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theme/themeOverride12.xml" ContentType="application/vnd.openxmlformats-officedocument.themeOverr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Override5.xml" ContentType="application/vnd.openxmlformats-officedocument.themeOverr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theme/themeOverride1.xml" ContentType="application/vnd.openxmlformats-officedocument.themeOverr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theme/themeOverride17.xml" ContentType="application/vnd.openxmlformats-officedocument.themeOverride+xml"/>
  <Override PartName="/ppt/theme/themeOverride24.xml" ContentType="application/vnd.openxmlformats-officedocument.themeOverr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theme/themeOverride13.xml" ContentType="application/vnd.openxmlformats-officedocument.themeOverride+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notesSlides/notesSlide3.xml" ContentType="application/vnd.openxmlformats-officedocument.presentationml.notesSlide+xml"/>
  <Override PartName="/ppt/theme/themeOverride20.xml" ContentType="application/vnd.openxmlformats-officedocument.themeOverr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theme/themeOverride6.xml" ContentType="application/vnd.openxmlformats-officedocument.themeOverr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theme/themeOverride4.xml" ContentType="application/vnd.openxmlformats-officedocument.themeOverride+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theme/themeOverride2.xml" ContentType="application/vnd.openxmlformats-officedocument.themeOverr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Default Extension="wdp" ContentType="image/vnd.ms-photo"/>
  <Override PartName="/ppt/slideLayouts/slideLayout10.xml" ContentType="application/vnd.openxmlformats-officedocument.presentationml.slideLayout+xml"/>
  <Override PartName="/ppt/theme/themeOverride18.xml" ContentType="application/vnd.openxmlformats-officedocument.themeOverride+xml"/>
  <Override PartName="/ppt/theme/themeOverride27.xml" ContentType="application/vnd.openxmlformats-officedocument.themeOverride+xml"/>
  <Override PartName="/ppt/theme/themeOverride16.xml" ContentType="application/vnd.openxmlformats-officedocument.themeOverride+xml"/>
  <Override PartName="/ppt/theme/themeOverride25.xml" ContentType="application/vnd.openxmlformats-officedocument.themeOverr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notesSlides/notesSlide4.xml" ContentType="application/vnd.openxmlformats-officedocument.presentationml.notesSlide+xml"/>
  <Override PartName="/ppt/theme/themeOverride9.xml" ContentType="application/vnd.openxmlformats-officedocument.themeOverride+xml"/>
  <Override PartName="/ppt/theme/themeOverride14.xml" ContentType="application/vnd.openxmlformats-officedocument.themeOverride+xml"/>
  <Override PartName="/ppt/theme/themeOverride23.xml" ContentType="application/vnd.openxmlformats-officedocument.themeOverr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theme/themeOverride7.xml" ContentType="application/vnd.openxmlformats-officedocument.themeOverride+xml"/>
  <Override PartName="/ppt/theme/themeOverride21.xml" ContentType="application/vnd.openxmlformats-officedocument.themeOverr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theme/themeOverride10.xml" ContentType="application/vnd.openxmlformats-officedocument.themeOverr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theme/themeOverride3.xml" ContentType="application/vnd.openxmlformats-officedocument.themeOverr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theme/themeOverride19.xml" ContentType="application/vnd.openxmlformats-officedocument.themeOverride+xml"/>
  <Override PartName="/ppt/theme/themeOverride15.xml" ContentType="application/vnd.openxmlformats-officedocument.themeOverride+xml"/>
  <Override PartName="/ppt/theme/themeOverride26.xml" ContentType="application/vnd.openxmlformats-officedocument.themeOverr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theme/themeOverride22.xml" ContentType="application/vnd.openxmlformats-officedocument.themeOverr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theme/themeOverride8.xml" ContentType="application/vnd.openxmlformats-officedocument.themeOverride+xml"/>
  <Override PartName="/ppt/theme/themeOverride11.xml" ContentType="application/vnd.openxmlformats-officedocument.themeOverr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77"/>
  </p:notesMasterIdLst>
  <p:sldIdLst>
    <p:sldId id="256" r:id="rId4"/>
    <p:sldId id="300" r:id="rId5"/>
    <p:sldId id="294" r:id="rId6"/>
    <p:sldId id="302" r:id="rId7"/>
    <p:sldId id="320" r:id="rId8"/>
    <p:sldId id="321" r:id="rId9"/>
    <p:sldId id="295" r:id="rId10"/>
    <p:sldId id="322" r:id="rId11"/>
    <p:sldId id="323" r:id="rId12"/>
    <p:sldId id="324" r:id="rId13"/>
    <p:sldId id="325" r:id="rId14"/>
    <p:sldId id="326" r:id="rId15"/>
    <p:sldId id="296" r:id="rId16"/>
    <p:sldId id="328" r:id="rId17"/>
    <p:sldId id="332" r:id="rId18"/>
    <p:sldId id="333" r:id="rId19"/>
    <p:sldId id="334" r:id="rId20"/>
    <p:sldId id="335" r:id="rId21"/>
    <p:sldId id="329" r:id="rId22"/>
    <p:sldId id="336" r:id="rId23"/>
    <p:sldId id="337" r:id="rId24"/>
    <p:sldId id="330" r:id="rId25"/>
    <p:sldId id="338" r:id="rId26"/>
    <p:sldId id="331" r:id="rId27"/>
    <p:sldId id="339" r:id="rId28"/>
    <p:sldId id="340" r:id="rId29"/>
    <p:sldId id="341" r:id="rId30"/>
    <p:sldId id="342" r:id="rId31"/>
    <p:sldId id="343" r:id="rId32"/>
    <p:sldId id="344" r:id="rId33"/>
    <p:sldId id="345" r:id="rId34"/>
    <p:sldId id="346" r:id="rId35"/>
    <p:sldId id="347" r:id="rId36"/>
    <p:sldId id="348" r:id="rId37"/>
    <p:sldId id="349" r:id="rId38"/>
    <p:sldId id="350" r:id="rId39"/>
    <p:sldId id="351" r:id="rId40"/>
    <p:sldId id="352" r:id="rId41"/>
    <p:sldId id="353" r:id="rId42"/>
    <p:sldId id="354" r:id="rId43"/>
    <p:sldId id="355" r:id="rId44"/>
    <p:sldId id="356" r:id="rId45"/>
    <p:sldId id="357" r:id="rId46"/>
    <p:sldId id="358" r:id="rId47"/>
    <p:sldId id="360" r:id="rId48"/>
    <p:sldId id="361" r:id="rId49"/>
    <p:sldId id="362" r:id="rId50"/>
    <p:sldId id="363" r:id="rId51"/>
    <p:sldId id="364" r:id="rId52"/>
    <p:sldId id="365" r:id="rId53"/>
    <p:sldId id="366" r:id="rId54"/>
    <p:sldId id="367" r:id="rId55"/>
    <p:sldId id="368" r:id="rId56"/>
    <p:sldId id="369" r:id="rId57"/>
    <p:sldId id="297" r:id="rId58"/>
    <p:sldId id="370" r:id="rId59"/>
    <p:sldId id="298" r:id="rId60"/>
    <p:sldId id="371" r:id="rId61"/>
    <p:sldId id="372" r:id="rId62"/>
    <p:sldId id="373" r:id="rId63"/>
    <p:sldId id="287" r:id="rId64"/>
    <p:sldId id="288" r:id="rId65"/>
    <p:sldId id="312" r:id="rId66"/>
    <p:sldId id="313" r:id="rId67"/>
    <p:sldId id="314" r:id="rId68"/>
    <p:sldId id="315" r:id="rId69"/>
    <p:sldId id="316" r:id="rId70"/>
    <p:sldId id="317" r:id="rId71"/>
    <p:sldId id="318" r:id="rId72"/>
    <p:sldId id="319" r:id="rId73"/>
    <p:sldId id="301" r:id="rId74"/>
    <p:sldId id="291" r:id="rId75"/>
    <p:sldId id="292" r:id="rId7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83" userDrawn="1">
          <p15:clr>
            <a:srgbClr val="A4A3A4"/>
          </p15:clr>
        </p15:guide>
        <p15:guide id="2" pos="3840" userDrawn="1">
          <p15:clr>
            <a:srgbClr val="A4A3A4"/>
          </p15:clr>
        </p15:guide>
        <p15:guide id="3" pos="211" userDrawn="1">
          <p15:clr>
            <a:srgbClr val="A4A3A4"/>
          </p15:clr>
        </p15:guide>
        <p15:guide id="4" pos="7469" userDrawn="1">
          <p15:clr>
            <a:srgbClr val="A4A3A4"/>
          </p15:clr>
        </p15:guide>
        <p15:guide id="5" orient="horz" pos="232" userDrawn="1">
          <p15:clr>
            <a:srgbClr val="A4A3A4"/>
          </p15:clr>
        </p15:guide>
        <p15:guide id="6" orient="horz" pos="40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A0F23"/>
    <a:srgbClr val="194782"/>
    <a:srgbClr val="3B8FBD"/>
    <a:srgbClr val="0B1224"/>
    <a:srgbClr val="2D2D70"/>
    <a:srgbClr val="262C8B"/>
    <a:srgbClr val="3B6AB1"/>
    <a:srgbClr val="0A1124"/>
    <a:srgbClr val="081442"/>
    <a:srgbClr val="0B123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502" autoAdjust="0"/>
  </p:normalViewPr>
  <p:slideViewPr>
    <p:cSldViewPr snapToGrid="0" showGuides="1">
      <p:cViewPr varScale="1">
        <p:scale>
          <a:sx n="102" d="100"/>
          <a:sy n="102" d="100"/>
        </p:scale>
        <p:origin x="-120" y="-210"/>
      </p:cViewPr>
      <p:guideLst>
        <p:guide orient="horz" pos="2183"/>
        <p:guide orient="horz" pos="232"/>
        <p:guide orient="horz" pos="4088"/>
        <p:guide pos="3840"/>
        <p:guide pos="211"/>
        <p:guide pos="7469"/>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FC6147A-26B0-4AC6-B42D-45266CC8A671}" type="datetimeFigureOut">
              <a:rPr lang="zh-CN" altLang="en-US" smtClean="0"/>
              <a:t>2019/7/23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3400A5D-FD83-4703-90D4-C7FEDB60322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3400A5D-FD83-4703-90D4-C7FEDB603226}" type="slidenum">
              <a:rPr lang="zh-CN" altLang="en-US" smtClean="0"/>
              <a:t>15</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3400A5D-FD83-4703-90D4-C7FEDB603226}" type="slidenum">
              <a:rPr lang="zh-CN" altLang="en-US" smtClean="0"/>
              <a:t>16</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3400A5D-FD83-4703-90D4-C7FEDB603226}" type="slidenum">
              <a:rPr lang="zh-CN" altLang="en-US" smtClean="0"/>
              <a:t>17</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3400A5D-FD83-4703-90D4-C7FEDB603226}" type="slidenum">
              <a:rPr lang="zh-CN" altLang="en-US" smtClean="0"/>
              <a:t>18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F49A70-ACAF-493B-82B4-2C28FFEE728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F79E55C8-968D-4310-BD60-250D0051F4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xmlns="" id="{3EBDE0DE-EDFA-4FBC-AE08-372DA88695C5}"/>
              </a:ext>
            </a:extLst>
          </p:cNvPr>
          <p:cNvSpPr>
            <a:spLocks noGrp="1"/>
          </p:cNvSpPr>
          <p:nvPr>
            <p:ph type="dt" sz="half" idx="10"/>
          </p:nvPr>
        </p:nvSpPr>
        <p:spPr/>
        <p:txBody>
          <a:bodyPr/>
          <a:lstStyle/>
          <a:p>
            <a:fld id="{333A3093-40F6-47B9-825A-D42085300745}" type="datetimeFigureOut">
              <a:rPr lang="zh-CN" altLang="en-US" smtClean="0"/>
              <a:pPr/>
              <a:t>2019/7/23</a:t>
            </a:fld>
            <a:endParaRPr lang="zh-CN" altLang="en-US"/>
          </a:p>
        </p:txBody>
      </p:sp>
      <p:sp>
        <p:nvSpPr>
          <p:cNvPr id="5" name="页脚占位符 4">
            <a:extLst>
              <a:ext uri="{FF2B5EF4-FFF2-40B4-BE49-F238E27FC236}">
                <a16:creationId xmlns:a16="http://schemas.microsoft.com/office/drawing/2014/main" xmlns="" id="{9EB5CFA1-A161-45E8-8022-687A84FED17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8D34531C-BE2B-4049-A313-4603A818C4A7}"/>
              </a:ext>
            </a:extLst>
          </p:cNvPr>
          <p:cNvSpPr>
            <a:spLocks noGrp="1"/>
          </p:cNvSpPr>
          <p:nvPr>
            <p:ph type="sldNum" sz="quarter" idx="12"/>
          </p:nvPr>
        </p:nvSpPr>
        <p:spPr/>
        <p:txBody>
          <a:bodyPr/>
          <a:lstStyle/>
          <a:p>
            <a:fld id="{36969FF9-A5DA-4662-921D-53CEF3A13F09}" type="slidenum">
              <a:rPr lang="zh-CN" altLang="en-US" smtClean="0"/>
              <a:pPr/>
              <a:t>‹#›</a:t>
            </a:fld>
            <a:endParaRPr lang="zh-CN" altLang="en-US"/>
          </a:p>
        </p:txBody>
      </p:sp>
    </p:spTree>
    <p:extLst>
      <p:ext uri="{BB962C8B-B14F-4D97-AF65-F5344CB8AC3E}">
        <p14:creationId xmlns:p14="http://schemas.microsoft.com/office/powerpoint/2010/main" xmlns="" val="314575376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C1411FD-2A7E-4AED-8819-412E8DA98A5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70F0B269-9515-4480-8390-BCE46002B0D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C826F984-121D-4D8F-9768-B66240A308E8}"/>
              </a:ext>
            </a:extLst>
          </p:cNvPr>
          <p:cNvSpPr>
            <a:spLocks noGrp="1"/>
          </p:cNvSpPr>
          <p:nvPr>
            <p:ph type="dt" sz="half" idx="10"/>
          </p:nvPr>
        </p:nvSpPr>
        <p:spPr/>
        <p:txBody>
          <a:bodyPr/>
          <a:lstStyle/>
          <a:p>
            <a:fld id="{333A3093-40F6-47B9-825A-D42085300745}" type="datetimeFigureOut">
              <a:rPr lang="zh-CN" altLang="en-US" smtClean="0"/>
              <a:pPr/>
              <a:t>2019/7/23</a:t>
            </a:fld>
            <a:endParaRPr lang="zh-CN" altLang="en-US"/>
          </a:p>
        </p:txBody>
      </p:sp>
      <p:sp>
        <p:nvSpPr>
          <p:cNvPr id="5" name="页脚占位符 4">
            <a:extLst>
              <a:ext uri="{FF2B5EF4-FFF2-40B4-BE49-F238E27FC236}">
                <a16:creationId xmlns:a16="http://schemas.microsoft.com/office/drawing/2014/main" xmlns="" id="{90CF615E-DAA4-47C9-AAD7-5FF0AE0991C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154E46AF-440B-41DA-A5B7-AF70CB93E073}"/>
              </a:ext>
            </a:extLst>
          </p:cNvPr>
          <p:cNvSpPr>
            <a:spLocks noGrp="1"/>
          </p:cNvSpPr>
          <p:nvPr>
            <p:ph type="sldNum" sz="quarter" idx="12"/>
          </p:nvPr>
        </p:nvSpPr>
        <p:spPr/>
        <p:txBody>
          <a:bodyPr/>
          <a:lstStyle/>
          <a:p>
            <a:fld id="{36969FF9-A5DA-4662-921D-53CEF3A13F09}" type="slidenum">
              <a:rPr lang="zh-CN" altLang="en-US" smtClean="0"/>
              <a:pPr/>
              <a:t>‹#›</a:t>
            </a:fld>
            <a:endParaRPr lang="zh-CN" altLang="en-US"/>
          </a:p>
        </p:txBody>
      </p:sp>
    </p:spTree>
    <p:extLst>
      <p:ext uri="{BB962C8B-B14F-4D97-AF65-F5344CB8AC3E}">
        <p14:creationId xmlns:p14="http://schemas.microsoft.com/office/powerpoint/2010/main" xmlns="" val="11409349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013581F2-787E-4C88-A12C-BEB6E03895A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7BA2565C-37E2-44BD-A086-2A77D2D71D92}"/>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EA87A36C-8901-48C5-87C5-9001A83146CF}"/>
              </a:ext>
            </a:extLst>
          </p:cNvPr>
          <p:cNvSpPr>
            <a:spLocks noGrp="1"/>
          </p:cNvSpPr>
          <p:nvPr>
            <p:ph type="dt" sz="half" idx="10"/>
          </p:nvPr>
        </p:nvSpPr>
        <p:spPr/>
        <p:txBody>
          <a:bodyPr/>
          <a:lstStyle/>
          <a:p>
            <a:fld id="{333A3093-40F6-47B9-825A-D42085300745}" type="datetimeFigureOut">
              <a:rPr lang="zh-CN" altLang="en-US" smtClean="0"/>
              <a:pPr/>
              <a:t>2019/7/23</a:t>
            </a:fld>
            <a:endParaRPr lang="zh-CN" altLang="en-US"/>
          </a:p>
        </p:txBody>
      </p:sp>
      <p:sp>
        <p:nvSpPr>
          <p:cNvPr id="5" name="页脚占位符 4">
            <a:extLst>
              <a:ext uri="{FF2B5EF4-FFF2-40B4-BE49-F238E27FC236}">
                <a16:creationId xmlns:a16="http://schemas.microsoft.com/office/drawing/2014/main" xmlns="" id="{CA6894B5-9D6E-4A54-ABD0-6B48414F798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0F1EDEDD-D318-4B7A-B14B-B1C2DFC82954}"/>
              </a:ext>
            </a:extLst>
          </p:cNvPr>
          <p:cNvSpPr>
            <a:spLocks noGrp="1"/>
          </p:cNvSpPr>
          <p:nvPr>
            <p:ph type="sldNum" sz="quarter" idx="12"/>
          </p:nvPr>
        </p:nvSpPr>
        <p:spPr/>
        <p:txBody>
          <a:bodyPr/>
          <a:lstStyle/>
          <a:p>
            <a:fld id="{36969FF9-A5DA-4662-921D-53CEF3A13F09}" type="slidenum">
              <a:rPr lang="zh-CN" altLang="en-US" smtClean="0"/>
              <a:pPr/>
              <a:t>‹#›</a:t>
            </a:fld>
            <a:endParaRPr lang="zh-CN" altLang="en-US"/>
          </a:p>
        </p:txBody>
      </p:sp>
    </p:spTree>
    <p:extLst>
      <p:ext uri="{BB962C8B-B14F-4D97-AF65-F5344CB8AC3E}">
        <p14:creationId xmlns:p14="http://schemas.microsoft.com/office/powerpoint/2010/main" xmlns="" val="27906038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D2E2239-6515-43C5-A789-81A6A199574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C174AE8B-D093-4518-9624-4EEE80CFD7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xmlns="" id="{27F8BEDE-88A6-457E-ACA4-C406C150DFD1}"/>
              </a:ext>
            </a:extLst>
          </p:cNvPr>
          <p:cNvSpPr>
            <a:spLocks noGrp="1"/>
          </p:cNvSpPr>
          <p:nvPr>
            <p:ph type="dt" sz="half" idx="10"/>
          </p:nvPr>
        </p:nvSpPr>
        <p:spPr/>
        <p:txBody>
          <a:bodyPr/>
          <a:lstStyle/>
          <a:p>
            <a:fld id="{D229E809-A5DE-4335-8D9A-324E424FD68C}" type="datetimeFigureOut">
              <a:rPr lang="zh-CN" altLang="en-US" smtClean="0"/>
              <a:pPr/>
              <a:t>2019/7/23</a:t>
            </a:fld>
            <a:endParaRPr lang="zh-CN" altLang="en-US"/>
          </a:p>
        </p:txBody>
      </p:sp>
      <p:sp>
        <p:nvSpPr>
          <p:cNvPr id="5" name="页脚占位符 4">
            <a:extLst>
              <a:ext uri="{FF2B5EF4-FFF2-40B4-BE49-F238E27FC236}">
                <a16:creationId xmlns:a16="http://schemas.microsoft.com/office/drawing/2014/main" xmlns="" id="{833C82BA-B06E-4EDC-A382-CD17716788D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A325C84A-7842-4F4D-A3ED-7A7E90B3B4B2}"/>
              </a:ext>
            </a:extLst>
          </p:cNvPr>
          <p:cNvSpPr>
            <a:spLocks noGrp="1"/>
          </p:cNvSpPr>
          <p:nvPr>
            <p:ph type="sldNum" sz="quarter" idx="12"/>
          </p:nvPr>
        </p:nvSpPr>
        <p:spPr/>
        <p:txBody>
          <a:bodyPr/>
          <a:lstStyle/>
          <a:p>
            <a:fld id="{627FD4DC-FE0C-4428-9F24-254F72D3E7CF}" type="slidenum">
              <a:rPr lang="zh-CN" altLang="en-US" smtClean="0"/>
              <a:pPr/>
              <a:t>‹#›</a:t>
            </a:fld>
            <a:endParaRPr lang="zh-CN" altLang="en-US"/>
          </a:p>
        </p:txBody>
      </p:sp>
    </p:spTree>
    <p:extLst>
      <p:ext uri="{BB962C8B-B14F-4D97-AF65-F5344CB8AC3E}">
        <p14:creationId xmlns:p14="http://schemas.microsoft.com/office/powerpoint/2010/main" xmlns="" val="374614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E94C1C1-D3CB-408F-A081-749B44C04C0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886F065B-8080-493C-AE68-F6608FDFEA5C}"/>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0C3B7B64-0040-4DE0-9DE1-4C6EF39A3809}"/>
              </a:ext>
            </a:extLst>
          </p:cNvPr>
          <p:cNvSpPr>
            <a:spLocks noGrp="1"/>
          </p:cNvSpPr>
          <p:nvPr>
            <p:ph type="dt" sz="half" idx="10"/>
          </p:nvPr>
        </p:nvSpPr>
        <p:spPr/>
        <p:txBody>
          <a:bodyPr/>
          <a:lstStyle/>
          <a:p>
            <a:fld id="{D229E809-A5DE-4335-8D9A-324E424FD68C}" type="datetimeFigureOut">
              <a:rPr lang="zh-CN" altLang="en-US" smtClean="0"/>
              <a:pPr/>
              <a:t>2019/7/23</a:t>
            </a:fld>
            <a:endParaRPr lang="zh-CN" altLang="en-US"/>
          </a:p>
        </p:txBody>
      </p:sp>
      <p:sp>
        <p:nvSpPr>
          <p:cNvPr id="5" name="页脚占位符 4">
            <a:extLst>
              <a:ext uri="{FF2B5EF4-FFF2-40B4-BE49-F238E27FC236}">
                <a16:creationId xmlns:a16="http://schemas.microsoft.com/office/drawing/2014/main" xmlns="" id="{B6955A70-1144-4580-9DF8-DE1592AF2AF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A4941A16-2C91-47BB-B42E-ED53E9A8CAD0}"/>
              </a:ext>
            </a:extLst>
          </p:cNvPr>
          <p:cNvSpPr>
            <a:spLocks noGrp="1"/>
          </p:cNvSpPr>
          <p:nvPr>
            <p:ph type="sldNum" sz="quarter" idx="12"/>
          </p:nvPr>
        </p:nvSpPr>
        <p:spPr/>
        <p:txBody>
          <a:bodyPr/>
          <a:lstStyle/>
          <a:p>
            <a:fld id="{627FD4DC-FE0C-4428-9F24-254F72D3E7CF}" type="slidenum">
              <a:rPr lang="zh-CN" altLang="en-US" smtClean="0"/>
              <a:pPr/>
              <a:t>‹#›</a:t>
            </a:fld>
            <a:endParaRPr lang="zh-CN" altLang="en-US"/>
          </a:p>
        </p:txBody>
      </p:sp>
    </p:spTree>
    <p:extLst>
      <p:ext uri="{BB962C8B-B14F-4D97-AF65-F5344CB8AC3E}">
        <p14:creationId xmlns:p14="http://schemas.microsoft.com/office/powerpoint/2010/main" xmlns="" val="16522868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25B9013-5FB5-49F2-A347-6EBDDBCFF59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1BEB2E66-00E5-4316-B2B2-258AD19C55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xmlns="" id="{E6991F74-8BBF-474C-BBA0-E33BFF78767E}"/>
              </a:ext>
            </a:extLst>
          </p:cNvPr>
          <p:cNvSpPr>
            <a:spLocks noGrp="1"/>
          </p:cNvSpPr>
          <p:nvPr>
            <p:ph type="dt" sz="half" idx="10"/>
          </p:nvPr>
        </p:nvSpPr>
        <p:spPr/>
        <p:txBody>
          <a:bodyPr/>
          <a:lstStyle/>
          <a:p>
            <a:fld id="{D229E809-A5DE-4335-8D9A-324E424FD68C}" type="datetimeFigureOut">
              <a:rPr lang="zh-CN" altLang="en-US" smtClean="0"/>
              <a:pPr/>
              <a:t>2019/7/23</a:t>
            </a:fld>
            <a:endParaRPr lang="zh-CN" altLang="en-US"/>
          </a:p>
        </p:txBody>
      </p:sp>
      <p:sp>
        <p:nvSpPr>
          <p:cNvPr id="5" name="页脚占位符 4">
            <a:extLst>
              <a:ext uri="{FF2B5EF4-FFF2-40B4-BE49-F238E27FC236}">
                <a16:creationId xmlns:a16="http://schemas.microsoft.com/office/drawing/2014/main" xmlns="" id="{DED33AA1-E4FE-426C-9BF8-420E92DF60C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32C26A87-6A33-41E3-B80B-AFECC41C99B1}"/>
              </a:ext>
            </a:extLst>
          </p:cNvPr>
          <p:cNvSpPr>
            <a:spLocks noGrp="1"/>
          </p:cNvSpPr>
          <p:nvPr>
            <p:ph type="sldNum" sz="quarter" idx="12"/>
          </p:nvPr>
        </p:nvSpPr>
        <p:spPr/>
        <p:txBody>
          <a:bodyPr/>
          <a:lstStyle/>
          <a:p>
            <a:fld id="{627FD4DC-FE0C-4428-9F24-254F72D3E7CF}" type="slidenum">
              <a:rPr lang="zh-CN" altLang="en-US" smtClean="0"/>
              <a:pPr/>
              <a:t>‹#›</a:t>
            </a:fld>
            <a:endParaRPr lang="zh-CN" altLang="en-US"/>
          </a:p>
        </p:txBody>
      </p:sp>
    </p:spTree>
    <p:extLst>
      <p:ext uri="{BB962C8B-B14F-4D97-AF65-F5344CB8AC3E}">
        <p14:creationId xmlns:p14="http://schemas.microsoft.com/office/powerpoint/2010/main" xmlns="" val="25256828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F3B7AE2-E318-4BBE-B9A3-403584383D9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9D738A50-8C1E-453C-A274-97681CBB1FED}"/>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xmlns="" id="{2ABDCC99-26F7-493C-970B-B00DCB4EB0FF}"/>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xmlns="" id="{23E88CBC-DDF7-4926-A9BE-8CF27987BE0B}"/>
              </a:ext>
            </a:extLst>
          </p:cNvPr>
          <p:cNvSpPr>
            <a:spLocks noGrp="1"/>
          </p:cNvSpPr>
          <p:nvPr>
            <p:ph type="dt" sz="half" idx="10"/>
          </p:nvPr>
        </p:nvSpPr>
        <p:spPr/>
        <p:txBody>
          <a:bodyPr/>
          <a:lstStyle/>
          <a:p>
            <a:fld id="{D229E809-A5DE-4335-8D9A-324E424FD68C}" type="datetimeFigureOut">
              <a:rPr lang="zh-CN" altLang="en-US" smtClean="0"/>
              <a:pPr/>
              <a:t>2019/7/23</a:t>
            </a:fld>
            <a:endParaRPr lang="zh-CN" altLang="en-US"/>
          </a:p>
        </p:txBody>
      </p:sp>
      <p:sp>
        <p:nvSpPr>
          <p:cNvPr id="6" name="页脚占位符 5">
            <a:extLst>
              <a:ext uri="{FF2B5EF4-FFF2-40B4-BE49-F238E27FC236}">
                <a16:creationId xmlns:a16="http://schemas.microsoft.com/office/drawing/2014/main" xmlns="" id="{EB4CC8A8-11A8-43BE-AC9C-CDE983D2593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185BC4CB-854B-49AC-BC5D-0F2C1B27BB6F}"/>
              </a:ext>
            </a:extLst>
          </p:cNvPr>
          <p:cNvSpPr>
            <a:spLocks noGrp="1"/>
          </p:cNvSpPr>
          <p:nvPr>
            <p:ph type="sldNum" sz="quarter" idx="12"/>
          </p:nvPr>
        </p:nvSpPr>
        <p:spPr/>
        <p:txBody>
          <a:bodyPr/>
          <a:lstStyle/>
          <a:p>
            <a:fld id="{627FD4DC-FE0C-4428-9F24-254F72D3E7CF}" type="slidenum">
              <a:rPr lang="zh-CN" altLang="en-US" smtClean="0"/>
              <a:pPr/>
              <a:t>‹#›</a:t>
            </a:fld>
            <a:endParaRPr lang="zh-CN" altLang="en-US"/>
          </a:p>
        </p:txBody>
      </p:sp>
    </p:spTree>
    <p:extLst>
      <p:ext uri="{BB962C8B-B14F-4D97-AF65-F5344CB8AC3E}">
        <p14:creationId xmlns:p14="http://schemas.microsoft.com/office/powerpoint/2010/main" xmlns="" val="4937922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CF22353-D6E1-4E20-9DCE-951620E48C1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045039AA-5209-4F40-B723-DA2729F44B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xmlns="" id="{02733876-270F-402B-B4A0-F94053F2F739}"/>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xmlns="" id="{466A0696-1326-4583-B3FE-CCC71E449C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xmlns="" id="{96B9DBEA-0704-4471-9730-2692C5F846FC}"/>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xmlns="" id="{6C944F4E-228E-41AA-842E-0637CC80D504}"/>
              </a:ext>
            </a:extLst>
          </p:cNvPr>
          <p:cNvSpPr>
            <a:spLocks noGrp="1"/>
          </p:cNvSpPr>
          <p:nvPr>
            <p:ph type="dt" sz="half" idx="10"/>
          </p:nvPr>
        </p:nvSpPr>
        <p:spPr/>
        <p:txBody>
          <a:bodyPr/>
          <a:lstStyle/>
          <a:p>
            <a:fld id="{D229E809-A5DE-4335-8D9A-324E424FD68C}" type="datetimeFigureOut">
              <a:rPr lang="zh-CN" altLang="en-US" smtClean="0"/>
              <a:pPr/>
              <a:t>2019/7/23</a:t>
            </a:fld>
            <a:endParaRPr lang="zh-CN" altLang="en-US"/>
          </a:p>
        </p:txBody>
      </p:sp>
      <p:sp>
        <p:nvSpPr>
          <p:cNvPr id="8" name="页脚占位符 7">
            <a:extLst>
              <a:ext uri="{FF2B5EF4-FFF2-40B4-BE49-F238E27FC236}">
                <a16:creationId xmlns:a16="http://schemas.microsoft.com/office/drawing/2014/main" xmlns="" id="{7F17D14B-AE01-44A3-9953-0FD6F805D74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xmlns="" id="{1D6E10F8-216D-4C50-A52D-AAFCA43B6FF7}"/>
              </a:ext>
            </a:extLst>
          </p:cNvPr>
          <p:cNvSpPr>
            <a:spLocks noGrp="1"/>
          </p:cNvSpPr>
          <p:nvPr>
            <p:ph type="sldNum" sz="quarter" idx="12"/>
          </p:nvPr>
        </p:nvSpPr>
        <p:spPr/>
        <p:txBody>
          <a:bodyPr/>
          <a:lstStyle/>
          <a:p>
            <a:fld id="{627FD4DC-FE0C-4428-9F24-254F72D3E7CF}" type="slidenum">
              <a:rPr lang="zh-CN" altLang="en-US" smtClean="0"/>
              <a:pPr/>
              <a:t>‹#›</a:t>
            </a:fld>
            <a:endParaRPr lang="zh-CN" altLang="en-US"/>
          </a:p>
        </p:txBody>
      </p:sp>
    </p:spTree>
    <p:extLst>
      <p:ext uri="{BB962C8B-B14F-4D97-AF65-F5344CB8AC3E}">
        <p14:creationId xmlns:p14="http://schemas.microsoft.com/office/powerpoint/2010/main" xmlns="" val="16661064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E311395-9335-44FA-97CD-3A8912DB88F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 id="{179C5B20-6B71-416C-ACC5-A9D1E2180267}"/>
              </a:ext>
            </a:extLst>
          </p:cNvPr>
          <p:cNvSpPr>
            <a:spLocks noGrp="1"/>
          </p:cNvSpPr>
          <p:nvPr>
            <p:ph type="dt" sz="half" idx="10"/>
          </p:nvPr>
        </p:nvSpPr>
        <p:spPr/>
        <p:txBody>
          <a:bodyPr/>
          <a:lstStyle/>
          <a:p>
            <a:fld id="{D229E809-A5DE-4335-8D9A-324E424FD68C}" type="datetimeFigureOut">
              <a:rPr lang="zh-CN" altLang="en-US" smtClean="0"/>
              <a:pPr/>
              <a:t>2019/7/23</a:t>
            </a:fld>
            <a:endParaRPr lang="zh-CN" altLang="en-US"/>
          </a:p>
        </p:txBody>
      </p:sp>
      <p:sp>
        <p:nvSpPr>
          <p:cNvPr id="4" name="页脚占位符 3">
            <a:extLst>
              <a:ext uri="{FF2B5EF4-FFF2-40B4-BE49-F238E27FC236}">
                <a16:creationId xmlns:a16="http://schemas.microsoft.com/office/drawing/2014/main" xmlns="" id="{480C727E-D878-400B-8CCC-258BDF2E242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xmlns="" id="{834B61DB-DFCD-4D6D-9BBF-A7B4F320CC31}"/>
              </a:ext>
            </a:extLst>
          </p:cNvPr>
          <p:cNvSpPr>
            <a:spLocks noGrp="1"/>
          </p:cNvSpPr>
          <p:nvPr>
            <p:ph type="sldNum" sz="quarter" idx="12"/>
          </p:nvPr>
        </p:nvSpPr>
        <p:spPr/>
        <p:txBody>
          <a:bodyPr/>
          <a:lstStyle/>
          <a:p>
            <a:fld id="{627FD4DC-FE0C-4428-9F24-254F72D3E7CF}" type="slidenum">
              <a:rPr lang="zh-CN" altLang="en-US" smtClean="0"/>
              <a:pPr/>
              <a:t>‹#›</a:t>
            </a:fld>
            <a:endParaRPr lang="zh-CN" altLang="en-US"/>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1" y="-97336"/>
            <a:ext cx="12202345" cy="6955336"/>
          </a:xfrm>
          <a:prstGeom prst="rect">
            <a:avLst/>
          </a:prstGeom>
        </p:spPr>
      </p:pic>
    </p:spTree>
    <p:extLst>
      <p:ext uri="{BB962C8B-B14F-4D97-AF65-F5344CB8AC3E}">
        <p14:creationId xmlns:p14="http://schemas.microsoft.com/office/powerpoint/2010/main" xmlns="" val="80035328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841C6B72-470D-45DA-9CB6-8C224D795B5F}"/>
              </a:ext>
            </a:extLst>
          </p:cNvPr>
          <p:cNvSpPr>
            <a:spLocks noGrp="1"/>
          </p:cNvSpPr>
          <p:nvPr>
            <p:ph type="dt" sz="half" idx="10"/>
          </p:nvPr>
        </p:nvSpPr>
        <p:spPr/>
        <p:txBody>
          <a:bodyPr/>
          <a:lstStyle/>
          <a:p>
            <a:fld id="{D229E809-A5DE-4335-8D9A-324E424FD68C}" type="datetimeFigureOut">
              <a:rPr lang="zh-CN" altLang="en-US" smtClean="0"/>
              <a:pPr/>
              <a:t>2019/7/23</a:t>
            </a:fld>
            <a:endParaRPr lang="zh-CN" altLang="en-US"/>
          </a:p>
        </p:txBody>
      </p:sp>
      <p:sp>
        <p:nvSpPr>
          <p:cNvPr id="3" name="页脚占位符 2">
            <a:extLst>
              <a:ext uri="{FF2B5EF4-FFF2-40B4-BE49-F238E27FC236}">
                <a16:creationId xmlns:a16="http://schemas.microsoft.com/office/drawing/2014/main" xmlns="" id="{A3828D21-1BB2-44DC-9CE2-D424CC2E333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xmlns="" id="{9A9B0B77-10AB-4B0C-91FC-45F269EF701F}"/>
              </a:ext>
            </a:extLst>
          </p:cNvPr>
          <p:cNvSpPr>
            <a:spLocks noGrp="1"/>
          </p:cNvSpPr>
          <p:nvPr>
            <p:ph type="sldNum" sz="quarter" idx="12"/>
          </p:nvPr>
        </p:nvSpPr>
        <p:spPr/>
        <p:txBody>
          <a:bodyPr/>
          <a:lstStyle/>
          <a:p>
            <a:fld id="{627FD4DC-FE0C-4428-9F24-254F72D3E7CF}" type="slidenum">
              <a:rPr lang="zh-CN" altLang="en-US" smtClean="0"/>
              <a:pPr/>
              <a:t>‹#›</a:t>
            </a:fld>
            <a:endParaRPr lang="zh-CN" altLang="en-US"/>
          </a:p>
        </p:txBody>
      </p:sp>
    </p:spTree>
    <p:extLst>
      <p:ext uri="{BB962C8B-B14F-4D97-AF65-F5344CB8AC3E}">
        <p14:creationId xmlns:p14="http://schemas.microsoft.com/office/powerpoint/2010/main" xmlns="" val="600895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A09EC2F-0180-42AD-846F-DCC55B9EF84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3AFDC2BC-A83D-4278-A7B1-571DCE7590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xmlns="" id="{86E7D617-099A-4AC1-943D-C7BDC2B2C9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DA94B66F-5CCB-4921-A2A3-2559572EE9D4}"/>
              </a:ext>
            </a:extLst>
          </p:cNvPr>
          <p:cNvSpPr>
            <a:spLocks noGrp="1"/>
          </p:cNvSpPr>
          <p:nvPr>
            <p:ph type="dt" sz="half" idx="10"/>
          </p:nvPr>
        </p:nvSpPr>
        <p:spPr/>
        <p:txBody>
          <a:bodyPr/>
          <a:lstStyle/>
          <a:p>
            <a:fld id="{D229E809-A5DE-4335-8D9A-324E424FD68C}" type="datetimeFigureOut">
              <a:rPr lang="zh-CN" altLang="en-US" smtClean="0"/>
              <a:pPr/>
              <a:t>2019/7/23</a:t>
            </a:fld>
            <a:endParaRPr lang="zh-CN" altLang="en-US"/>
          </a:p>
        </p:txBody>
      </p:sp>
      <p:sp>
        <p:nvSpPr>
          <p:cNvPr id="6" name="页脚占位符 5">
            <a:extLst>
              <a:ext uri="{FF2B5EF4-FFF2-40B4-BE49-F238E27FC236}">
                <a16:creationId xmlns:a16="http://schemas.microsoft.com/office/drawing/2014/main" xmlns="" id="{3BA3A610-5E77-4847-9CEF-99EBF0CDE2B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AA3F647D-C92F-4A06-827F-DD0E3F5D8F5D}"/>
              </a:ext>
            </a:extLst>
          </p:cNvPr>
          <p:cNvSpPr>
            <a:spLocks noGrp="1"/>
          </p:cNvSpPr>
          <p:nvPr>
            <p:ph type="sldNum" sz="quarter" idx="12"/>
          </p:nvPr>
        </p:nvSpPr>
        <p:spPr/>
        <p:txBody>
          <a:bodyPr/>
          <a:lstStyle/>
          <a:p>
            <a:fld id="{627FD4DC-FE0C-4428-9F24-254F72D3E7CF}" type="slidenum">
              <a:rPr lang="zh-CN" altLang="en-US" smtClean="0"/>
              <a:pPr/>
              <a:t>‹#›</a:t>
            </a:fld>
            <a:endParaRPr lang="zh-CN" altLang="en-US"/>
          </a:p>
        </p:txBody>
      </p:sp>
    </p:spTree>
    <p:extLst>
      <p:ext uri="{BB962C8B-B14F-4D97-AF65-F5344CB8AC3E}">
        <p14:creationId xmlns:p14="http://schemas.microsoft.com/office/powerpoint/2010/main" xmlns="" val="1521209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30C5C92-9822-40F8-9F6F-24F959C709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211C7B4C-A680-44B3-BB16-9BCA3AA68E7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7ADBC638-93FC-4DDB-BA5D-BA1608C51E83}"/>
              </a:ext>
            </a:extLst>
          </p:cNvPr>
          <p:cNvSpPr>
            <a:spLocks noGrp="1"/>
          </p:cNvSpPr>
          <p:nvPr>
            <p:ph type="dt" sz="half" idx="10"/>
          </p:nvPr>
        </p:nvSpPr>
        <p:spPr/>
        <p:txBody>
          <a:bodyPr/>
          <a:lstStyle/>
          <a:p>
            <a:fld id="{333A3093-40F6-47B9-825A-D42085300745}" type="datetimeFigureOut">
              <a:rPr lang="zh-CN" altLang="en-US" smtClean="0"/>
              <a:pPr/>
              <a:t>2019/7/23</a:t>
            </a:fld>
            <a:endParaRPr lang="zh-CN" altLang="en-US"/>
          </a:p>
        </p:txBody>
      </p:sp>
      <p:sp>
        <p:nvSpPr>
          <p:cNvPr id="5" name="页脚占位符 4">
            <a:extLst>
              <a:ext uri="{FF2B5EF4-FFF2-40B4-BE49-F238E27FC236}">
                <a16:creationId xmlns:a16="http://schemas.microsoft.com/office/drawing/2014/main" xmlns="" id="{0B388A69-DED5-4667-8C3C-526282BCF30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0E5D1A26-7FA0-4FC2-A634-7D890ABFE33C}"/>
              </a:ext>
            </a:extLst>
          </p:cNvPr>
          <p:cNvSpPr>
            <a:spLocks noGrp="1"/>
          </p:cNvSpPr>
          <p:nvPr>
            <p:ph type="sldNum" sz="quarter" idx="12"/>
          </p:nvPr>
        </p:nvSpPr>
        <p:spPr/>
        <p:txBody>
          <a:bodyPr/>
          <a:lstStyle/>
          <a:p>
            <a:fld id="{36969FF9-A5DA-4662-921D-53CEF3A13F09}" type="slidenum">
              <a:rPr lang="zh-CN" altLang="en-US" smtClean="0"/>
              <a:pPr/>
              <a:t>‹#›</a:t>
            </a:fld>
            <a:endParaRPr lang="zh-CN" altLang="en-US"/>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97337"/>
            <a:ext cx="12192000" cy="6949439"/>
          </a:xfrm>
          <a:prstGeom prst="rect">
            <a:avLst/>
          </a:prstGeom>
        </p:spPr>
      </p:pic>
    </p:spTree>
    <p:extLst>
      <p:ext uri="{BB962C8B-B14F-4D97-AF65-F5344CB8AC3E}">
        <p14:creationId xmlns:p14="http://schemas.microsoft.com/office/powerpoint/2010/main" xmlns="" val="338166088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6467E88-F83C-4221-A3AC-A14640515E0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4970BDC4-D177-4D46-A8B2-9938B16CFC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03E57776-39D4-4E8D-9921-2EED1D689C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5B101DB3-0DE6-40AE-8097-ACE7381DA5A8}"/>
              </a:ext>
            </a:extLst>
          </p:cNvPr>
          <p:cNvSpPr>
            <a:spLocks noGrp="1"/>
          </p:cNvSpPr>
          <p:nvPr>
            <p:ph type="dt" sz="half" idx="10"/>
          </p:nvPr>
        </p:nvSpPr>
        <p:spPr/>
        <p:txBody>
          <a:bodyPr/>
          <a:lstStyle/>
          <a:p>
            <a:fld id="{D229E809-A5DE-4335-8D9A-324E424FD68C}" type="datetimeFigureOut">
              <a:rPr lang="zh-CN" altLang="en-US" smtClean="0"/>
              <a:pPr/>
              <a:t>2019/7/23</a:t>
            </a:fld>
            <a:endParaRPr lang="zh-CN" altLang="en-US"/>
          </a:p>
        </p:txBody>
      </p:sp>
      <p:sp>
        <p:nvSpPr>
          <p:cNvPr id="6" name="页脚占位符 5">
            <a:extLst>
              <a:ext uri="{FF2B5EF4-FFF2-40B4-BE49-F238E27FC236}">
                <a16:creationId xmlns:a16="http://schemas.microsoft.com/office/drawing/2014/main" xmlns="" id="{40C0AA0F-1736-43EC-82B5-F09714F349F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63CB108F-AF47-4909-9EA7-5F186A7B6BDB}"/>
              </a:ext>
            </a:extLst>
          </p:cNvPr>
          <p:cNvSpPr>
            <a:spLocks noGrp="1"/>
          </p:cNvSpPr>
          <p:nvPr>
            <p:ph type="sldNum" sz="quarter" idx="12"/>
          </p:nvPr>
        </p:nvSpPr>
        <p:spPr/>
        <p:txBody>
          <a:bodyPr/>
          <a:lstStyle/>
          <a:p>
            <a:fld id="{627FD4DC-FE0C-4428-9F24-254F72D3E7CF}" type="slidenum">
              <a:rPr lang="zh-CN" altLang="en-US" smtClean="0"/>
              <a:pPr/>
              <a:t>‹#›</a:t>
            </a:fld>
            <a:endParaRPr lang="zh-CN" altLang="en-US"/>
          </a:p>
        </p:txBody>
      </p:sp>
    </p:spTree>
    <p:extLst>
      <p:ext uri="{BB962C8B-B14F-4D97-AF65-F5344CB8AC3E}">
        <p14:creationId xmlns:p14="http://schemas.microsoft.com/office/powerpoint/2010/main" xmlns="" val="36393079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E69FF25-98B6-4F35-B5C9-A1566208B7A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C446C0EB-9A1E-4403-AA18-B46E6F11B544}"/>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66AE4092-81F0-448E-BB2B-235978E0CF0C}"/>
              </a:ext>
            </a:extLst>
          </p:cNvPr>
          <p:cNvSpPr>
            <a:spLocks noGrp="1"/>
          </p:cNvSpPr>
          <p:nvPr>
            <p:ph type="dt" sz="half" idx="10"/>
          </p:nvPr>
        </p:nvSpPr>
        <p:spPr/>
        <p:txBody>
          <a:bodyPr/>
          <a:lstStyle/>
          <a:p>
            <a:fld id="{D229E809-A5DE-4335-8D9A-324E424FD68C}" type="datetimeFigureOut">
              <a:rPr lang="zh-CN" altLang="en-US" smtClean="0"/>
              <a:pPr/>
              <a:t>2019/7/23</a:t>
            </a:fld>
            <a:endParaRPr lang="zh-CN" altLang="en-US"/>
          </a:p>
        </p:txBody>
      </p:sp>
      <p:sp>
        <p:nvSpPr>
          <p:cNvPr id="5" name="页脚占位符 4">
            <a:extLst>
              <a:ext uri="{FF2B5EF4-FFF2-40B4-BE49-F238E27FC236}">
                <a16:creationId xmlns:a16="http://schemas.microsoft.com/office/drawing/2014/main" xmlns="" id="{BD44ABE3-2453-4994-A33E-DFDD3B592C1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08690E3F-F129-4D23-8577-55DF28E92811}"/>
              </a:ext>
            </a:extLst>
          </p:cNvPr>
          <p:cNvSpPr>
            <a:spLocks noGrp="1"/>
          </p:cNvSpPr>
          <p:nvPr>
            <p:ph type="sldNum" sz="quarter" idx="12"/>
          </p:nvPr>
        </p:nvSpPr>
        <p:spPr/>
        <p:txBody>
          <a:bodyPr/>
          <a:lstStyle/>
          <a:p>
            <a:fld id="{627FD4DC-FE0C-4428-9F24-254F72D3E7CF}" type="slidenum">
              <a:rPr lang="zh-CN" altLang="en-US" smtClean="0"/>
              <a:pPr/>
              <a:t>‹#›</a:t>
            </a:fld>
            <a:endParaRPr lang="zh-CN" altLang="en-US"/>
          </a:p>
        </p:txBody>
      </p:sp>
    </p:spTree>
    <p:extLst>
      <p:ext uri="{BB962C8B-B14F-4D97-AF65-F5344CB8AC3E}">
        <p14:creationId xmlns:p14="http://schemas.microsoft.com/office/powerpoint/2010/main" xmlns="" val="27347336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35FD126F-59B8-40EF-888C-134819BAC8B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BD9B6727-97EC-425F-8A15-34DDAF8861A6}"/>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FC588576-F5C4-4369-B19A-C84B7490F8F9}"/>
              </a:ext>
            </a:extLst>
          </p:cNvPr>
          <p:cNvSpPr>
            <a:spLocks noGrp="1"/>
          </p:cNvSpPr>
          <p:nvPr>
            <p:ph type="dt" sz="half" idx="10"/>
          </p:nvPr>
        </p:nvSpPr>
        <p:spPr/>
        <p:txBody>
          <a:bodyPr/>
          <a:lstStyle/>
          <a:p>
            <a:fld id="{D229E809-A5DE-4335-8D9A-324E424FD68C}" type="datetimeFigureOut">
              <a:rPr lang="zh-CN" altLang="en-US" smtClean="0"/>
              <a:pPr/>
              <a:t>2019/7/23</a:t>
            </a:fld>
            <a:endParaRPr lang="zh-CN" altLang="en-US"/>
          </a:p>
        </p:txBody>
      </p:sp>
      <p:sp>
        <p:nvSpPr>
          <p:cNvPr id="5" name="页脚占位符 4">
            <a:extLst>
              <a:ext uri="{FF2B5EF4-FFF2-40B4-BE49-F238E27FC236}">
                <a16:creationId xmlns:a16="http://schemas.microsoft.com/office/drawing/2014/main" xmlns="" id="{7032F485-41C6-48AA-B7F6-85D9AD0B4D5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B373C72A-11C9-4029-BA1A-E281655BB8FB}"/>
              </a:ext>
            </a:extLst>
          </p:cNvPr>
          <p:cNvSpPr>
            <a:spLocks noGrp="1"/>
          </p:cNvSpPr>
          <p:nvPr>
            <p:ph type="sldNum" sz="quarter" idx="12"/>
          </p:nvPr>
        </p:nvSpPr>
        <p:spPr/>
        <p:txBody>
          <a:bodyPr/>
          <a:lstStyle/>
          <a:p>
            <a:fld id="{627FD4DC-FE0C-4428-9F24-254F72D3E7CF}" type="slidenum">
              <a:rPr lang="zh-CN" altLang="en-US" smtClean="0"/>
              <a:pPr/>
              <a:t>‹#›</a:t>
            </a:fld>
            <a:endParaRPr lang="zh-CN" altLang="en-US"/>
          </a:p>
        </p:txBody>
      </p:sp>
    </p:spTree>
    <p:extLst>
      <p:ext uri="{BB962C8B-B14F-4D97-AF65-F5344CB8AC3E}">
        <p14:creationId xmlns:p14="http://schemas.microsoft.com/office/powerpoint/2010/main" xmlns="" val="9456660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D2E2239-6515-43C5-A789-81A6A199574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C174AE8B-D093-4518-9624-4EEE80CFD7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xmlns="" id="{27F8BEDE-88A6-457E-ACA4-C406C150DFD1}"/>
              </a:ext>
            </a:extLst>
          </p:cNvPr>
          <p:cNvSpPr>
            <a:spLocks noGrp="1"/>
          </p:cNvSpPr>
          <p:nvPr>
            <p:ph type="dt" sz="half" idx="10"/>
          </p:nvPr>
        </p:nvSpPr>
        <p:spPr/>
        <p:txBody>
          <a:bodyPr/>
          <a:lstStyle/>
          <a:p>
            <a:fld id="{D229E809-A5DE-4335-8D9A-324E424FD68C}" type="datetimeFigureOut">
              <a:rPr lang="zh-CN" altLang="en-US" smtClean="0"/>
              <a:pPr/>
              <a:t>2019/7/23</a:t>
            </a:fld>
            <a:endParaRPr lang="zh-CN" altLang="en-US"/>
          </a:p>
        </p:txBody>
      </p:sp>
      <p:sp>
        <p:nvSpPr>
          <p:cNvPr id="5" name="页脚占位符 4">
            <a:extLst>
              <a:ext uri="{FF2B5EF4-FFF2-40B4-BE49-F238E27FC236}">
                <a16:creationId xmlns:a16="http://schemas.microsoft.com/office/drawing/2014/main" xmlns="" id="{833C82BA-B06E-4EDC-A382-CD17716788D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A325C84A-7842-4F4D-A3ED-7A7E90B3B4B2}"/>
              </a:ext>
            </a:extLst>
          </p:cNvPr>
          <p:cNvSpPr>
            <a:spLocks noGrp="1"/>
          </p:cNvSpPr>
          <p:nvPr>
            <p:ph type="sldNum" sz="quarter" idx="12"/>
          </p:nvPr>
        </p:nvSpPr>
        <p:spPr/>
        <p:txBody>
          <a:bodyPr/>
          <a:lstStyle/>
          <a:p>
            <a:fld id="{627FD4DC-FE0C-4428-9F24-254F72D3E7CF}" type="slidenum">
              <a:rPr lang="zh-CN" altLang="en-US" smtClean="0"/>
              <a:pPr/>
              <a:t>‹#›</a:t>
            </a:fld>
            <a:endParaRPr lang="zh-CN" altLang="en-US"/>
          </a:p>
        </p:txBody>
      </p:sp>
    </p:spTree>
    <p:extLst>
      <p:ext uri="{BB962C8B-B14F-4D97-AF65-F5344CB8AC3E}">
        <p14:creationId xmlns:p14="http://schemas.microsoft.com/office/powerpoint/2010/main" xmlns="" val="37332354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E94C1C1-D3CB-408F-A081-749B44C04C0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886F065B-8080-493C-AE68-F6608FDFEA5C}"/>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0C3B7B64-0040-4DE0-9DE1-4C6EF39A3809}"/>
              </a:ext>
            </a:extLst>
          </p:cNvPr>
          <p:cNvSpPr>
            <a:spLocks noGrp="1"/>
          </p:cNvSpPr>
          <p:nvPr>
            <p:ph type="dt" sz="half" idx="10"/>
          </p:nvPr>
        </p:nvSpPr>
        <p:spPr/>
        <p:txBody>
          <a:bodyPr/>
          <a:lstStyle/>
          <a:p>
            <a:fld id="{D229E809-A5DE-4335-8D9A-324E424FD68C}" type="datetimeFigureOut">
              <a:rPr lang="zh-CN" altLang="en-US" smtClean="0"/>
              <a:pPr/>
              <a:t>2019/7/23</a:t>
            </a:fld>
            <a:endParaRPr lang="zh-CN" altLang="en-US"/>
          </a:p>
        </p:txBody>
      </p:sp>
      <p:sp>
        <p:nvSpPr>
          <p:cNvPr id="5" name="页脚占位符 4">
            <a:extLst>
              <a:ext uri="{FF2B5EF4-FFF2-40B4-BE49-F238E27FC236}">
                <a16:creationId xmlns:a16="http://schemas.microsoft.com/office/drawing/2014/main" xmlns="" id="{B6955A70-1144-4580-9DF8-DE1592AF2AF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A4941A16-2C91-47BB-B42E-ED53E9A8CAD0}"/>
              </a:ext>
            </a:extLst>
          </p:cNvPr>
          <p:cNvSpPr>
            <a:spLocks noGrp="1"/>
          </p:cNvSpPr>
          <p:nvPr>
            <p:ph type="sldNum" sz="quarter" idx="12"/>
          </p:nvPr>
        </p:nvSpPr>
        <p:spPr/>
        <p:txBody>
          <a:bodyPr/>
          <a:lstStyle/>
          <a:p>
            <a:fld id="{627FD4DC-FE0C-4428-9F24-254F72D3E7CF}" type="slidenum">
              <a:rPr lang="zh-CN" altLang="en-US" smtClean="0"/>
              <a:pPr/>
              <a:t>‹#›</a:t>
            </a:fld>
            <a:endParaRPr lang="zh-CN" altLang="en-US"/>
          </a:p>
        </p:txBody>
      </p:sp>
    </p:spTree>
    <p:extLst>
      <p:ext uri="{BB962C8B-B14F-4D97-AF65-F5344CB8AC3E}">
        <p14:creationId xmlns:p14="http://schemas.microsoft.com/office/powerpoint/2010/main" xmlns="" val="14930717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25B9013-5FB5-49F2-A347-6EBDDBCFF59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1BEB2E66-00E5-4316-B2B2-258AD19C55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xmlns="" id="{E6991F74-8BBF-474C-BBA0-E33BFF78767E}"/>
              </a:ext>
            </a:extLst>
          </p:cNvPr>
          <p:cNvSpPr>
            <a:spLocks noGrp="1"/>
          </p:cNvSpPr>
          <p:nvPr>
            <p:ph type="dt" sz="half" idx="10"/>
          </p:nvPr>
        </p:nvSpPr>
        <p:spPr/>
        <p:txBody>
          <a:bodyPr/>
          <a:lstStyle/>
          <a:p>
            <a:fld id="{D229E809-A5DE-4335-8D9A-324E424FD68C}" type="datetimeFigureOut">
              <a:rPr lang="zh-CN" altLang="en-US" smtClean="0"/>
              <a:pPr/>
              <a:t>2019/7/23</a:t>
            </a:fld>
            <a:endParaRPr lang="zh-CN" altLang="en-US"/>
          </a:p>
        </p:txBody>
      </p:sp>
      <p:sp>
        <p:nvSpPr>
          <p:cNvPr id="5" name="页脚占位符 4">
            <a:extLst>
              <a:ext uri="{FF2B5EF4-FFF2-40B4-BE49-F238E27FC236}">
                <a16:creationId xmlns:a16="http://schemas.microsoft.com/office/drawing/2014/main" xmlns="" id="{DED33AA1-E4FE-426C-9BF8-420E92DF60C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32C26A87-6A33-41E3-B80B-AFECC41C99B1}"/>
              </a:ext>
            </a:extLst>
          </p:cNvPr>
          <p:cNvSpPr>
            <a:spLocks noGrp="1"/>
          </p:cNvSpPr>
          <p:nvPr>
            <p:ph type="sldNum" sz="quarter" idx="12"/>
          </p:nvPr>
        </p:nvSpPr>
        <p:spPr/>
        <p:txBody>
          <a:bodyPr/>
          <a:lstStyle/>
          <a:p>
            <a:fld id="{627FD4DC-FE0C-4428-9F24-254F72D3E7CF}" type="slidenum">
              <a:rPr lang="zh-CN" altLang="en-US" smtClean="0"/>
              <a:pPr/>
              <a:t>‹#›</a:t>
            </a:fld>
            <a:endParaRPr lang="zh-CN" altLang="en-US"/>
          </a:p>
        </p:txBody>
      </p:sp>
    </p:spTree>
    <p:extLst>
      <p:ext uri="{BB962C8B-B14F-4D97-AF65-F5344CB8AC3E}">
        <p14:creationId xmlns:p14="http://schemas.microsoft.com/office/powerpoint/2010/main" xmlns="" val="42745646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F3B7AE2-E318-4BBE-B9A3-403584383D9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9D738A50-8C1E-453C-A274-97681CBB1FED}"/>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xmlns="" id="{2ABDCC99-26F7-493C-970B-B00DCB4EB0FF}"/>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xmlns="" id="{23E88CBC-DDF7-4926-A9BE-8CF27987BE0B}"/>
              </a:ext>
            </a:extLst>
          </p:cNvPr>
          <p:cNvSpPr>
            <a:spLocks noGrp="1"/>
          </p:cNvSpPr>
          <p:nvPr>
            <p:ph type="dt" sz="half" idx="10"/>
          </p:nvPr>
        </p:nvSpPr>
        <p:spPr/>
        <p:txBody>
          <a:bodyPr/>
          <a:lstStyle/>
          <a:p>
            <a:fld id="{D229E809-A5DE-4335-8D9A-324E424FD68C}" type="datetimeFigureOut">
              <a:rPr lang="zh-CN" altLang="en-US" smtClean="0"/>
              <a:pPr/>
              <a:t>2019/7/23</a:t>
            </a:fld>
            <a:endParaRPr lang="zh-CN" altLang="en-US"/>
          </a:p>
        </p:txBody>
      </p:sp>
      <p:sp>
        <p:nvSpPr>
          <p:cNvPr id="6" name="页脚占位符 5">
            <a:extLst>
              <a:ext uri="{FF2B5EF4-FFF2-40B4-BE49-F238E27FC236}">
                <a16:creationId xmlns:a16="http://schemas.microsoft.com/office/drawing/2014/main" xmlns="" id="{EB4CC8A8-11A8-43BE-AC9C-CDE983D2593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185BC4CB-854B-49AC-BC5D-0F2C1B27BB6F}"/>
              </a:ext>
            </a:extLst>
          </p:cNvPr>
          <p:cNvSpPr>
            <a:spLocks noGrp="1"/>
          </p:cNvSpPr>
          <p:nvPr>
            <p:ph type="sldNum" sz="quarter" idx="12"/>
          </p:nvPr>
        </p:nvSpPr>
        <p:spPr/>
        <p:txBody>
          <a:bodyPr/>
          <a:lstStyle/>
          <a:p>
            <a:fld id="{627FD4DC-FE0C-4428-9F24-254F72D3E7CF}" type="slidenum">
              <a:rPr lang="zh-CN" altLang="en-US" smtClean="0"/>
              <a:pPr/>
              <a:t>‹#›</a:t>
            </a:fld>
            <a:endParaRPr lang="zh-CN" altLang="en-US"/>
          </a:p>
        </p:txBody>
      </p:sp>
    </p:spTree>
    <p:extLst>
      <p:ext uri="{BB962C8B-B14F-4D97-AF65-F5344CB8AC3E}">
        <p14:creationId xmlns:p14="http://schemas.microsoft.com/office/powerpoint/2010/main" xmlns="" val="4622345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CF22353-D6E1-4E20-9DCE-951620E48C1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045039AA-5209-4F40-B723-DA2729F44B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xmlns="" id="{02733876-270F-402B-B4A0-F94053F2F739}"/>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xmlns="" id="{466A0696-1326-4583-B3FE-CCC71E449C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xmlns="" id="{96B9DBEA-0704-4471-9730-2692C5F846FC}"/>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xmlns="" id="{6C944F4E-228E-41AA-842E-0637CC80D504}"/>
              </a:ext>
            </a:extLst>
          </p:cNvPr>
          <p:cNvSpPr>
            <a:spLocks noGrp="1"/>
          </p:cNvSpPr>
          <p:nvPr>
            <p:ph type="dt" sz="half" idx="10"/>
          </p:nvPr>
        </p:nvSpPr>
        <p:spPr/>
        <p:txBody>
          <a:bodyPr/>
          <a:lstStyle/>
          <a:p>
            <a:fld id="{D229E809-A5DE-4335-8D9A-324E424FD68C}" type="datetimeFigureOut">
              <a:rPr lang="zh-CN" altLang="en-US" smtClean="0"/>
              <a:pPr/>
              <a:t>2019/7/23</a:t>
            </a:fld>
            <a:endParaRPr lang="zh-CN" altLang="en-US"/>
          </a:p>
        </p:txBody>
      </p:sp>
      <p:sp>
        <p:nvSpPr>
          <p:cNvPr id="8" name="页脚占位符 7">
            <a:extLst>
              <a:ext uri="{FF2B5EF4-FFF2-40B4-BE49-F238E27FC236}">
                <a16:creationId xmlns:a16="http://schemas.microsoft.com/office/drawing/2014/main" xmlns="" id="{7F17D14B-AE01-44A3-9953-0FD6F805D74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xmlns="" id="{1D6E10F8-216D-4C50-A52D-AAFCA43B6FF7}"/>
              </a:ext>
            </a:extLst>
          </p:cNvPr>
          <p:cNvSpPr>
            <a:spLocks noGrp="1"/>
          </p:cNvSpPr>
          <p:nvPr>
            <p:ph type="sldNum" sz="quarter" idx="12"/>
          </p:nvPr>
        </p:nvSpPr>
        <p:spPr/>
        <p:txBody>
          <a:bodyPr/>
          <a:lstStyle/>
          <a:p>
            <a:fld id="{627FD4DC-FE0C-4428-9F24-254F72D3E7CF}" type="slidenum">
              <a:rPr lang="zh-CN" altLang="en-US" smtClean="0"/>
              <a:pPr/>
              <a:t>‹#›</a:t>
            </a:fld>
            <a:endParaRPr lang="zh-CN" altLang="en-US"/>
          </a:p>
        </p:txBody>
      </p:sp>
    </p:spTree>
    <p:extLst>
      <p:ext uri="{BB962C8B-B14F-4D97-AF65-F5344CB8AC3E}">
        <p14:creationId xmlns:p14="http://schemas.microsoft.com/office/powerpoint/2010/main" xmlns="" val="30922075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E311395-9335-44FA-97CD-3A8912DB88F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 id="{179C5B20-6B71-416C-ACC5-A9D1E2180267}"/>
              </a:ext>
            </a:extLst>
          </p:cNvPr>
          <p:cNvSpPr>
            <a:spLocks noGrp="1"/>
          </p:cNvSpPr>
          <p:nvPr>
            <p:ph type="dt" sz="half" idx="10"/>
          </p:nvPr>
        </p:nvSpPr>
        <p:spPr/>
        <p:txBody>
          <a:bodyPr/>
          <a:lstStyle/>
          <a:p>
            <a:fld id="{D229E809-A5DE-4335-8D9A-324E424FD68C}" type="datetimeFigureOut">
              <a:rPr lang="zh-CN" altLang="en-US" smtClean="0"/>
              <a:pPr/>
              <a:t>2019/7/23</a:t>
            </a:fld>
            <a:endParaRPr lang="zh-CN" altLang="en-US"/>
          </a:p>
        </p:txBody>
      </p:sp>
      <p:sp>
        <p:nvSpPr>
          <p:cNvPr id="4" name="页脚占位符 3">
            <a:extLst>
              <a:ext uri="{FF2B5EF4-FFF2-40B4-BE49-F238E27FC236}">
                <a16:creationId xmlns:a16="http://schemas.microsoft.com/office/drawing/2014/main" xmlns="" id="{480C727E-D878-400B-8CCC-258BDF2E242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xmlns="" id="{834B61DB-DFCD-4D6D-9BBF-A7B4F320CC31}"/>
              </a:ext>
            </a:extLst>
          </p:cNvPr>
          <p:cNvSpPr>
            <a:spLocks noGrp="1"/>
          </p:cNvSpPr>
          <p:nvPr>
            <p:ph type="sldNum" sz="quarter" idx="12"/>
          </p:nvPr>
        </p:nvSpPr>
        <p:spPr/>
        <p:txBody>
          <a:bodyPr/>
          <a:lstStyle/>
          <a:p>
            <a:fld id="{627FD4DC-FE0C-4428-9F24-254F72D3E7CF}" type="slidenum">
              <a:rPr lang="zh-CN" altLang="en-US" smtClean="0"/>
              <a:pPr/>
              <a:t>‹#›</a:t>
            </a:fld>
            <a:endParaRPr lang="zh-CN" altLang="en-US"/>
          </a:p>
        </p:txBody>
      </p:sp>
    </p:spTree>
    <p:extLst>
      <p:ext uri="{BB962C8B-B14F-4D97-AF65-F5344CB8AC3E}">
        <p14:creationId xmlns:p14="http://schemas.microsoft.com/office/powerpoint/2010/main" xmlns="" val="27825240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841C6B72-470D-45DA-9CB6-8C224D795B5F}"/>
              </a:ext>
            </a:extLst>
          </p:cNvPr>
          <p:cNvSpPr>
            <a:spLocks noGrp="1"/>
          </p:cNvSpPr>
          <p:nvPr>
            <p:ph type="dt" sz="half" idx="10"/>
          </p:nvPr>
        </p:nvSpPr>
        <p:spPr/>
        <p:txBody>
          <a:bodyPr/>
          <a:lstStyle/>
          <a:p>
            <a:fld id="{D229E809-A5DE-4335-8D9A-324E424FD68C}" type="datetimeFigureOut">
              <a:rPr lang="zh-CN" altLang="en-US" smtClean="0"/>
              <a:pPr/>
              <a:t>2019/7/23</a:t>
            </a:fld>
            <a:endParaRPr lang="zh-CN" altLang="en-US"/>
          </a:p>
        </p:txBody>
      </p:sp>
      <p:sp>
        <p:nvSpPr>
          <p:cNvPr id="3" name="页脚占位符 2">
            <a:extLst>
              <a:ext uri="{FF2B5EF4-FFF2-40B4-BE49-F238E27FC236}">
                <a16:creationId xmlns:a16="http://schemas.microsoft.com/office/drawing/2014/main" xmlns="" id="{A3828D21-1BB2-44DC-9CE2-D424CC2E333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xmlns="" id="{9A9B0B77-10AB-4B0C-91FC-45F269EF701F}"/>
              </a:ext>
            </a:extLst>
          </p:cNvPr>
          <p:cNvSpPr>
            <a:spLocks noGrp="1"/>
          </p:cNvSpPr>
          <p:nvPr>
            <p:ph type="sldNum" sz="quarter" idx="12"/>
          </p:nvPr>
        </p:nvSpPr>
        <p:spPr/>
        <p:txBody>
          <a:bodyPr/>
          <a:lstStyle/>
          <a:p>
            <a:fld id="{627FD4DC-FE0C-4428-9F24-254F72D3E7CF}" type="slidenum">
              <a:rPr lang="zh-CN" altLang="en-US" smtClean="0"/>
              <a:pPr/>
              <a:t>‹#›</a:t>
            </a:fld>
            <a:endParaRPr lang="zh-CN" altLang="en-US"/>
          </a:p>
        </p:txBody>
      </p:sp>
    </p:spTree>
    <p:extLst>
      <p:ext uri="{BB962C8B-B14F-4D97-AF65-F5344CB8AC3E}">
        <p14:creationId xmlns:p14="http://schemas.microsoft.com/office/powerpoint/2010/main" xmlns="" val="4072340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6C20391-182A-40CD-A735-3B964D7D94D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051F9417-4B98-4C89-BF17-B916F4B2E1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xmlns="" id="{DEFF8D3A-8D46-48EC-BECE-8C9A8C9DB01B}"/>
              </a:ext>
            </a:extLst>
          </p:cNvPr>
          <p:cNvSpPr>
            <a:spLocks noGrp="1"/>
          </p:cNvSpPr>
          <p:nvPr>
            <p:ph type="dt" sz="half" idx="10"/>
          </p:nvPr>
        </p:nvSpPr>
        <p:spPr/>
        <p:txBody>
          <a:bodyPr/>
          <a:lstStyle/>
          <a:p>
            <a:fld id="{333A3093-40F6-47B9-825A-D42085300745}" type="datetimeFigureOut">
              <a:rPr lang="zh-CN" altLang="en-US" smtClean="0"/>
              <a:pPr/>
              <a:t>2019/7/23</a:t>
            </a:fld>
            <a:endParaRPr lang="zh-CN" altLang="en-US"/>
          </a:p>
        </p:txBody>
      </p:sp>
      <p:sp>
        <p:nvSpPr>
          <p:cNvPr id="5" name="页脚占位符 4">
            <a:extLst>
              <a:ext uri="{FF2B5EF4-FFF2-40B4-BE49-F238E27FC236}">
                <a16:creationId xmlns:a16="http://schemas.microsoft.com/office/drawing/2014/main" xmlns="" id="{A7D9C983-E286-4CFF-8CAA-891986A26F9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8FD302C4-08BC-4E84-9AE9-3ECACC31FC45}"/>
              </a:ext>
            </a:extLst>
          </p:cNvPr>
          <p:cNvSpPr>
            <a:spLocks noGrp="1"/>
          </p:cNvSpPr>
          <p:nvPr>
            <p:ph type="sldNum" sz="quarter" idx="12"/>
          </p:nvPr>
        </p:nvSpPr>
        <p:spPr/>
        <p:txBody>
          <a:bodyPr/>
          <a:lstStyle/>
          <a:p>
            <a:fld id="{36969FF9-A5DA-4662-921D-53CEF3A13F09}" type="slidenum">
              <a:rPr lang="zh-CN" altLang="en-US" smtClean="0"/>
              <a:pPr/>
              <a:t>‹#›</a:t>
            </a:fld>
            <a:endParaRPr lang="zh-CN" altLang="en-US"/>
          </a:p>
        </p:txBody>
      </p:sp>
    </p:spTree>
    <p:extLst>
      <p:ext uri="{BB962C8B-B14F-4D97-AF65-F5344CB8AC3E}">
        <p14:creationId xmlns:p14="http://schemas.microsoft.com/office/powerpoint/2010/main" xmlns="" val="29329012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A09EC2F-0180-42AD-846F-DCC55B9EF84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3AFDC2BC-A83D-4278-A7B1-571DCE7590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xmlns="" id="{86E7D617-099A-4AC1-943D-C7BDC2B2C9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DA94B66F-5CCB-4921-A2A3-2559572EE9D4}"/>
              </a:ext>
            </a:extLst>
          </p:cNvPr>
          <p:cNvSpPr>
            <a:spLocks noGrp="1"/>
          </p:cNvSpPr>
          <p:nvPr>
            <p:ph type="dt" sz="half" idx="10"/>
          </p:nvPr>
        </p:nvSpPr>
        <p:spPr/>
        <p:txBody>
          <a:bodyPr/>
          <a:lstStyle/>
          <a:p>
            <a:fld id="{D229E809-A5DE-4335-8D9A-324E424FD68C}" type="datetimeFigureOut">
              <a:rPr lang="zh-CN" altLang="en-US" smtClean="0"/>
              <a:pPr/>
              <a:t>2019/7/23</a:t>
            </a:fld>
            <a:endParaRPr lang="zh-CN" altLang="en-US"/>
          </a:p>
        </p:txBody>
      </p:sp>
      <p:sp>
        <p:nvSpPr>
          <p:cNvPr id="6" name="页脚占位符 5">
            <a:extLst>
              <a:ext uri="{FF2B5EF4-FFF2-40B4-BE49-F238E27FC236}">
                <a16:creationId xmlns:a16="http://schemas.microsoft.com/office/drawing/2014/main" xmlns="" id="{3BA3A610-5E77-4847-9CEF-99EBF0CDE2B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AA3F647D-C92F-4A06-827F-DD0E3F5D8F5D}"/>
              </a:ext>
            </a:extLst>
          </p:cNvPr>
          <p:cNvSpPr>
            <a:spLocks noGrp="1"/>
          </p:cNvSpPr>
          <p:nvPr>
            <p:ph type="sldNum" sz="quarter" idx="12"/>
          </p:nvPr>
        </p:nvSpPr>
        <p:spPr/>
        <p:txBody>
          <a:bodyPr/>
          <a:lstStyle/>
          <a:p>
            <a:fld id="{627FD4DC-FE0C-4428-9F24-254F72D3E7CF}" type="slidenum">
              <a:rPr lang="zh-CN" altLang="en-US" smtClean="0"/>
              <a:pPr/>
              <a:t>‹#›</a:t>
            </a:fld>
            <a:endParaRPr lang="zh-CN" altLang="en-US"/>
          </a:p>
        </p:txBody>
      </p:sp>
    </p:spTree>
    <p:extLst>
      <p:ext uri="{BB962C8B-B14F-4D97-AF65-F5344CB8AC3E}">
        <p14:creationId xmlns:p14="http://schemas.microsoft.com/office/powerpoint/2010/main" xmlns="" val="235933501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6467E88-F83C-4221-A3AC-A14640515E0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4970BDC4-D177-4D46-A8B2-9938B16CFC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03E57776-39D4-4E8D-9921-2EED1D689C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5B101DB3-0DE6-40AE-8097-ACE7381DA5A8}"/>
              </a:ext>
            </a:extLst>
          </p:cNvPr>
          <p:cNvSpPr>
            <a:spLocks noGrp="1"/>
          </p:cNvSpPr>
          <p:nvPr>
            <p:ph type="dt" sz="half" idx="10"/>
          </p:nvPr>
        </p:nvSpPr>
        <p:spPr/>
        <p:txBody>
          <a:bodyPr/>
          <a:lstStyle/>
          <a:p>
            <a:fld id="{D229E809-A5DE-4335-8D9A-324E424FD68C}" type="datetimeFigureOut">
              <a:rPr lang="zh-CN" altLang="en-US" smtClean="0"/>
              <a:pPr/>
              <a:t>2019/7/23</a:t>
            </a:fld>
            <a:endParaRPr lang="zh-CN" altLang="en-US"/>
          </a:p>
        </p:txBody>
      </p:sp>
      <p:sp>
        <p:nvSpPr>
          <p:cNvPr id="6" name="页脚占位符 5">
            <a:extLst>
              <a:ext uri="{FF2B5EF4-FFF2-40B4-BE49-F238E27FC236}">
                <a16:creationId xmlns:a16="http://schemas.microsoft.com/office/drawing/2014/main" xmlns="" id="{40C0AA0F-1736-43EC-82B5-F09714F349F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63CB108F-AF47-4909-9EA7-5F186A7B6BDB}"/>
              </a:ext>
            </a:extLst>
          </p:cNvPr>
          <p:cNvSpPr>
            <a:spLocks noGrp="1"/>
          </p:cNvSpPr>
          <p:nvPr>
            <p:ph type="sldNum" sz="quarter" idx="12"/>
          </p:nvPr>
        </p:nvSpPr>
        <p:spPr/>
        <p:txBody>
          <a:bodyPr/>
          <a:lstStyle/>
          <a:p>
            <a:fld id="{627FD4DC-FE0C-4428-9F24-254F72D3E7CF}" type="slidenum">
              <a:rPr lang="zh-CN" altLang="en-US" smtClean="0"/>
              <a:pPr/>
              <a:t>‹#›</a:t>
            </a:fld>
            <a:endParaRPr lang="zh-CN" altLang="en-US"/>
          </a:p>
        </p:txBody>
      </p:sp>
    </p:spTree>
    <p:extLst>
      <p:ext uri="{BB962C8B-B14F-4D97-AF65-F5344CB8AC3E}">
        <p14:creationId xmlns:p14="http://schemas.microsoft.com/office/powerpoint/2010/main" xmlns="" val="26296134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E69FF25-98B6-4F35-B5C9-A1566208B7A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C446C0EB-9A1E-4403-AA18-B46E6F11B544}"/>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66AE4092-81F0-448E-BB2B-235978E0CF0C}"/>
              </a:ext>
            </a:extLst>
          </p:cNvPr>
          <p:cNvSpPr>
            <a:spLocks noGrp="1"/>
          </p:cNvSpPr>
          <p:nvPr>
            <p:ph type="dt" sz="half" idx="10"/>
          </p:nvPr>
        </p:nvSpPr>
        <p:spPr/>
        <p:txBody>
          <a:bodyPr/>
          <a:lstStyle/>
          <a:p>
            <a:fld id="{D229E809-A5DE-4335-8D9A-324E424FD68C}" type="datetimeFigureOut">
              <a:rPr lang="zh-CN" altLang="en-US" smtClean="0"/>
              <a:pPr/>
              <a:t>2019/7/23</a:t>
            </a:fld>
            <a:endParaRPr lang="zh-CN" altLang="en-US"/>
          </a:p>
        </p:txBody>
      </p:sp>
      <p:sp>
        <p:nvSpPr>
          <p:cNvPr id="5" name="页脚占位符 4">
            <a:extLst>
              <a:ext uri="{FF2B5EF4-FFF2-40B4-BE49-F238E27FC236}">
                <a16:creationId xmlns:a16="http://schemas.microsoft.com/office/drawing/2014/main" xmlns="" id="{BD44ABE3-2453-4994-A33E-DFDD3B592C1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08690E3F-F129-4D23-8577-55DF28E92811}"/>
              </a:ext>
            </a:extLst>
          </p:cNvPr>
          <p:cNvSpPr>
            <a:spLocks noGrp="1"/>
          </p:cNvSpPr>
          <p:nvPr>
            <p:ph type="sldNum" sz="quarter" idx="12"/>
          </p:nvPr>
        </p:nvSpPr>
        <p:spPr/>
        <p:txBody>
          <a:bodyPr/>
          <a:lstStyle/>
          <a:p>
            <a:fld id="{627FD4DC-FE0C-4428-9F24-254F72D3E7CF}" type="slidenum">
              <a:rPr lang="zh-CN" altLang="en-US" smtClean="0"/>
              <a:pPr/>
              <a:t>‹#›</a:t>
            </a:fld>
            <a:endParaRPr lang="zh-CN" altLang="en-US"/>
          </a:p>
        </p:txBody>
      </p:sp>
    </p:spTree>
    <p:extLst>
      <p:ext uri="{BB962C8B-B14F-4D97-AF65-F5344CB8AC3E}">
        <p14:creationId xmlns:p14="http://schemas.microsoft.com/office/powerpoint/2010/main" xmlns="" val="4093686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35FD126F-59B8-40EF-888C-134819BAC8B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BD9B6727-97EC-425F-8A15-34DDAF8861A6}"/>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FC588576-F5C4-4369-B19A-C84B7490F8F9}"/>
              </a:ext>
            </a:extLst>
          </p:cNvPr>
          <p:cNvSpPr>
            <a:spLocks noGrp="1"/>
          </p:cNvSpPr>
          <p:nvPr>
            <p:ph type="dt" sz="half" idx="10"/>
          </p:nvPr>
        </p:nvSpPr>
        <p:spPr/>
        <p:txBody>
          <a:bodyPr/>
          <a:lstStyle/>
          <a:p>
            <a:fld id="{D229E809-A5DE-4335-8D9A-324E424FD68C}" type="datetimeFigureOut">
              <a:rPr lang="zh-CN" altLang="en-US" smtClean="0"/>
              <a:pPr/>
              <a:t>2019/7/23</a:t>
            </a:fld>
            <a:endParaRPr lang="zh-CN" altLang="en-US"/>
          </a:p>
        </p:txBody>
      </p:sp>
      <p:sp>
        <p:nvSpPr>
          <p:cNvPr id="5" name="页脚占位符 4">
            <a:extLst>
              <a:ext uri="{FF2B5EF4-FFF2-40B4-BE49-F238E27FC236}">
                <a16:creationId xmlns:a16="http://schemas.microsoft.com/office/drawing/2014/main" xmlns="" id="{7032F485-41C6-48AA-B7F6-85D9AD0B4D5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B373C72A-11C9-4029-BA1A-E281655BB8FB}"/>
              </a:ext>
            </a:extLst>
          </p:cNvPr>
          <p:cNvSpPr>
            <a:spLocks noGrp="1"/>
          </p:cNvSpPr>
          <p:nvPr>
            <p:ph type="sldNum" sz="quarter" idx="12"/>
          </p:nvPr>
        </p:nvSpPr>
        <p:spPr/>
        <p:txBody>
          <a:bodyPr/>
          <a:lstStyle/>
          <a:p>
            <a:fld id="{627FD4DC-FE0C-4428-9F24-254F72D3E7CF}" type="slidenum">
              <a:rPr lang="zh-CN" altLang="en-US" smtClean="0"/>
              <a:pPr/>
              <a:t>‹#›</a:t>
            </a:fld>
            <a:endParaRPr lang="zh-CN" altLang="en-US"/>
          </a:p>
        </p:txBody>
      </p:sp>
    </p:spTree>
    <p:extLst>
      <p:ext uri="{BB962C8B-B14F-4D97-AF65-F5344CB8AC3E}">
        <p14:creationId xmlns:p14="http://schemas.microsoft.com/office/powerpoint/2010/main" xmlns="" val="18625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71A1132-8831-44D0-9BD7-1EC07C23597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E5185522-B955-447E-84F2-39668858A87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xmlns="" id="{7DFDEF6B-9FC7-4BEC-A115-ECBE908C387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xmlns="" id="{ED6633BD-9A6E-4CFE-812A-2F13F8BA4300}"/>
              </a:ext>
            </a:extLst>
          </p:cNvPr>
          <p:cNvSpPr>
            <a:spLocks noGrp="1"/>
          </p:cNvSpPr>
          <p:nvPr>
            <p:ph type="dt" sz="half" idx="10"/>
          </p:nvPr>
        </p:nvSpPr>
        <p:spPr/>
        <p:txBody>
          <a:bodyPr/>
          <a:lstStyle/>
          <a:p>
            <a:fld id="{333A3093-40F6-47B9-825A-D42085300745}" type="datetimeFigureOut">
              <a:rPr lang="zh-CN" altLang="en-US" smtClean="0"/>
              <a:pPr/>
              <a:t>2019/7/23</a:t>
            </a:fld>
            <a:endParaRPr lang="zh-CN" altLang="en-US"/>
          </a:p>
        </p:txBody>
      </p:sp>
      <p:sp>
        <p:nvSpPr>
          <p:cNvPr id="6" name="页脚占位符 5">
            <a:extLst>
              <a:ext uri="{FF2B5EF4-FFF2-40B4-BE49-F238E27FC236}">
                <a16:creationId xmlns:a16="http://schemas.microsoft.com/office/drawing/2014/main" xmlns="" id="{683290BD-F9CF-4B55-A12D-9929780A4A2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A714B468-CE00-4BB9-8664-395E6C22B755}"/>
              </a:ext>
            </a:extLst>
          </p:cNvPr>
          <p:cNvSpPr>
            <a:spLocks noGrp="1"/>
          </p:cNvSpPr>
          <p:nvPr>
            <p:ph type="sldNum" sz="quarter" idx="12"/>
          </p:nvPr>
        </p:nvSpPr>
        <p:spPr/>
        <p:txBody>
          <a:bodyPr/>
          <a:lstStyle/>
          <a:p>
            <a:fld id="{36969FF9-A5DA-4662-921D-53CEF3A13F09}" type="slidenum">
              <a:rPr lang="zh-CN" altLang="en-US" smtClean="0"/>
              <a:pPr/>
              <a:t>‹#›</a:t>
            </a:fld>
            <a:endParaRPr lang="zh-CN" altLang="en-US"/>
          </a:p>
        </p:txBody>
      </p:sp>
    </p:spTree>
    <p:extLst>
      <p:ext uri="{BB962C8B-B14F-4D97-AF65-F5344CB8AC3E}">
        <p14:creationId xmlns:p14="http://schemas.microsoft.com/office/powerpoint/2010/main" xmlns="" val="2254577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DE213D3-5358-44F7-97E5-F93E6323028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580A884C-2343-48DC-8CE3-E9D3FA6D20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xmlns="" id="{1BAB49BD-92BC-49B7-93E4-059BF3054112}"/>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xmlns="" id="{A8061D1E-0CF4-455E-9ACB-E2D067F4FE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xmlns="" id="{C384CAC8-6C6A-48DB-823D-DEDF88F2DAE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xmlns="" id="{79051396-1467-4116-9534-313A4237C9AD}"/>
              </a:ext>
            </a:extLst>
          </p:cNvPr>
          <p:cNvSpPr>
            <a:spLocks noGrp="1"/>
          </p:cNvSpPr>
          <p:nvPr>
            <p:ph type="dt" sz="half" idx="10"/>
          </p:nvPr>
        </p:nvSpPr>
        <p:spPr/>
        <p:txBody>
          <a:bodyPr/>
          <a:lstStyle/>
          <a:p>
            <a:fld id="{333A3093-40F6-47B9-825A-D42085300745}" type="datetimeFigureOut">
              <a:rPr lang="zh-CN" altLang="en-US" smtClean="0"/>
              <a:pPr/>
              <a:t>2019/7/23</a:t>
            </a:fld>
            <a:endParaRPr lang="zh-CN" altLang="en-US"/>
          </a:p>
        </p:txBody>
      </p:sp>
      <p:sp>
        <p:nvSpPr>
          <p:cNvPr id="8" name="页脚占位符 7">
            <a:extLst>
              <a:ext uri="{FF2B5EF4-FFF2-40B4-BE49-F238E27FC236}">
                <a16:creationId xmlns:a16="http://schemas.microsoft.com/office/drawing/2014/main" xmlns="" id="{0EF97187-9D85-426F-9EBC-DEF45E5B7BD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xmlns="" id="{75A35A50-12AC-44ED-9C1F-ECDD8F13EDFD}"/>
              </a:ext>
            </a:extLst>
          </p:cNvPr>
          <p:cNvSpPr>
            <a:spLocks noGrp="1"/>
          </p:cNvSpPr>
          <p:nvPr>
            <p:ph type="sldNum" sz="quarter" idx="12"/>
          </p:nvPr>
        </p:nvSpPr>
        <p:spPr/>
        <p:txBody>
          <a:bodyPr/>
          <a:lstStyle/>
          <a:p>
            <a:fld id="{36969FF9-A5DA-4662-921D-53CEF3A13F09}" type="slidenum">
              <a:rPr lang="zh-CN" altLang="en-US" smtClean="0"/>
              <a:pPr/>
              <a:t>‹#›</a:t>
            </a:fld>
            <a:endParaRPr lang="zh-CN" altLang="en-US"/>
          </a:p>
        </p:txBody>
      </p:sp>
    </p:spTree>
    <p:extLst>
      <p:ext uri="{BB962C8B-B14F-4D97-AF65-F5344CB8AC3E}">
        <p14:creationId xmlns:p14="http://schemas.microsoft.com/office/powerpoint/2010/main" xmlns="" val="4118038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B043866-8C2C-4B57-B521-AC472726930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 id="{DB50302A-C029-4C3B-82E4-D3C0EC197340}"/>
              </a:ext>
            </a:extLst>
          </p:cNvPr>
          <p:cNvSpPr>
            <a:spLocks noGrp="1"/>
          </p:cNvSpPr>
          <p:nvPr>
            <p:ph type="dt" sz="half" idx="10"/>
          </p:nvPr>
        </p:nvSpPr>
        <p:spPr/>
        <p:txBody>
          <a:bodyPr/>
          <a:lstStyle/>
          <a:p>
            <a:fld id="{333A3093-40F6-47B9-825A-D42085300745}" type="datetimeFigureOut">
              <a:rPr lang="zh-CN" altLang="en-US" smtClean="0"/>
              <a:pPr/>
              <a:t>2019/7/23</a:t>
            </a:fld>
            <a:endParaRPr lang="zh-CN" altLang="en-US"/>
          </a:p>
        </p:txBody>
      </p:sp>
      <p:sp>
        <p:nvSpPr>
          <p:cNvPr id="4" name="页脚占位符 3">
            <a:extLst>
              <a:ext uri="{FF2B5EF4-FFF2-40B4-BE49-F238E27FC236}">
                <a16:creationId xmlns:a16="http://schemas.microsoft.com/office/drawing/2014/main" xmlns="" id="{276035A5-EE6E-418A-A36B-F03B8635496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xmlns="" id="{EF2CDF1A-BEF1-4EEE-BEE7-E97DA5A4220F}"/>
              </a:ext>
            </a:extLst>
          </p:cNvPr>
          <p:cNvSpPr>
            <a:spLocks noGrp="1"/>
          </p:cNvSpPr>
          <p:nvPr>
            <p:ph type="sldNum" sz="quarter" idx="12"/>
          </p:nvPr>
        </p:nvSpPr>
        <p:spPr/>
        <p:txBody>
          <a:bodyPr/>
          <a:lstStyle/>
          <a:p>
            <a:fld id="{36969FF9-A5DA-4662-921D-53CEF3A13F09}" type="slidenum">
              <a:rPr lang="zh-CN" altLang="en-US" smtClean="0"/>
              <a:pPr/>
              <a:t>‹#›</a:t>
            </a:fld>
            <a:endParaRPr lang="zh-CN" altLang="en-US"/>
          </a:p>
        </p:txBody>
      </p:sp>
    </p:spTree>
    <p:extLst>
      <p:ext uri="{BB962C8B-B14F-4D97-AF65-F5344CB8AC3E}">
        <p14:creationId xmlns:p14="http://schemas.microsoft.com/office/powerpoint/2010/main" xmlns="" val="2340352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D36D8A96-7A2D-42D8-9D58-EDC4C3724D37}"/>
              </a:ext>
            </a:extLst>
          </p:cNvPr>
          <p:cNvSpPr>
            <a:spLocks noGrp="1"/>
          </p:cNvSpPr>
          <p:nvPr>
            <p:ph type="dt" sz="half" idx="10"/>
          </p:nvPr>
        </p:nvSpPr>
        <p:spPr/>
        <p:txBody>
          <a:bodyPr/>
          <a:lstStyle/>
          <a:p>
            <a:fld id="{333A3093-40F6-47B9-825A-D42085300745}" type="datetimeFigureOut">
              <a:rPr lang="zh-CN" altLang="en-US" smtClean="0"/>
              <a:pPr/>
              <a:t>2019/7/23</a:t>
            </a:fld>
            <a:endParaRPr lang="zh-CN" altLang="en-US"/>
          </a:p>
        </p:txBody>
      </p:sp>
      <p:sp>
        <p:nvSpPr>
          <p:cNvPr id="3" name="页脚占位符 2">
            <a:extLst>
              <a:ext uri="{FF2B5EF4-FFF2-40B4-BE49-F238E27FC236}">
                <a16:creationId xmlns:a16="http://schemas.microsoft.com/office/drawing/2014/main" xmlns="" id="{2613DFCA-9829-4BD1-ABEA-E2AF102D91C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xmlns="" id="{9D300C57-5786-480F-B498-A6763A04D70A}"/>
              </a:ext>
            </a:extLst>
          </p:cNvPr>
          <p:cNvSpPr>
            <a:spLocks noGrp="1"/>
          </p:cNvSpPr>
          <p:nvPr>
            <p:ph type="sldNum" sz="quarter" idx="12"/>
          </p:nvPr>
        </p:nvSpPr>
        <p:spPr/>
        <p:txBody>
          <a:bodyPr/>
          <a:lstStyle/>
          <a:p>
            <a:fld id="{36969FF9-A5DA-4662-921D-53CEF3A13F09}" type="slidenum">
              <a:rPr lang="zh-CN" altLang="en-US" smtClean="0"/>
              <a:pPr/>
              <a:t>‹#›</a:t>
            </a:fld>
            <a:endParaRPr lang="zh-CN" altLang="en-US"/>
          </a:p>
        </p:txBody>
      </p:sp>
    </p:spTree>
    <p:extLst>
      <p:ext uri="{BB962C8B-B14F-4D97-AF65-F5344CB8AC3E}">
        <p14:creationId xmlns:p14="http://schemas.microsoft.com/office/powerpoint/2010/main" xmlns="" val="1964098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6D2C306-E503-4410-A984-64666ABB67B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74F4BB77-FD07-4322-BF7F-28719CFE96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xmlns="" id="{03710F5A-69A0-4C90-BD06-B000401C6A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xmlns="" id="{CA123F3B-3B84-4247-B7F4-0DF87AC41E30}"/>
              </a:ext>
            </a:extLst>
          </p:cNvPr>
          <p:cNvSpPr>
            <a:spLocks noGrp="1"/>
          </p:cNvSpPr>
          <p:nvPr>
            <p:ph type="dt" sz="half" idx="10"/>
          </p:nvPr>
        </p:nvSpPr>
        <p:spPr/>
        <p:txBody>
          <a:bodyPr/>
          <a:lstStyle/>
          <a:p>
            <a:fld id="{333A3093-40F6-47B9-825A-D42085300745}" type="datetimeFigureOut">
              <a:rPr lang="zh-CN" altLang="en-US" smtClean="0"/>
              <a:pPr/>
              <a:t>2019/7/23</a:t>
            </a:fld>
            <a:endParaRPr lang="zh-CN" altLang="en-US"/>
          </a:p>
        </p:txBody>
      </p:sp>
      <p:sp>
        <p:nvSpPr>
          <p:cNvPr id="6" name="页脚占位符 5">
            <a:extLst>
              <a:ext uri="{FF2B5EF4-FFF2-40B4-BE49-F238E27FC236}">
                <a16:creationId xmlns:a16="http://schemas.microsoft.com/office/drawing/2014/main" xmlns="" id="{CFC9CAE2-77CA-4906-9993-ED5F90D1CCA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1D66D812-5CB6-4BA4-8259-882816138EB8}"/>
              </a:ext>
            </a:extLst>
          </p:cNvPr>
          <p:cNvSpPr>
            <a:spLocks noGrp="1"/>
          </p:cNvSpPr>
          <p:nvPr>
            <p:ph type="sldNum" sz="quarter" idx="12"/>
          </p:nvPr>
        </p:nvSpPr>
        <p:spPr/>
        <p:txBody>
          <a:bodyPr/>
          <a:lstStyle/>
          <a:p>
            <a:fld id="{36969FF9-A5DA-4662-921D-53CEF3A13F09}" type="slidenum">
              <a:rPr lang="zh-CN" altLang="en-US" smtClean="0"/>
              <a:pPr/>
              <a:t>‹#›</a:t>
            </a:fld>
            <a:endParaRPr lang="zh-CN" altLang="en-US"/>
          </a:p>
        </p:txBody>
      </p:sp>
    </p:spTree>
    <p:extLst>
      <p:ext uri="{BB962C8B-B14F-4D97-AF65-F5344CB8AC3E}">
        <p14:creationId xmlns:p14="http://schemas.microsoft.com/office/powerpoint/2010/main" xmlns="" val="3628912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8EF0E20-4091-4C13-872C-EA121CA9570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9C16E45A-821C-41B4-B154-6AF1DD0A2C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FC26B890-24FE-409C-8CFF-A298024191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xmlns="" id="{FC76C9DD-100F-4300-A9EB-1F268DE5FE79}"/>
              </a:ext>
            </a:extLst>
          </p:cNvPr>
          <p:cNvSpPr>
            <a:spLocks noGrp="1"/>
          </p:cNvSpPr>
          <p:nvPr>
            <p:ph type="dt" sz="half" idx="10"/>
          </p:nvPr>
        </p:nvSpPr>
        <p:spPr/>
        <p:txBody>
          <a:bodyPr/>
          <a:lstStyle/>
          <a:p>
            <a:fld id="{333A3093-40F6-47B9-825A-D42085300745}" type="datetimeFigureOut">
              <a:rPr lang="zh-CN" altLang="en-US" smtClean="0"/>
              <a:pPr/>
              <a:t>2019/7/23</a:t>
            </a:fld>
            <a:endParaRPr lang="zh-CN" altLang="en-US"/>
          </a:p>
        </p:txBody>
      </p:sp>
      <p:sp>
        <p:nvSpPr>
          <p:cNvPr id="6" name="页脚占位符 5">
            <a:extLst>
              <a:ext uri="{FF2B5EF4-FFF2-40B4-BE49-F238E27FC236}">
                <a16:creationId xmlns:a16="http://schemas.microsoft.com/office/drawing/2014/main" xmlns="" id="{566FA14C-574E-413C-84FF-E9417C3F93C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12507419-4217-4309-A5E2-44D49F581E90}"/>
              </a:ext>
            </a:extLst>
          </p:cNvPr>
          <p:cNvSpPr>
            <a:spLocks noGrp="1"/>
          </p:cNvSpPr>
          <p:nvPr>
            <p:ph type="sldNum" sz="quarter" idx="12"/>
          </p:nvPr>
        </p:nvSpPr>
        <p:spPr/>
        <p:txBody>
          <a:bodyPr/>
          <a:lstStyle/>
          <a:p>
            <a:fld id="{36969FF9-A5DA-4662-921D-53CEF3A13F09}" type="slidenum">
              <a:rPr lang="zh-CN" altLang="en-US" smtClean="0"/>
              <a:pPr/>
              <a:t>‹#›</a:t>
            </a:fld>
            <a:endParaRPr lang="zh-CN" altLang="en-US"/>
          </a:p>
        </p:txBody>
      </p:sp>
    </p:spTree>
    <p:extLst>
      <p:ext uri="{BB962C8B-B14F-4D97-AF65-F5344CB8AC3E}">
        <p14:creationId xmlns:p14="http://schemas.microsoft.com/office/powerpoint/2010/main" xmlns="" val="1762499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90FB62CA-20E0-46C0-A82C-D3E4473FA5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xmlns="" id="{781E3AF1-637E-496E-8367-86367F9A97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FD6E0757-BDD9-4DFC-BFE4-9F609D34FC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3A3093-40F6-47B9-825A-D42085300745}" type="datetimeFigureOut">
              <a:rPr lang="zh-CN" altLang="en-US" smtClean="0"/>
              <a:pPr/>
              <a:t>2019/7/23</a:t>
            </a:fld>
            <a:endParaRPr lang="zh-CN" altLang="en-US"/>
          </a:p>
        </p:txBody>
      </p:sp>
      <p:sp>
        <p:nvSpPr>
          <p:cNvPr id="5" name="页脚占位符 4">
            <a:extLst>
              <a:ext uri="{FF2B5EF4-FFF2-40B4-BE49-F238E27FC236}">
                <a16:creationId xmlns:a16="http://schemas.microsoft.com/office/drawing/2014/main" xmlns="" id="{A3BB547A-3881-43EE-8A3D-5A733E6CEA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xmlns="" id="{5A97CDAA-1D33-4C0C-BB4B-064057B22C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969FF9-A5DA-4662-921D-53CEF3A13F09}" type="slidenum">
              <a:rPr lang="zh-CN" altLang="en-US" smtClean="0"/>
              <a:pPr/>
              <a:t>‹#›</a:t>
            </a:fld>
            <a:endParaRPr lang="zh-CN" altLang="en-US"/>
          </a:p>
        </p:txBody>
      </p:sp>
    </p:spTree>
    <p:extLst>
      <p:ext uri="{BB962C8B-B14F-4D97-AF65-F5344CB8AC3E}">
        <p14:creationId xmlns:p14="http://schemas.microsoft.com/office/powerpoint/2010/main" xmlns="" val="5211545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B88467C2-BC86-45E0-9761-7D8DDBDB35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xmlns="" id="{412941AB-D4C2-462C-B1E3-987A3975AD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39D66098-8900-43C1-B07C-8DC1F42E21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29E809-A5DE-4335-8D9A-324E424FD68C}" type="datetimeFigureOut">
              <a:rPr lang="zh-CN" altLang="en-US" smtClean="0"/>
              <a:pPr/>
              <a:t>2019/7/23</a:t>
            </a:fld>
            <a:endParaRPr lang="zh-CN" altLang="en-US"/>
          </a:p>
        </p:txBody>
      </p:sp>
      <p:sp>
        <p:nvSpPr>
          <p:cNvPr id="5" name="页脚占位符 4">
            <a:extLst>
              <a:ext uri="{FF2B5EF4-FFF2-40B4-BE49-F238E27FC236}">
                <a16:creationId xmlns:a16="http://schemas.microsoft.com/office/drawing/2014/main" xmlns="" id="{D9D2F4EE-8722-4BF3-B447-DBC17108FF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xmlns="" id="{4AA1D5E4-38C1-48A5-AA83-5B248209BE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7FD4DC-FE0C-4428-9F24-254F72D3E7CF}" type="slidenum">
              <a:rPr lang="zh-CN" altLang="en-US" smtClean="0"/>
              <a:pPr/>
              <a:t>‹#›</a:t>
            </a:fld>
            <a:endParaRPr lang="zh-CN" altLang="en-US"/>
          </a:p>
        </p:txBody>
      </p:sp>
    </p:spTree>
    <p:extLst>
      <p:ext uri="{BB962C8B-B14F-4D97-AF65-F5344CB8AC3E}">
        <p14:creationId xmlns:p14="http://schemas.microsoft.com/office/powerpoint/2010/main" xmlns="" val="31083675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B88467C2-BC86-45E0-9761-7D8DDBDB35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xmlns="" id="{412941AB-D4C2-462C-B1E3-987A3975AD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39D66098-8900-43C1-B07C-8DC1F42E21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29E809-A5DE-4335-8D9A-324E424FD68C}" type="datetimeFigureOut">
              <a:rPr lang="zh-CN" altLang="en-US" smtClean="0"/>
              <a:pPr/>
              <a:t>2019/7/23</a:t>
            </a:fld>
            <a:endParaRPr lang="zh-CN" altLang="en-US"/>
          </a:p>
        </p:txBody>
      </p:sp>
      <p:sp>
        <p:nvSpPr>
          <p:cNvPr id="5" name="页脚占位符 4">
            <a:extLst>
              <a:ext uri="{FF2B5EF4-FFF2-40B4-BE49-F238E27FC236}">
                <a16:creationId xmlns:a16="http://schemas.microsoft.com/office/drawing/2014/main" xmlns="" id="{D9D2F4EE-8722-4BF3-B447-DBC17108FF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xmlns="" id="{4AA1D5E4-38C1-48A5-AA83-5B248209BE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7FD4DC-FE0C-4428-9F24-254F72D3E7CF}" type="slidenum">
              <a:rPr lang="zh-CN" altLang="en-US" smtClean="0"/>
              <a:pPr/>
              <a:t>‹#›</a:t>
            </a:fld>
            <a:endParaRPr lang="zh-CN" altLang="en-US"/>
          </a:p>
        </p:txBody>
      </p:sp>
      <p:grpSp>
        <p:nvGrpSpPr>
          <p:cNvPr id="7" name="组合 6">
            <a:extLst>
              <a:ext uri="{FF2B5EF4-FFF2-40B4-BE49-F238E27FC236}">
                <a16:creationId xmlns:a16="http://schemas.microsoft.com/office/drawing/2014/main" xmlns="" id="{4BD9D930-DC5B-4310-B89A-8083AD30A376}"/>
              </a:ext>
            </a:extLst>
          </p:cNvPr>
          <p:cNvGrpSpPr/>
          <p:nvPr userDrawn="1"/>
        </p:nvGrpSpPr>
        <p:grpSpPr>
          <a:xfrm>
            <a:off x="975470" y="-557901"/>
            <a:ext cx="10241060" cy="509496"/>
            <a:chOff x="943104" y="-557901"/>
            <a:chExt cx="10241060" cy="509496"/>
          </a:xfrm>
        </p:grpSpPr>
        <p:sp>
          <p:nvSpPr>
            <p:cNvPr id="8" name="矩形 7">
              <a:extLst>
                <a:ext uri="{FF2B5EF4-FFF2-40B4-BE49-F238E27FC236}">
                  <a16:creationId xmlns:a16="http://schemas.microsoft.com/office/drawing/2014/main" xmlns="" id="{D3974969-2A72-44D7-AEFB-18447E6E2B4F}"/>
                </a:ext>
              </a:extLst>
            </p:cNvPr>
            <p:cNvSpPr/>
            <p:nvPr/>
          </p:nvSpPr>
          <p:spPr>
            <a:xfrm>
              <a:off x="2403604" y="-557901"/>
              <a:ext cx="1460500" cy="509496"/>
            </a:xfrm>
            <a:prstGeom prst="rect">
              <a:avLst/>
            </a:prstGeom>
            <a:solidFill>
              <a:srgbClr val="0F6F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15,111,198</a:t>
              </a:r>
              <a:endParaRPr lang="zh-CN" altLang="en-US"/>
            </a:p>
          </p:txBody>
        </p:sp>
        <p:sp>
          <p:nvSpPr>
            <p:cNvPr id="9" name="矩形 8">
              <a:extLst>
                <a:ext uri="{FF2B5EF4-FFF2-40B4-BE49-F238E27FC236}">
                  <a16:creationId xmlns:a16="http://schemas.microsoft.com/office/drawing/2014/main" xmlns="" id="{D631EE6D-CDAA-4C62-A250-318271925F24}"/>
                </a:ext>
              </a:extLst>
            </p:cNvPr>
            <p:cNvSpPr/>
            <p:nvPr/>
          </p:nvSpPr>
          <p:spPr>
            <a:xfrm>
              <a:off x="3864104" y="-557901"/>
              <a:ext cx="1460500" cy="509496"/>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0,157,217</a:t>
              </a:r>
              <a:endParaRPr lang="zh-CN" altLang="en-US"/>
            </a:p>
          </p:txBody>
        </p:sp>
        <p:sp>
          <p:nvSpPr>
            <p:cNvPr id="10" name="矩形 9">
              <a:extLst>
                <a:ext uri="{FF2B5EF4-FFF2-40B4-BE49-F238E27FC236}">
                  <a16:creationId xmlns:a16="http://schemas.microsoft.com/office/drawing/2014/main" xmlns="" id="{8EEBFBE0-230C-408B-98AA-2EA1AB2A1466}"/>
                </a:ext>
              </a:extLst>
            </p:cNvPr>
            <p:cNvSpPr/>
            <p:nvPr/>
          </p:nvSpPr>
          <p:spPr>
            <a:xfrm>
              <a:off x="5324604" y="-557901"/>
              <a:ext cx="1460500" cy="509496"/>
            </a:xfrm>
            <a:prstGeom prst="rect">
              <a:avLst/>
            </a:prstGeom>
            <a:solidFill>
              <a:srgbClr val="0BD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11,208,217</a:t>
              </a:r>
              <a:endParaRPr lang="zh-CN" altLang="en-US" dirty="0"/>
            </a:p>
          </p:txBody>
        </p:sp>
        <p:sp>
          <p:nvSpPr>
            <p:cNvPr id="11" name="矩形 10">
              <a:extLst>
                <a:ext uri="{FF2B5EF4-FFF2-40B4-BE49-F238E27FC236}">
                  <a16:creationId xmlns:a16="http://schemas.microsoft.com/office/drawing/2014/main" xmlns="" id="{68080FF1-4E28-43E0-8676-3CC2A441737A}"/>
                </a:ext>
              </a:extLst>
            </p:cNvPr>
            <p:cNvSpPr/>
            <p:nvPr/>
          </p:nvSpPr>
          <p:spPr>
            <a:xfrm>
              <a:off x="6785104" y="-557901"/>
              <a:ext cx="1460500" cy="509496"/>
            </a:xfrm>
            <a:prstGeom prst="rect">
              <a:avLst/>
            </a:prstGeom>
            <a:solidFill>
              <a:srgbClr val="10C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16,207,155</a:t>
              </a:r>
              <a:endParaRPr lang="zh-CN" altLang="en-US"/>
            </a:p>
          </p:txBody>
        </p:sp>
        <p:sp>
          <p:nvSpPr>
            <p:cNvPr id="12" name="矩形 11">
              <a:extLst>
                <a:ext uri="{FF2B5EF4-FFF2-40B4-BE49-F238E27FC236}">
                  <a16:creationId xmlns:a16="http://schemas.microsoft.com/office/drawing/2014/main" xmlns="" id="{BCE1377D-49F1-48E0-B1BB-D872FD541E8D}"/>
                </a:ext>
              </a:extLst>
            </p:cNvPr>
            <p:cNvSpPr/>
            <p:nvPr/>
          </p:nvSpPr>
          <p:spPr>
            <a:xfrm>
              <a:off x="943104" y="-557901"/>
              <a:ext cx="1460500" cy="509496"/>
            </a:xfrm>
            <a:prstGeom prst="rect">
              <a:avLst/>
            </a:prstGeom>
            <a:solidFill>
              <a:srgbClr val="0A0F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10,15,35</a:t>
              </a:r>
              <a:endParaRPr lang="zh-CN" altLang="en-US"/>
            </a:p>
          </p:txBody>
        </p:sp>
        <p:sp>
          <p:nvSpPr>
            <p:cNvPr id="13" name="矩形 12">
              <a:extLst>
                <a:ext uri="{FF2B5EF4-FFF2-40B4-BE49-F238E27FC236}">
                  <a16:creationId xmlns:a16="http://schemas.microsoft.com/office/drawing/2014/main" xmlns="" id="{A451699C-45A8-4101-B9CE-A015513280B4}"/>
                </a:ext>
              </a:extLst>
            </p:cNvPr>
            <p:cNvSpPr/>
            <p:nvPr/>
          </p:nvSpPr>
          <p:spPr>
            <a:xfrm>
              <a:off x="8254384" y="-557901"/>
              <a:ext cx="1460500" cy="509496"/>
            </a:xfrm>
            <a:prstGeom prst="rect">
              <a:avLst/>
            </a:prstGeom>
            <a:solidFill>
              <a:srgbClr val="7CCA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124,202,98</a:t>
              </a:r>
              <a:endParaRPr lang="zh-CN" altLang="en-US"/>
            </a:p>
          </p:txBody>
        </p:sp>
        <p:sp>
          <p:nvSpPr>
            <p:cNvPr id="14" name="矩形 13">
              <a:extLst>
                <a:ext uri="{FF2B5EF4-FFF2-40B4-BE49-F238E27FC236}">
                  <a16:creationId xmlns:a16="http://schemas.microsoft.com/office/drawing/2014/main" xmlns="" id="{0A459175-8215-42C5-A9D2-1D3F68841838}"/>
                </a:ext>
              </a:extLst>
            </p:cNvPr>
            <p:cNvSpPr/>
            <p:nvPr/>
          </p:nvSpPr>
          <p:spPr>
            <a:xfrm>
              <a:off x="9723664" y="-557901"/>
              <a:ext cx="1460500" cy="509496"/>
            </a:xfrm>
            <a:prstGeom prst="rect">
              <a:avLst/>
            </a:prstGeom>
            <a:solidFill>
              <a:srgbClr val="A5C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165,194,73</a:t>
              </a:r>
              <a:endParaRPr lang="zh-CN" altLang="en-US"/>
            </a:p>
          </p:txBody>
        </p:sp>
      </p:grpSp>
    </p:spTree>
    <p:extLst>
      <p:ext uri="{BB962C8B-B14F-4D97-AF65-F5344CB8AC3E}">
        <p14:creationId xmlns:p14="http://schemas.microsoft.com/office/powerpoint/2010/main" xmlns="" val="166519439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7.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hemeOverride" Target="../theme/themeOverride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hemeOverride" Target="../theme/themeOverride3.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hemeOverride" Target="../theme/themeOverride4.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hemeOverride" Target="../theme/themeOverride5.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hemeOverride" Target="../theme/themeOverride6.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hemeOverride" Target="../theme/themeOverride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hemeOverride" Target="../theme/themeOverride8.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hemeOverride" Target="../theme/themeOverride9.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hemeOverride" Target="../theme/themeOverride10.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hemeOverride" Target="../theme/themeOverride11.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hemeOverride" Target="../theme/themeOverride12.xml"/></Relationships>
</file>

<file path=ppt/slides/_rels/slide35.xml.rels><?xml version="1.0" encoding="UTF-8" standalone="yes"?>
<Relationships xmlns="http://schemas.openxmlformats.org/package/2006/relationships"><Relationship Id="rId3" Type="http://schemas.openxmlformats.org/officeDocument/2006/relationships/hyperlink" Target="https://www.tslang.cn/docs/handbook/enums.html#enums-at-runtime" TargetMode="External"/><Relationship Id="rId2" Type="http://schemas.openxmlformats.org/officeDocument/2006/relationships/slideLayout" Target="../slideLayouts/slideLayout17.xml"/><Relationship Id="rId1" Type="http://schemas.openxmlformats.org/officeDocument/2006/relationships/themeOverride" Target="../theme/themeOverride13.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hemeOverride" Target="../theme/themeOverride14.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hemeOverride" Target="../theme/themeOverride15.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hemeOverride" Target="../theme/themeOverride16.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hemeOverride" Target="../theme/themeOverride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hemeOverride" Target="../theme/themeOverride18.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hemeOverride" Target="../theme/themeOverride19.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hemeOverride" Target="../theme/themeOverride20.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hemeOverride" Target="../theme/themeOverride21.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hemeOverride" Target="../theme/themeOverride22.xml"/></Relationships>
</file>

<file path=ppt/slides/_rels/slide45.xml.rels><?xml version="1.0" encoding="UTF-8" standalone="yes"?>
<Relationships xmlns="http://schemas.openxmlformats.org/package/2006/relationships"><Relationship Id="rId2" Type="http://schemas.openxmlformats.org/officeDocument/2006/relationships/hyperlink" Target="https://www.tslang.cn/docs/handbook/symbols.html#symboliterator" TargetMode="Externa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hyperlink" Target="https://github.com/tc39/proposal-decorators" TargetMode="Externa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hyperlink" Target="https://www.tslang.cn/docs/handbook/decorators.html#method-decorators" TargetMode="Externa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hyperlink" Target="https://www.tslang.cn/docs/handbook/decorators.html#decorator-factories" TargetMode="Externa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hyperlink" Target="https://www.tslang.cn/docs/handbook/decorators.html#decorator-factories" TargetMode="Externa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3" Type="http://schemas.openxmlformats.org/officeDocument/2006/relationships/hyperlink" Target="https://www.tslang.cn/docs/handbook/declaration-files/by-example.html" TargetMode="External"/><Relationship Id="rId2" Type="http://schemas.openxmlformats.org/officeDocument/2006/relationships/hyperlink" Target="https://www.tslang.cn/docs/handbook/declaration-files/library-structures.html" TargetMode="External"/><Relationship Id="rId1" Type="http://schemas.openxmlformats.org/officeDocument/2006/relationships/slideLayout" Target="../slideLayouts/slideLayout17.xml"/><Relationship Id="rId5" Type="http://schemas.openxmlformats.org/officeDocument/2006/relationships/hyperlink" Target="https://www.tslang.cn/docs/handbook/declaration-files/templates.html" TargetMode="External"/><Relationship Id="rId4" Type="http://schemas.openxmlformats.org/officeDocument/2006/relationships/hyperlink" Target="https://www.tslang.cn/docs/handbook/declaration-files/do-s-and-don-ts.html" TargetMode="External"/></Relationships>
</file>

<file path=ppt/slides/_rels/slide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2.xml"/><Relationship Id="rId1" Type="http://schemas.openxmlformats.org/officeDocument/2006/relationships/themeOverride" Target="../theme/themeOverride23.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11.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3.xml"/><Relationship Id="rId1" Type="http://schemas.openxmlformats.org/officeDocument/2006/relationships/themeOverride" Target="../theme/themeOverride24.xml"/><Relationship Id="rId5" Type="http://schemas.microsoft.com/office/2007/relationships/hdphoto" Target="../media/hdphoto1.wdp"/><Relationship Id="rId4" Type="http://schemas.openxmlformats.org/officeDocument/2006/relationships/image" Target="../media/image4.png"/></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3.xml"/><Relationship Id="rId1" Type="http://schemas.openxmlformats.org/officeDocument/2006/relationships/themeOverride" Target="../theme/themeOverride25.xml"/><Relationship Id="rId5" Type="http://schemas.microsoft.com/office/2007/relationships/hdphoto" Target="../media/hdphoto1.wdp"/><Relationship Id="rId4" Type="http://schemas.openxmlformats.org/officeDocument/2006/relationships/image" Target="../media/image4.png"/></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3.xml"/><Relationship Id="rId1" Type="http://schemas.openxmlformats.org/officeDocument/2006/relationships/themeOverride" Target="../theme/themeOverride26.xml"/><Relationship Id="rId5" Type="http://schemas.microsoft.com/office/2007/relationships/hdphoto" Target="../media/hdphoto1.wdp"/><Relationship Id="rId4" Type="http://schemas.openxmlformats.org/officeDocument/2006/relationships/image" Target="../media/image4.pn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7.xml"/><Relationship Id="rId1" Type="http://schemas.openxmlformats.org/officeDocument/2006/relationships/themeOverride" Target="../theme/themeOverride27.xml"/><Relationship Id="rId5" Type="http://schemas.microsoft.com/office/2007/relationships/hdphoto" Target="../media/hdphoto1.wdp"/><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hyperlink" Target="http://www.microsoft.com/en-us/download/details.aspx?id=48593" TargetMode="External"/><Relationship Id="rId2" Type="http://schemas.openxmlformats.org/officeDocument/2006/relationships/hyperlink" Target="https://get.asp.net/" TargetMode="Externa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xmlns="" id="{3114F74D-3E12-41A7-8C4F-12087E585057}"/>
              </a:ext>
            </a:extLst>
          </p:cNvPr>
          <p:cNvSpPr/>
          <p:nvPr/>
        </p:nvSpPr>
        <p:spPr>
          <a:xfrm>
            <a:off x="7918536" y="2679633"/>
            <a:ext cx="4011419" cy="584775"/>
          </a:xfrm>
          <a:prstGeom prst="rect">
            <a:avLst/>
          </a:prstGeom>
        </p:spPr>
        <p:txBody>
          <a:bodyPr wrap="none">
            <a:spAutoFit/>
          </a:bodyPr>
          <a:lstStyle/>
          <a:p>
            <a:pPr algn="r"/>
            <a:r>
              <a:rPr lang="zh-CN" altLang="en-US" sz="3200" b="1" dirty="0" smtClean="0">
                <a:solidFill>
                  <a:schemeClr val="bg1"/>
                </a:solidFill>
                <a:latin typeface="Microsoft YaHei" charset="-122"/>
                <a:ea typeface="Microsoft YaHei" charset="-122"/>
                <a:cs typeface="Microsoft YaHei" charset="-122"/>
              </a:rPr>
              <a:t>深入浅出</a:t>
            </a:r>
            <a:r>
              <a:rPr lang="en-US" altLang="zh-CN" sz="3200" b="1" dirty="0" smtClean="0">
                <a:solidFill>
                  <a:schemeClr val="bg1"/>
                </a:solidFill>
                <a:latin typeface="Microsoft YaHei" charset="-122"/>
                <a:ea typeface="Microsoft YaHei" charset="-122"/>
                <a:cs typeface="Microsoft YaHei" charset="-122"/>
              </a:rPr>
              <a:t>TypeScript</a:t>
            </a:r>
            <a:endParaRPr lang="zh-CN" altLang="en-US" sz="3200" b="1" dirty="0">
              <a:solidFill>
                <a:schemeClr val="bg1"/>
              </a:solidFill>
              <a:latin typeface="Microsoft YaHei" charset="-122"/>
              <a:ea typeface="Microsoft YaHei" charset="-122"/>
              <a:cs typeface="Microsoft YaHei" charset="-122"/>
            </a:endParaRPr>
          </a:p>
        </p:txBody>
      </p:sp>
      <p:cxnSp>
        <p:nvCxnSpPr>
          <p:cNvPr id="13" name="直接连接符 12">
            <a:extLst>
              <a:ext uri="{FF2B5EF4-FFF2-40B4-BE49-F238E27FC236}">
                <a16:creationId xmlns:a16="http://schemas.microsoft.com/office/drawing/2014/main" xmlns="" id="{F1DB460F-824B-4CE8-93E9-19BD83061384}"/>
              </a:ext>
            </a:extLst>
          </p:cNvPr>
          <p:cNvCxnSpPr/>
          <p:nvPr/>
        </p:nvCxnSpPr>
        <p:spPr>
          <a:xfrm>
            <a:off x="5883428" y="3250812"/>
            <a:ext cx="591315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xmlns="" id="{F6A59375-D27B-4A27-8562-A92B1D5BDE7C}"/>
              </a:ext>
            </a:extLst>
          </p:cNvPr>
          <p:cNvSpPr txBox="1"/>
          <p:nvPr/>
        </p:nvSpPr>
        <p:spPr>
          <a:xfrm>
            <a:off x="7058785" y="5966460"/>
            <a:ext cx="4697718" cy="369332"/>
          </a:xfrm>
          <a:prstGeom prst="rect">
            <a:avLst/>
          </a:prstGeom>
          <a:noFill/>
        </p:spPr>
        <p:txBody>
          <a:bodyPr wrap="square" rtlCol="0">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开发者</a:t>
            </a:r>
            <a:r>
              <a:rPr lang="zh-CN" altLang="en-US" dirty="0" smtClean="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代用名       时间：</a:t>
            </a:r>
            <a:r>
              <a:rPr lang="en-US" altLang="zh-CN" dirty="0">
                <a:solidFill>
                  <a:schemeClr val="bg1"/>
                </a:solidFill>
                <a:latin typeface="微软雅黑" panose="020B0503020204020204" pitchFamily="34" charset="-122"/>
                <a:ea typeface="微软雅黑" panose="020B0503020204020204" pitchFamily="34" charset="-122"/>
              </a:rPr>
              <a:t>2019</a:t>
            </a:r>
            <a:r>
              <a:rPr lang="zh-CN" altLang="en-US" dirty="0">
                <a:solidFill>
                  <a:schemeClr val="bg1"/>
                </a:solidFill>
                <a:latin typeface="微软雅黑" panose="020B0503020204020204" pitchFamily="34" charset="-122"/>
                <a:ea typeface="微软雅黑" panose="020B0503020204020204" pitchFamily="34" charset="-122"/>
              </a:rPr>
              <a:t>年</a:t>
            </a:r>
            <a:r>
              <a:rPr lang="en-US" altLang="zh-CN" dirty="0">
                <a:solidFill>
                  <a:schemeClr val="bg1"/>
                </a:solidFill>
                <a:latin typeface="微软雅黑" panose="020B0503020204020204" pitchFamily="34" charset="-122"/>
                <a:ea typeface="微软雅黑" panose="020B0503020204020204" pitchFamily="34" charset="-122"/>
              </a:rPr>
              <a:t>X</a:t>
            </a:r>
            <a:r>
              <a:rPr lang="zh-CN" altLang="en-US" dirty="0">
                <a:solidFill>
                  <a:schemeClr val="bg1"/>
                </a:solidFill>
                <a:latin typeface="微软雅黑" panose="020B0503020204020204" pitchFamily="34" charset="-122"/>
                <a:ea typeface="微软雅黑" panose="020B0503020204020204" pitchFamily="34" charset="-122"/>
              </a:rPr>
              <a:t>月</a:t>
            </a:r>
            <a:r>
              <a:rPr lang="en-US" altLang="zh-CN" dirty="0">
                <a:solidFill>
                  <a:schemeClr val="bg1"/>
                </a:solidFill>
                <a:latin typeface="微软雅黑" panose="020B0503020204020204" pitchFamily="34" charset="-122"/>
                <a:ea typeface="微软雅黑" panose="020B0503020204020204" pitchFamily="34" charset="-122"/>
              </a:rPr>
              <a:t>X</a:t>
            </a:r>
            <a:r>
              <a:rPr lang="zh-CN" altLang="en-US" dirty="0">
                <a:solidFill>
                  <a:schemeClr val="bg1"/>
                </a:solidFill>
                <a:latin typeface="微软雅黑" panose="020B0503020204020204" pitchFamily="34" charset="-122"/>
                <a:ea typeface="微软雅黑" panose="020B0503020204020204" pitchFamily="34" charset="-122"/>
              </a:rPr>
              <a:t>日</a:t>
            </a:r>
          </a:p>
        </p:txBody>
      </p:sp>
      <p:sp>
        <p:nvSpPr>
          <p:cNvPr id="15" name="矩形 14">
            <a:extLst>
              <a:ext uri="{FF2B5EF4-FFF2-40B4-BE49-F238E27FC236}">
                <a16:creationId xmlns:a16="http://schemas.microsoft.com/office/drawing/2014/main" xmlns="" id="{4E664F8F-6107-4C67-A055-34EDA0EE174F}"/>
              </a:ext>
            </a:extLst>
          </p:cNvPr>
          <p:cNvSpPr/>
          <p:nvPr/>
        </p:nvSpPr>
        <p:spPr>
          <a:xfrm>
            <a:off x="5883428" y="3343962"/>
            <a:ext cx="5913156" cy="5026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tx1">
                    <a:lumMod val="85000"/>
                    <a:lumOff val="15000"/>
                  </a:schemeClr>
                </a:solidFill>
                <a:latin typeface="微软雅黑" panose="020B0503020204020204" pitchFamily="34" charset="-122"/>
                <a:ea typeface="微软雅黑" panose="020B0503020204020204" pitchFamily="34" charset="-122"/>
              </a:rPr>
              <a:t>TypeScript</a:t>
            </a:r>
            <a:r>
              <a:rPr lang="zh-CN" altLang="en-US" b="1" dirty="0" smtClean="0">
                <a:solidFill>
                  <a:schemeClr val="tx1">
                    <a:lumMod val="85000"/>
                    <a:lumOff val="15000"/>
                  </a:schemeClr>
                </a:solidFill>
                <a:latin typeface="微软雅黑" panose="020B0503020204020204" pitchFamily="34" charset="-122"/>
                <a:ea typeface="微软雅黑" panose="020B0503020204020204" pitchFamily="34" charset="-122"/>
              </a:rPr>
              <a:t>实战指南</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xmlns="" id="{A602FFD0-63E3-499E-95CC-3964B283592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9801385" y="-114300"/>
            <a:ext cx="1301859" cy="920356"/>
          </a:xfrm>
          <a:prstGeom prst="rect">
            <a:avLst/>
          </a:prstGeom>
        </p:spPr>
      </p:pic>
      <p:pic>
        <p:nvPicPr>
          <p:cNvPr id="18" name="图片 17">
            <a:extLst>
              <a:ext uri="{FF2B5EF4-FFF2-40B4-BE49-F238E27FC236}">
                <a16:creationId xmlns:a16="http://schemas.microsoft.com/office/drawing/2014/main" xmlns="" id="{7532D754-33CD-454C-9173-5F016D0C0663}"/>
              </a:ext>
            </a:extLst>
          </p:cNvPr>
          <p:cNvPicPr>
            <a:picLocks noChangeAspect="1"/>
          </p:cNvPicPr>
          <p:nvPr/>
        </p:nvPicPr>
        <p:blipFill rotWithShape="1">
          <a:blip r:embed="rId4" cstate="print">
            <a:extLst>
              <a:ext uri="{BEBA8EAE-BF5A-486C-A8C5-ECC9F3942E4B}">
                <a14:imgProps xmlns:a14="http://schemas.microsoft.com/office/drawing/2010/main" xmlns="">
                  <a14:imgLayer r:embed="rId5">
                    <a14:imgEffect>
                      <a14:brightnessContrast bright="100000"/>
                    </a14:imgEffect>
                  </a14:imgLayer>
                </a14:imgProps>
              </a:ext>
              <a:ext uri="{28A0092B-C50C-407E-A947-70E740481C1C}">
                <a14:useLocalDpi xmlns:a14="http://schemas.microsoft.com/office/drawing/2010/main" xmlns="" val="0"/>
              </a:ext>
            </a:extLst>
          </a:blip>
          <a:srcRect b="63537"/>
          <a:stretch/>
        </p:blipFill>
        <p:spPr>
          <a:xfrm>
            <a:off x="11184164" y="217733"/>
            <a:ext cx="572339" cy="337210"/>
          </a:xfrm>
          <a:prstGeom prst="rect">
            <a:avLst/>
          </a:prstGeom>
        </p:spPr>
      </p:pic>
      <p:cxnSp>
        <p:nvCxnSpPr>
          <p:cNvPr id="19" name="直接连接符 18">
            <a:extLst>
              <a:ext uri="{FF2B5EF4-FFF2-40B4-BE49-F238E27FC236}">
                <a16:creationId xmlns:a16="http://schemas.microsoft.com/office/drawing/2014/main" xmlns="" id="{3995A445-6629-455A-A089-32B94E6AF824}"/>
              </a:ext>
            </a:extLst>
          </p:cNvPr>
          <p:cNvCxnSpPr/>
          <p:nvPr/>
        </p:nvCxnSpPr>
        <p:spPr>
          <a:xfrm>
            <a:off x="11103244" y="225825"/>
            <a:ext cx="0" cy="24351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1191847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 y="0"/>
            <a:ext cx="4236099" cy="603499"/>
          </a:xfrm>
          <a:prstGeom prst="rect">
            <a:avLst/>
          </a:prstGeom>
        </p:spPr>
        <p:txBody>
          <a:bodyPr wrap="square">
            <a:spAutoFit/>
          </a:bodyPr>
          <a:lstStyle/>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选</a:t>
            </a:r>
            <a:r>
              <a:rPr lang="zh-CN" altLang="en-US" sz="2000" b="1" dirty="0" smtClean="0">
                <a:solidFill>
                  <a:schemeClr val="bg1"/>
                </a:solidFill>
                <a:latin typeface="微软雅黑" panose="020B0503020204020204" pitchFamily="34" charset="-122"/>
                <a:ea typeface="微软雅黑" panose="020B0503020204020204" pitchFamily="34" charset="-122"/>
              </a:rPr>
              <a:t>择 </a:t>
            </a:r>
            <a:r>
              <a:rPr lang="en-US" altLang="zh-CN" sz="2000" b="1" dirty="0" smtClean="0">
                <a:solidFill>
                  <a:schemeClr val="bg1"/>
                </a:solidFill>
                <a:latin typeface="微软雅黑" panose="020B0503020204020204" pitchFamily="34" charset="-122"/>
                <a:ea typeface="微软雅黑" panose="020B0503020204020204" pitchFamily="34" charset="-122"/>
              </a:rPr>
              <a:t>ASP.NET 5 Empty </a:t>
            </a:r>
            <a:r>
              <a:rPr lang="zh-CN" altLang="en-US" sz="2000" b="1" dirty="0" smtClean="0">
                <a:solidFill>
                  <a:schemeClr val="bg1"/>
                </a:solidFill>
                <a:latin typeface="微软雅黑" panose="020B0503020204020204" pitchFamily="34" charset="-122"/>
                <a:ea typeface="微软雅黑" panose="020B0503020204020204" pitchFamily="34" charset="-122"/>
              </a:rPr>
              <a:t>工程模板</a:t>
            </a:r>
            <a:endParaRPr lang="en-US" altLang="zh-CN" sz="2000" b="1" dirty="0" err="1" smtClean="0">
              <a:solidFill>
                <a:schemeClr val="bg1"/>
              </a:solidFill>
              <a:latin typeface="微软雅黑" panose="020B0503020204020204" pitchFamily="34" charset="-122"/>
              <a:ea typeface="微软雅黑" panose="020B0503020204020204" pitchFamily="34" charset="-122"/>
            </a:endParaRPr>
          </a:p>
        </p:txBody>
      </p:sp>
      <p:pic>
        <p:nvPicPr>
          <p:cNvPr id="1026" name="Picture 2" descr="Use empty template"/>
          <p:cNvPicPr>
            <a:picLocks noChangeAspect="1" noChangeArrowheads="1"/>
          </p:cNvPicPr>
          <p:nvPr/>
        </p:nvPicPr>
        <p:blipFill>
          <a:blip r:embed="rId2" cstate="print"/>
          <a:srcRect/>
          <a:stretch>
            <a:fillRect/>
          </a:stretch>
        </p:blipFill>
        <p:spPr bwMode="auto">
          <a:xfrm>
            <a:off x="2352675" y="1019174"/>
            <a:ext cx="7486650" cy="58388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xmlns="" val="22415199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 y="0"/>
            <a:ext cx="2509937" cy="603499"/>
          </a:xfrm>
          <a:prstGeom prst="rect">
            <a:avLst/>
          </a:prstGeom>
        </p:spPr>
        <p:txBody>
          <a:bodyPr wrap="square">
            <a:spAutoFit/>
          </a:bodyPr>
          <a:lstStyle/>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添</a:t>
            </a:r>
            <a:r>
              <a:rPr lang="zh-CN" altLang="en-US" sz="2000" b="1" dirty="0" smtClean="0">
                <a:solidFill>
                  <a:schemeClr val="bg1"/>
                </a:solidFill>
                <a:latin typeface="微软雅黑" panose="020B0503020204020204" pitchFamily="34" charset="-122"/>
                <a:ea typeface="微软雅黑" panose="020B0503020204020204" pitchFamily="34" charset="-122"/>
              </a:rPr>
              <a:t>加 </a:t>
            </a:r>
            <a:r>
              <a:rPr lang="en-US" altLang="zh-CN" sz="2000" b="1" dirty="0" smtClean="0">
                <a:solidFill>
                  <a:schemeClr val="bg1"/>
                </a:solidFill>
                <a:latin typeface="微软雅黑" panose="020B0503020204020204" pitchFamily="34" charset="-122"/>
                <a:ea typeface="微软雅黑" panose="020B0503020204020204" pitchFamily="34" charset="-122"/>
              </a:rPr>
              <a:t>TypeScript</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pic>
        <p:nvPicPr>
          <p:cNvPr id="72708" name="Picture 4" descr="Create new folder"/>
          <p:cNvPicPr>
            <a:picLocks noChangeAspect="1" noChangeArrowheads="1"/>
          </p:cNvPicPr>
          <p:nvPr/>
        </p:nvPicPr>
        <p:blipFill>
          <a:blip r:embed="rId2" cstate="print"/>
          <a:srcRect/>
          <a:stretch>
            <a:fillRect/>
          </a:stretch>
        </p:blipFill>
        <p:spPr bwMode="auto">
          <a:xfrm>
            <a:off x="2136001" y="1041378"/>
            <a:ext cx="7842903" cy="5760000"/>
          </a:xfrm>
          <a:prstGeom prst="rect">
            <a:avLst/>
          </a:prstGeom>
          <a:noFill/>
        </p:spPr>
      </p:pic>
    </p:spTree>
    <p:extLst>
      <p:ext uri="{BB962C8B-B14F-4D97-AF65-F5344CB8AC3E}">
        <p14:creationId xmlns:p14="http://schemas.microsoft.com/office/powerpoint/2010/main" xmlns="" val="22415199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 y="0"/>
            <a:ext cx="2509937" cy="430374"/>
          </a:xfrm>
          <a:prstGeom prst="rect">
            <a:avLst/>
          </a:prstGeom>
        </p:spPr>
        <p:txBody>
          <a:bodyPr wrap="square">
            <a:spAutoFit/>
          </a:bodyPr>
          <a:lstStyle/>
          <a:p>
            <a:pPr>
              <a:lnSpc>
                <a:spcPct val="120000"/>
              </a:lnSpc>
              <a:spcBef>
                <a:spcPts val="198"/>
              </a:spcBef>
            </a:pPr>
            <a:r>
              <a:rPr lang="en-US" altLang="zh-CN" sz="2000" b="1" dirty="0" smtClean="0">
                <a:solidFill>
                  <a:schemeClr val="bg1"/>
                </a:solidFill>
                <a:latin typeface="微软雅黑" panose="020B0503020204020204" pitchFamily="34" charset="-122"/>
                <a:ea typeface="微软雅黑" panose="020B0503020204020204" pitchFamily="34" charset="-122"/>
              </a:rPr>
              <a:t>TypeScript</a:t>
            </a:r>
            <a:r>
              <a:rPr lang="zh-CN" altLang="en-US" sz="2000" b="1" dirty="0" smtClean="0">
                <a:solidFill>
                  <a:schemeClr val="bg1"/>
                </a:solidFill>
                <a:latin typeface="微软雅黑" panose="020B0503020204020204" pitchFamily="34" charset="-122"/>
                <a:ea typeface="微软雅黑" panose="020B0503020204020204" pitchFamily="34" charset="-122"/>
              </a:rPr>
              <a:t>版本</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808654" y="996544"/>
            <a:ext cx="6096000" cy="2902911"/>
          </a:xfrm>
          <a:prstGeom prst="rect">
            <a:avLst/>
          </a:prstGeom>
        </p:spPr>
        <p:txBody>
          <a:bodyPr>
            <a:spAutoFit/>
          </a:bodyPr>
          <a:lstStyle/>
          <a:p>
            <a:pPr>
              <a:lnSpc>
                <a:spcPct val="120000"/>
              </a:lnSpc>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TypeScript 3.1</a:t>
            </a:r>
          </a:p>
          <a:p>
            <a:pPr>
              <a:lnSpc>
                <a:spcPct val="120000"/>
              </a:lnSpc>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TypeScript 3.0</a:t>
            </a:r>
          </a:p>
          <a:p>
            <a:pPr>
              <a:lnSpc>
                <a:spcPct val="120000"/>
              </a:lnSpc>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TypeScript 2.9</a:t>
            </a:r>
          </a:p>
          <a:p>
            <a:pPr>
              <a:lnSpc>
                <a:spcPct val="120000"/>
              </a:lnSpc>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TypeScript 2.8</a:t>
            </a:r>
          </a:p>
          <a:p>
            <a:pPr>
              <a:lnSpc>
                <a:spcPct val="120000"/>
              </a:lnSpc>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TypeScript 2.7</a:t>
            </a:r>
          </a:p>
          <a:p>
            <a:pPr>
              <a:lnSpc>
                <a:spcPct val="120000"/>
              </a:lnSpc>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TypeScript 2.6</a:t>
            </a:r>
          </a:p>
          <a:p>
            <a:pPr>
              <a:lnSpc>
                <a:spcPct val="120000"/>
              </a:lnSpc>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TypeScript 2.5</a:t>
            </a:r>
          </a:p>
          <a:p>
            <a:pPr>
              <a:lnSpc>
                <a:spcPct val="120000"/>
              </a:lnSpc>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TypeScript 2.4</a:t>
            </a:r>
          </a:p>
        </p:txBody>
      </p:sp>
      <p:sp>
        <p:nvSpPr>
          <p:cNvPr id="5" name="矩形 4"/>
          <p:cNvSpPr/>
          <p:nvPr/>
        </p:nvSpPr>
        <p:spPr>
          <a:xfrm>
            <a:off x="858418" y="4162731"/>
            <a:ext cx="6096000" cy="396583"/>
          </a:xfrm>
          <a:prstGeom prst="rect">
            <a:avLst/>
          </a:prstGeom>
        </p:spPr>
        <p:txBody>
          <a:bodyPr>
            <a:spAutoFit/>
          </a:bodyPr>
          <a:lstStyle/>
          <a:p>
            <a:pPr>
              <a:lnSpc>
                <a:spcPct val="120000"/>
              </a:lnSpc>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TypeScript </a:t>
            </a:r>
            <a:r>
              <a:rPr lang="en-US" altLang="zh-CN" dirty="0" smtClean="0">
                <a:solidFill>
                  <a:schemeClr val="bg1"/>
                </a:solidFill>
                <a:latin typeface="微软雅黑" panose="020B0503020204020204" pitchFamily="34" charset="-122"/>
                <a:ea typeface="微软雅黑" panose="020B0503020204020204" pitchFamily="34" charset="-122"/>
              </a:rPr>
              <a:t>3.1</a:t>
            </a:r>
            <a:r>
              <a:rPr lang="zh-CN" altLang="en-US" dirty="0" smtClean="0">
                <a:solidFill>
                  <a:schemeClr val="bg1"/>
                </a:solidFill>
                <a:latin typeface="微软雅黑" panose="020B0503020204020204" pitchFamily="34" charset="-122"/>
                <a:ea typeface="微软雅黑" panose="020B0503020204020204" pitchFamily="34" charset="-122"/>
              </a:rPr>
              <a:t>最新版本已经上线</a:t>
            </a:r>
            <a:endParaRPr lang="en-US" altLang="zh-CN" dirty="0" smtClean="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2415199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xmlns="" id="{62500BA0-5435-4394-A67D-935D06E8473D}"/>
              </a:ext>
            </a:extLst>
          </p:cNvPr>
          <p:cNvPicPr>
            <a:picLocks noChangeAspect="1"/>
          </p:cNvPicPr>
          <p:nvPr/>
        </p:nvPicPr>
        <p:blipFill rotWithShape="1">
          <a:blip r:embed="rId2" cstate="print"/>
          <a:srcRect l="60878"/>
          <a:stretch/>
        </p:blipFill>
        <p:spPr>
          <a:xfrm>
            <a:off x="6096000" y="652085"/>
            <a:ext cx="6269207" cy="5314808"/>
          </a:xfrm>
          <a:prstGeom prst="rect">
            <a:avLst/>
          </a:prstGeom>
          <a:solidFill>
            <a:srgbClr val="0A0F23"/>
          </a:solidFill>
          <a:effectLst>
            <a:softEdge rad="927100"/>
          </a:effectLst>
        </p:spPr>
      </p:pic>
      <p:sp>
        <p:nvSpPr>
          <p:cNvPr id="11" name="文本框 10">
            <a:extLst>
              <a:ext uri="{FF2B5EF4-FFF2-40B4-BE49-F238E27FC236}">
                <a16:creationId xmlns:a16="http://schemas.microsoft.com/office/drawing/2014/main" xmlns="" id="{070AA53B-EE7D-407A-93E5-ACCD74BA7C5C}"/>
              </a:ext>
            </a:extLst>
          </p:cNvPr>
          <p:cNvSpPr txBox="1"/>
          <p:nvPr/>
        </p:nvSpPr>
        <p:spPr>
          <a:xfrm>
            <a:off x="487679" y="2604821"/>
            <a:ext cx="3722371" cy="120032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prstClr val="white"/>
                </a:solidFill>
                <a:effectLst/>
                <a:uLnTx/>
                <a:uFillTx/>
                <a:latin typeface="Impact" panose="020B0806030902050204" pitchFamily="34" charset="0"/>
                <a:ea typeface="等线" panose="02010600030101010101" pitchFamily="2" charset="-122"/>
                <a:cs typeface="+mn-cs"/>
              </a:rPr>
              <a:t>PART 03</a:t>
            </a:r>
            <a:endParaRPr kumimoji="0" lang="zh-CN" altLang="en-US" sz="7200" b="0" i="0" u="none" strike="noStrike" kern="1200" cap="none" spc="0" normalizeH="0" baseline="0" noProof="0" dirty="0">
              <a:ln>
                <a:noFill/>
              </a:ln>
              <a:solidFill>
                <a:prstClr val="white"/>
              </a:solidFill>
              <a:effectLst/>
              <a:uLnTx/>
              <a:uFillTx/>
              <a:latin typeface="Impact" panose="020B0806030902050204" pitchFamily="34" charset="0"/>
              <a:ea typeface="等线" panose="02010600030101010101" pitchFamily="2" charset="-122"/>
              <a:cs typeface="+mn-cs"/>
            </a:endParaRPr>
          </a:p>
        </p:txBody>
      </p:sp>
      <p:sp>
        <p:nvSpPr>
          <p:cNvPr id="12" name="矩形 11">
            <a:extLst>
              <a:ext uri="{FF2B5EF4-FFF2-40B4-BE49-F238E27FC236}">
                <a16:creationId xmlns:a16="http://schemas.microsoft.com/office/drawing/2014/main" xmlns="" id="{1365D9B2-CE2D-4820-B0DA-C0FD3C575F5F}"/>
              </a:ext>
            </a:extLst>
          </p:cNvPr>
          <p:cNvSpPr/>
          <p:nvPr/>
        </p:nvSpPr>
        <p:spPr>
          <a:xfrm>
            <a:off x="487679" y="3837807"/>
            <a:ext cx="4232366" cy="636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开发指南</a:t>
            </a:r>
            <a:endPar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cxnSp>
        <p:nvCxnSpPr>
          <p:cNvPr id="15" name="直接连接符 14">
            <a:extLst>
              <a:ext uri="{FF2B5EF4-FFF2-40B4-BE49-F238E27FC236}">
                <a16:creationId xmlns:a16="http://schemas.microsoft.com/office/drawing/2014/main" xmlns="" id="{93240A06-D526-4907-A163-94ABB41190CC}"/>
              </a:ext>
            </a:extLst>
          </p:cNvPr>
          <p:cNvCxnSpPr/>
          <p:nvPr/>
        </p:nvCxnSpPr>
        <p:spPr>
          <a:xfrm>
            <a:off x="11103244" y="225825"/>
            <a:ext cx="0" cy="24351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xmlns="" id="{9D9CC490-11D4-4019-960D-2E0BA57F3E51}"/>
              </a:ext>
            </a:extLst>
          </p:cNvPr>
          <p:cNvPicPr>
            <a:picLocks noChangeAspect="1"/>
          </p:cNvPicPr>
          <p:nvPr/>
        </p:nvPicPr>
        <p:blipFill rotWithShape="1">
          <a:blip r:embed="rId2" cstate="print"/>
          <a:srcRect l="60878"/>
          <a:stretch/>
        </p:blipFill>
        <p:spPr>
          <a:xfrm>
            <a:off x="-5153300" y="547581"/>
            <a:ext cx="6269207" cy="5314808"/>
          </a:xfrm>
          <a:prstGeom prst="rect">
            <a:avLst/>
          </a:prstGeom>
          <a:solidFill>
            <a:srgbClr val="0A0F23"/>
          </a:solidFill>
          <a:effectLst>
            <a:softEdge rad="927100"/>
          </a:effectLst>
        </p:spPr>
      </p:pic>
    </p:spTree>
    <p:extLst>
      <p:ext uri="{BB962C8B-B14F-4D97-AF65-F5344CB8AC3E}">
        <p14:creationId xmlns:p14="http://schemas.microsoft.com/office/powerpoint/2010/main" xmlns="" val="41225757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1" y="0"/>
            <a:ext cx="2761861" cy="692497"/>
          </a:xfrm>
          <a:prstGeom prst="rect">
            <a:avLst/>
          </a:prstGeom>
        </p:spPr>
        <p:txBody>
          <a:bodyPr wrap="square">
            <a:spAutoFit/>
          </a:bodyPr>
          <a:lstStyle/>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基</a:t>
            </a:r>
            <a:r>
              <a:rPr lang="zh-CN" altLang="en-US" sz="2000" b="1" dirty="0" smtClean="0">
                <a:solidFill>
                  <a:schemeClr val="bg1"/>
                </a:solidFill>
                <a:latin typeface="微软雅黑" panose="020B0503020204020204" pitchFamily="34" charset="-122"/>
                <a:ea typeface="微软雅黑" panose="020B0503020204020204" pitchFamily="34" charset="-122"/>
              </a:rPr>
              <a:t>础类</a:t>
            </a:r>
            <a:r>
              <a:rPr lang="zh-CN" altLang="en-US" sz="2000" b="1" dirty="0" smtClean="0">
                <a:solidFill>
                  <a:schemeClr val="bg1"/>
                </a:solidFill>
                <a:latin typeface="微软雅黑" panose="020B0503020204020204" pitchFamily="34" charset="-122"/>
                <a:ea typeface="微软雅黑" panose="020B0503020204020204" pitchFamily="34" charset="-122"/>
              </a:rPr>
              <a:t>型（简介）</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a:xfrm>
            <a:off x="650033" y="810501"/>
            <a:ext cx="9259078" cy="4238596"/>
          </a:xfrm>
          <a:prstGeom prst="rect">
            <a:avLst/>
          </a:prstGeom>
        </p:spPr>
        <p:txBody>
          <a:bodyPr wrap="square">
            <a:spAutoFit/>
          </a:bodyPr>
          <a:lstStyle/>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介绍：</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zh-CN" altLang="en-US" dirty="0" smtClean="0">
                <a:solidFill>
                  <a:schemeClr val="bg1"/>
                </a:solidFill>
                <a:latin typeface="微软雅黑" panose="020B0503020204020204" pitchFamily="34" charset="-122"/>
                <a:ea typeface="微软雅黑" panose="020B0503020204020204" pitchFamily="34" charset="-122"/>
              </a:rPr>
              <a:t>为</a:t>
            </a:r>
            <a:r>
              <a:rPr lang="zh-CN" altLang="en-US" dirty="0" smtClean="0">
                <a:solidFill>
                  <a:schemeClr val="bg1"/>
                </a:solidFill>
                <a:latin typeface="微软雅黑" panose="020B0503020204020204" pitchFamily="34" charset="-122"/>
                <a:ea typeface="微软雅黑" panose="020B0503020204020204" pitchFamily="34" charset="-122"/>
              </a:rPr>
              <a:t>了让程序有价值，我们需要能够处理最简单的数据单元：数字，字符串，结构体，布尔值等。 </a:t>
            </a:r>
            <a:r>
              <a:rPr lang="en-US" altLang="zh-CN" dirty="0" smtClean="0">
                <a:solidFill>
                  <a:schemeClr val="bg1"/>
                </a:solidFill>
                <a:latin typeface="微软雅黑" panose="020B0503020204020204" pitchFamily="34" charset="-122"/>
                <a:ea typeface="微软雅黑" panose="020B0503020204020204" pitchFamily="34" charset="-122"/>
              </a:rPr>
              <a:t>TypeScript</a:t>
            </a:r>
            <a:r>
              <a:rPr lang="zh-CN" altLang="en-US" dirty="0" smtClean="0">
                <a:solidFill>
                  <a:schemeClr val="bg1"/>
                </a:solidFill>
                <a:latin typeface="微软雅黑" panose="020B0503020204020204" pitchFamily="34" charset="-122"/>
                <a:ea typeface="微软雅黑" panose="020B0503020204020204" pitchFamily="34" charset="-122"/>
              </a:rPr>
              <a:t>支持与</a:t>
            </a:r>
            <a:r>
              <a:rPr lang="en-US" altLang="zh-CN" dirty="0" smtClean="0">
                <a:solidFill>
                  <a:schemeClr val="bg1"/>
                </a:solidFill>
                <a:latin typeface="微软雅黑" panose="020B0503020204020204" pitchFamily="34" charset="-122"/>
                <a:ea typeface="微软雅黑" panose="020B0503020204020204" pitchFamily="34" charset="-122"/>
              </a:rPr>
              <a:t>JavaScript</a:t>
            </a:r>
            <a:r>
              <a:rPr lang="zh-CN" altLang="en-US" dirty="0" smtClean="0">
                <a:solidFill>
                  <a:schemeClr val="bg1"/>
                </a:solidFill>
                <a:latin typeface="微软雅黑" panose="020B0503020204020204" pitchFamily="34" charset="-122"/>
                <a:ea typeface="微软雅黑" panose="020B0503020204020204" pitchFamily="34" charset="-122"/>
              </a:rPr>
              <a:t>几乎相同的数据类型，此外还提供了实用的枚举类型方便我们使用</a:t>
            </a:r>
            <a:r>
              <a:rPr lang="zh-CN" altLang="en-US"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布尔</a:t>
            </a:r>
            <a:r>
              <a:rPr lang="zh-CN" altLang="en-US" sz="2000" b="1" dirty="0" smtClean="0">
                <a:solidFill>
                  <a:schemeClr val="bg1"/>
                </a:solidFill>
                <a:latin typeface="微软雅黑" panose="020B0503020204020204" pitchFamily="34" charset="-122"/>
                <a:ea typeface="微软雅黑" panose="020B0503020204020204" pitchFamily="34" charset="-122"/>
              </a:rPr>
              <a:t>值：</a:t>
            </a:r>
            <a:endParaRPr lang="zh-CN" altLang="en-US" sz="2000" b="1"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zh-CN" altLang="en-US" dirty="0" smtClean="0">
                <a:solidFill>
                  <a:schemeClr val="bg1"/>
                </a:solidFill>
                <a:latin typeface="微软雅黑" panose="020B0503020204020204" pitchFamily="34" charset="-122"/>
                <a:ea typeface="微软雅黑" panose="020B0503020204020204" pitchFamily="34" charset="-122"/>
              </a:rPr>
              <a:t>最基本的数据类型就是简单的</a:t>
            </a:r>
            <a:r>
              <a:rPr lang="en-US" altLang="zh-CN" dirty="0" smtClean="0">
                <a:solidFill>
                  <a:schemeClr val="bg1"/>
                </a:solidFill>
                <a:latin typeface="微软雅黑" panose="020B0503020204020204" pitchFamily="34" charset="-122"/>
                <a:ea typeface="微软雅黑" panose="020B0503020204020204" pitchFamily="34" charset="-122"/>
              </a:rPr>
              <a:t>true/false</a:t>
            </a:r>
            <a:r>
              <a:rPr lang="zh-CN" altLang="en-US" dirty="0" smtClean="0">
                <a:solidFill>
                  <a:schemeClr val="bg1"/>
                </a:solidFill>
                <a:latin typeface="微软雅黑" panose="020B0503020204020204" pitchFamily="34" charset="-122"/>
                <a:ea typeface="微软雅黑" panose="020B0503020204020204" pitchFamily="34" charset="-122"/>
              </a:rPr>
              <a:t>值，在</a:t>
            </a:r>
            <a:r>
              <a:rPr lang="en-US" altLang="zh-CN" dirty="0" smtClean="0">
                <a:solidFill>
                  <a:schemeClr val="bg1"/>
                </a:solidFill>
                <a:latin typeface="微软雅黑" panose="020B0503020204020204" pitchFamily="34" charset="-122"/>
                <a:ea typeface="微软雅黑" panose="020B0503020204020204" pitchFamily="34" charset="-122"/>
              </a:rPr>
              <a:t>JavaScript</a:t>
            </a:r>
            <a:r>
              <a:rPr lang="zh-CN" altLang="en-US" dirty="0" smtClean="0">
                <a:solidFill>
                  <a:schemeClr val="bg1"/>
                </a:solidFill>
                <a:latin typeface="微软雅黑" panose="020B0503020204020204" pitchFamily="34" charset="-122"/>
                <a:ea typeface="微软雅黑" panose="020B0503020204020204" pitchFamily="34" charset="-122"/>
              </a:rPr>
              <a:t>和</a:t>
            </a:r>
            <a:r>
              <a:rPr lang="en-US" altLang="zh-CN" dirty="0" smtClean="0">
                <a:solidFill>
                  <a:schemeClr val="bg1"/>
                </a:solidFill>
                <a:latin typeface="微软雅黑" panose="020B0503020204020204" pitchFamily="34" charset="-122"/>
                <a:ea typeface="微软雅黑" panose="020B0503020204020204" pitchFamily="34" charset="-122"/>
              </a:rPr>
              <a:t>TypeScript</a:t>
            </a:r>
            <a:r>
              <a:rPr lang="zh-CN" altLang="en-US" dirty="0" smtClean="0">
                <a:solidFill>
                  <a:schemeClr val="bg1"/>
                </a:solidFill>
                <a:latin typeface="微软雅黑" panose="020B0503020204020204" pitchFamily="34" charset="-122"/>
                <a:ea typeface="微软雅黑" panose="020B0503020204020204" pitchFamily="34" charset="-122"/>
              </a:rPr>
              <a:t>里叫做</a:t>
            </a:r>
            <a:r>
              <a:rPr lang="en-US" altLang="zh-CN" dirty="0" smtClean="0">
                <a:solidFill>
                  <a:schemeClr val="bg1"/>
                </a:solidFill>
                <a:latin typeface="微软雅黑" panose="020B0503020204020204" pitchFamily="34" charset="-122"/>
                <a:ea typeface="微软雅黑" panose="020B0503020204020204" pitchFamily="34" charset="-122"/>
              </a:rPr>
              <a:t>boolean</a:t>
            </a:r>
            <a:r>
              <a:rPr lang="zh-CN" altLang="en-US" dirty="0" smtClean="0">
                <a:solidFill>
                  <a:schemeClr val="bg1"/>
                </a:solidFill>
                <a:latin typeface="微软雅黑" panose="020B0503020204020204" pitchFamily="34" charset="-122"/>
                <a:ea typeface="微软雅黑" panose="020B0503020204020204" pitchFamily="34" charset="-122"/>
              </a:rPr>
              <a:t>（其它语言中也一样）。</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let </a:t>
            </a:r>
            <a:r>
              <a:rPr lang="en-US" altLang="zh-CN" dirty="0" smtClean="0">
                <a:solidFill>
                  <a:schemeClr val="bg1"/>
                </a:solidFill>
                <a:latin typeface="微软雅黑" panose="020B0503020204020204" pitchFamily="34" charset="-122"/>
                <a:ea typeface="微软雅黑" panose="020B0503020204020204" pitchFamily="34" charset="-122"/>
              </a:rPr>
              <a:t>isDone: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boolean </a:t>
            </a:r>
            <a:r>
              <a:rPr lang="en-US" altLang="zh-CN" dirty="0" smtClean="0">
                <a:solidFill>
                  <a:schemeClr val="bg1"/>
                </a:solidFill>
                <a:latin typeface="微软雅黑" panose="020B0503020204020204" pitchFamily="34" charset="-122"/>
                <a:ea typeface="微软雅黑" panose="020B0503020204020204" pitchFamily="34" charset="-122"/>
              </a:rPr>
              <a:t>= false;</a:t>
            </a:r>
          </a:p>
          <a:p>
            <a:pPr>
              <a:lnSpc>
                <a:spcPct val="195361"/>
              </a:lnSpc>
              <a:spcBef>
                <a:spcPts val="198"/>
              </a:spcBef>
            </a:pPr>
            <a:endParaRPr lang="en-US" altLang="zh-CN" dirty="0" smtClean="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2415199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0" y="0"/>
            <a:ext cx="2649894" cy="692497"/>
          </a:xfrm>
          <a:prstGeom prst="rect">
            <a:avLst/>
          </a:prstGeom>
        </p:spPr>
        <p:txBody>
          <a:bodyPr wrap="square">
            <a:spAutoFit/>
          </a:bodyPr>
          <a:lstStyle/>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基</a:t>
            </a:r>
            <a:r>
              <a:rPr lang="zh-CN" altLang="en-US" sz="2000" b="1" dirty="0" smtClean="0">
                <a:solidFill>
                  <a:schemeClr val="bg1"/>
                </a:solidFill>
                <a:latin typeface="微软雅黑" panose="020B0503020204020204" pitchFamily="34" charset="-122"/>
                <a:ea typeface="微软雅黑" panose="020B0503020204020204" pitchFamily="34" charset="-122"/>
              </a:rPr>
              <a:t>础类</a:t>
            </a:r>
            <a:r>
              <a:rPr lang="zh-CN" altLang="en-US" sz="2000" b="1" dirty="0" smtClean="0">
                <a:solidFill>
                  <a:schemeClr val="bg1"/>
                </a:solidFill>
                <a:latin typeface="微软雅黑" panose="020B0503020204020204" pitchFamily="34" charset="-122"/>
                <a:ea typeface="微软雅黑" panose="020B0503020204020204" pitchFamily="34" charset="-122"/>
              </a:rPr>
              <a:t>型</a:t>
            </a:r>
            <a:r>
              <a:rPr lang="en-US" altLang="zh-CN" sz="2000" b="1" dirty="0" smtClean="0">
                <a:solidFill>
                  <a:schemeClr val="bg1"/>
                </a:solidFill>
                <a:latin typeface="微软雅黑" panose="020B0503020204020204" pitchFamily="34" charset="-122"/>
                <a:ea typeface="微软雅黑" panose="020B0503020204020204" pitchFamily="34" charset="-122"/>
              </a:rPr>
              <a:t>(</a:t>
            </a:r>
            <a:r>
              <a:rPr lang="zh-CN" altLang="en-US" sz="2000" b="1" dirty="0" smtClean="0">
                <a:solidFill>
                  <a:schemeClr val="bg1"/>
                </a:solidFill>
                <a:latin typeface="微软雅黑" panose="020B0503020204020204" pitchFamily="34" charset="-122"/>
                <a:ea typeface="微软雅黑" panose="020B0503020204020204" pitchFamily="34" charset="-122"/>
              </a:rPr>
              <a:t>字符串</a:t>
            </a:r>
            <a:r>
              <a:rPr lang="en-US" altLang="zh-CN" sz="2000" b="1" dirty="0" smtClean="0">
                <a:solidFill>
                  <a:schemeClr val="bg1"/>
                </a:solidFill>
                <a:latin typeface="微软雅黑" panose="020B0503020204020204" pitchFamily="34" charset="-122"/>
                <a:ea typeface="微软雅黑" panose="020B0503020204020204" pitchFamily="34" charset="-122"/>
              </a:rPr>
              <a:t>)</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a:xfrm>
            <a:off x="650033" y="810501"/>
            <a:ext cx="9259078" cy="5378908"/>
          </a:xfrm>
          <a:prstGeom prst="rect">
            <a:avLst/>
          </a:prstGeom>
        </p:spPr>
        <p:txBody>
          <a:bodyPr wrap="square">
            <a:spAutoFit/>
          </a:bodyPr>
          <a:lstStyle/>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字符串</a:t>
            </a:r>
            <a:r>
              <a:rPr lang="zh-CN" altLang="en-US" sz="2000" b="1" dirty="0" smtClean="0">
                <a:solidFill>
                  <a:schemeClr val="bg1"/>
                </a:solidFill>
                <a:latin typeface="微软雅黑" panose="020B0503020204020204" pitchFamily="34" charset="-122"/>
                <a:ea typeface="微软雅黑" panose="020B0503020204020204" pitchFamily="34" charset="-122"/>
              </a:rPr>
              <a:t>：</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JavaScript</a:t>
            </a:r>
            <a:r>
              <a:rPr lang="zh-CN" altLang="en-US" dirty="0" smtClean="0">
                <a:solidFill>
                  <a:schemeClr val="bg1"/>
                </a:solidFill>
                <a:latin typeface="微软雅黑" panose="020B0503020204020204" pitchFamily="34" charset="-122"/>
                <a:ea typeface="微软雅黑" panose="020B0503020204020204" pitchFamily="34" charset="-122"/>
              </a:rPr>
              <a:t>程序的另一项基本操作是处理网页或服务器端的文本数据。 像其它语言里一样，我们使用 </a:t>
            </a:r>
            <a:r>
              <a:rPr lang="en-US" altLang="zh-CN" dirty="0" smtClean="0">
                <a:solidFill>
                  <a:schemeClr val="bg1"/>
                </a:solidFill>
                <a:latin typeface="微软雅黑" panose="020B0503020204020204" pitchFamily="34" charset="-122"/>
                <a:ea typeface="微软雅黑" panose="020B0503020204020204" pitchFamily="34" charset="-122"/>
              </a:rPr>
              <a:t>string</a:t>
            </a:r>
            <a:r>
              <a:rPr lang="zh-CN" altLang="en-US" dirty="0" smtClean="0">
                <a:solidFill>
                  <a:schemeClr val="bg1"/>
                </a:solidFill>
                <a:latin typeface="微软雅黑" panose="020B0503020204020204" pitchFamily="34" charset="-122"/>
                <a:ea typeface="微软雅黑" panose="020B0503020204020204" pitchFamily="34" charset="-122"/>
              </a:rPr>
              <a:t>表示文本数据类型。 和</a:t>
            </a:r>
            <a:r>
              <a:rPr lang="en-US" altLang="zh-CN" dirty="0" smtClean="0">
                <a:solidFill>
                  <a:schemeClr val="bg1"/>
                </a:solidFill>
                <a:latin typeface="微软雅黑" panose="020B0503020204020204" pitchFamily="34" charset="-122"/>
                <a:ea typeface="微软雅黑" panose="020B0503020204020204" pitchFamily="34" charset="-122"/>
              </a:rPr>
              <a:t>JavaScript</a:t>
            </a:r>
            <a:r>
              <a:rPr lang="zh-CN" altLang="en-US" dirty="0" smtClean="0">
                <a:solidFill>
                  <a:schemeClr val="bg1"/>
                </a:solidFill>
                <a:latin typeface="微软雅黑" panose="020B0503020204020204" pitchFamily="34" charset="-122"/>
                <a:ea typeface="微软雅黑" panose="020B0503020204020204" pitchFamily="34" charset="-122"/>
              </a:rPr>
              <a:t>一样，可以使用双引号（ </a:t>
            </a:r>
            <a:r>
              <a:rPr lang="en-US" altLang="zh-CN" dirty="0" smtClean="0">
                <a:solidFill>
                  <a:schemeClr val="bg1"/>
                </a:solidFill>
                <a:latin typeface="微软雅黑" panose="020B0503020204020204" pitchFamily="34" charset="-122"/>
                <a:ea typeface="微软雅黑" panose="020B0503020204020204" pitchFamily="34" charset="-122"/>
              </a:rPr>
              <a:t>"</a:t>
            </a:r>
            <a:r>
              <a:rPr lang="zh-CN" altLang="en-US" dirty="0" smtClean="0">
                <a:solidFill>
                  <a:schemeClr val="bg1"/>
                </a:solidFill>
                <a:latin typeface="微软雅黑" panose="020B0503020204020204" pitchFamily="34" charset="-122"/>
                <a:ea typeface="微软雅黑" panose="020B0503020204020204" pitchFamily="34" charset="-122"/>
              </a:rPr>
              <a:t>）或单引号（</a:t>
            </a:r>
            <a:r>
              <a:rPr lang="en-US" altLang="zh-CN" dirty="0" smtClean="0">
                <a:solidFill>
                  <a:schemeClr val="bg1"/>
                </a:solidFill>
                <a:latin typeface="微软雅黑" panose="020B0503020204020204" pitchFamily="34" charset="-122"/>
                <a:ea typeface="微软雅黑" panose="020B0503020204020204" pitchFamily="34" charset="-122"/>
              </a:rPr>
              <a:t>'</a:t>
            </a:r>
            <a:r>
              <a:rPr lang="zh-CN" altLang="en-US" dirty="0" smtClean="0">
                <a:solidFill>
                  <a:schemeClr val="bg1"/>
                </a:solidFill>
                <a:latin typeface="微软雅黑" panose="020B0503020204020204" pitchFamily="34" charset="-122"/>
                <a:ea typeface="微软雅黑" panose="020B0503020204020204" pitchFamily="34" charset="-122"/>
              </a:rPr>
              <a:t>）表示字符串</a:t>
            </a:r>
            <a:r>
              <a:rPr lang="zh-CN" altLang="en-US"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let name: string = "bob"; </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name </a:t>
            </a:r>
            <a:r>
              <a:rPr lang="en-US" altLang="zh-CN" dirty="0" smtClean="0">
                <a:solidFill>
                  <a:schemeClr val="bg1"/>
                </a:solidFill>
                <a:latin typeface="微软雅黑" panose="020B0503020204020204" pitchFamily="34" charset="-122"/>
                <a:ea typeface="微软雅黑" panose="020B0503020204020204" pitchFamily="34" charset="-122"/>
              </a:rPr>
              <a:t>= "smith</a:t>
            </a:r>
            <a:r>
              <a:rPr lang="en-US" altLang="zh-CN" dirty="0" smtClean="0">
                <a:solidFill>
                  <a:schemeClr val="bg1"/>
                </a:solidFill>
                <a:latin typeface="微软雅黑" panose="020B0503020204020204" pitchFamily="34" charset="-122"/>
                <a:ea typeface="微软雅黑" panose="020B0503020204020204" pitchFamily="34" charset="-122"/>
              </a:rPr>
              <a:t>";</a:t>
            </a:r>
          </a:p>
          <a:p>
            <a:pPr>
              <a:spcBef>
                <a:spcPts val="198"/>
              </a:spcBef>
            </a:pP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zh-CN" altLang="en-US" dirty="0" smtClean="0">
                <a:solidFill>
                  <a:schemeClr val="bg1"/>
                </a:solidFill>
                <a:latin typeface="微软雅黑" panose="020B0503020204020204" pitchFamily="34" charset="-122"/>
                <a:ea typeface="微软雅黑" panose="020B0503020204020204" pitchFamily="34" charset="-122"/>
              </a:rPr>
              <a:t>你还可以使用模版字符串，它可以定义多行文本和内嵌表达式。 这种字符串是被反引号包围（ </a:t>
            </a:r>
            <a:r>
              <a:rPr lang="en-US" altLang="zh-CN" dirty="0" smtClean="0">
                <a:solidFill>
                  <a:schemeClr val="bg1"/>
                </a:solidFill>
                <a:latin typeface="微软雅黑" panose="020B0503020204020204" pitchFamily="34" charset="-122"/>
                <a:ea typeface="微软雅黑" panose="020B0503020204020204" pitchFamily="34" charset="-122"/>
              </a:rPr>
              <a:t>`</a:t>
            </a:r>
            <a:r>
              <a:rPr lang="zh-CN" altLang="en-US" dirty="0" smtClean="0">
                <a:solidFill>
                  <a:schemeClr val="bg1"/>
                </a:solidFill>
                <a:latin typeface="微软雅黑" panose="020B0503020204020204" pitchFamily="34" charset="-122"/>
                <a:ea typeface="微软雅黑" panose="020B0503020204020204" pitchFamily="34" charset="-122"/>
              </a:rPr>
              <a:t>），并且以</a:t>
            </a:r>
            <a:r>
              <a:rPr lang="en-US" altLang="zh-CN" dirty="0" smtClean="0">
                <a:solidFill>
                  <a:schemeClr val="bg1"/>
                </a:solidFill>
                <a:latin typeface="微软雅黑" panose="020B0503020204020204" pitchFamily="34" charset="-122"/>
                <a:ea typeface="微软雅黑" panose="020B0503020204020204" pitchFamily="34" charset="-122"/>
              </a:rPr>
              <a:t>${ expr }</a:t>
            </a:r>
            <a:r>
              <a:rPr lang="zh-CN" altLang="en-US" dirty="0" smtClean="0">
                <a:solidFill>
                  <a:schemeClr val="bg1"/>
                </a:solidFill>
                <a:latin typeface="微软雅黑" panose="020B0503020204020204" pitchFamily="34" charset="-122"/>
                <a:ea typeface="微软雅黑" panose="020B0503020204020204" pitchFamily="34" charset="-122"/>
              </a:rPr>
              <a:t>这种形式嵌入表达</a:t>
            </a:r>
            <a:r>
              <a:rPr lang="zh-CN" altLang="en-US" dirty="0" smtClean="0">
                <a:solidFill>
                  <a:schemeClr val="bg1"/>
                </a:solidFill>
                <a:latin typeface="微软雅黑" panose="020B0503020204020204" pitchFamily="34" charset="-122"/>
                <a:ea typeface="微软雅黑" panose="020B0503020204020204" pitchFamily="34" charset="-122"/>
              </a:rPr>
              <a:t>式</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let name: string = `Gene`; </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let age: number = 37; </a:t>
            </a:r>
          </a:p>
          <a:p>
            <a:pPr>
              <a:lnSpc>
                <a:spcPct val="195361"/>
              </a:lnSpc>
              <a:spcBef>
                <a:spcPts val="198"/>
              </a:spcBef>
            </a:pPr>
            <a:endParaRPr lang="en-US" altLang="zh-CN" dirty="0" smtClean="0">
              <a:solidFill>
                <a:schemeClr val="bg1"/>
              </a:solidFill>
              <a:latin typeface="微软雅黑" panose="020B0503020204020204" pitchFamily="34" charset="-122"/>
              <a:ea typeface="微软雅黑" panose="020B0503020204020204" pitchFamily="34" charset="-122"/>
            </a:endParaRPr>
          </a:p>
          <a:p>
            <a:pPr>
              <a:lnSpc>
                <a:spcPct val="195361"/>
              </a:lnSpc>
              <a:spcBef>
                <a:spcPts val="198"/>
              </a:spcBef>
            </a:pPr>
            <a:endParaRPr lang="en-US" altLang="zh-CN" dirty="0" smtClean="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2415199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1" y="0"/>
            <a:ext cx="2453951" cy="692497"/>
          </a:xfrm>
          <a:prstGeom prst="rect">
            <a:avLst/>
          </a:prstGeom>
        </p:spPr>
        <p:txBody>
          <a:bodyPr wrap="square">
            <a:spAutoFit/>
          </a:bodyPr>
          <a:lstStyle/>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基</a:t>
            </a:r>
            <a:r>
              <a:rPr lang="zh-CN" altLang="en-US" sz="2000" b="1" dirty="0" smtClean="0">
                <a:solidFill>
                  <a:schemeClr val="bg1"/>
                </a:solidFill>
                <a:latin typeface="微软雅黑" panose="020B0503020204020204" pitchFamily="34" charset="-122"/>
                <a:ea typeface="微软雅黑" panose="020B0503020204020204" pitchFamily="34" charset="-122"/>
              </a:rPr>
              <a:t>础类</a:t>
            </a:r>
            <a:r>
              <a:rPr lang="zh-CN" altLang="en-US" sz="2000" b="1" dirty="0" smtClean="0">
                <a:solidFill>
                  <a:schemeClr val="bg1"/>
                </a:solidFill>
                <a:latin typeface="微软雅黑" panose="020B0503020204020204" pitchFamily="34" charset="-122"/>
                <a:ea typeface="微软雅黑" panose="020B0503020204020204" pitchFamily="34" charset="-122"/>
              </a:rPr>
              <a:t>型</a:t>
            </a:r>
            <a:r>
              <a:rPr lang="en-US" altLang="zh-CN" sz="2000" b="1" dirty="0" smtClean="0">
                <a:solidFill>
                  <a:schemeClr val="bg1"/>
                </a:solidFill>
                <a:latin typeface="微软雅黑" panose="020B0503020204020204" pitchFamily="34" charset="-122"/>
                <a:ea typeface="微软雅黑" panose="020B0503020204020204" pitchFamily="34" charset="-122"/>
              </a:rPr>
              <a:t>(Array)</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a:xfrm>
            <a:off x="650033" y="1137086"/>
            <a:ext cx="9259078" cy="4281172"/>
          </a:xfrm>
          <a:prstGeom prst="rect">
            <a:avLst/>
          </a:prstGeom>
        </p:spPr>
        <p:txBody>
          <a:bodyPr wrap="square">
            <a:spAutoFit/>
          </a:bodyPr>
          <a:lstStyle/>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数</a:t>
            </a:r>
            <a:r>
              <a:rPr lang="zh-CN" altLang="en-US" sz="2000" b="1" dirty="0" smtClean="0">
                <a:solidFill>
                  <a:schemeClr val="bg1"/>
                </a:solidFill>
                <a:latin typeface="微软雅黑" panose="020B0503020204020204" pitchFamily="34" charset="-122"/>
                <a:ea typeface="微软雅黑" panose="020B0503020204020204" pitchFamily="34" charset="-122"/>
              </a:rPr>
              <a:t>组</a:t>
            </a:r>
            <a:r>
              <a:rPr lang="zh-CN" altLang="en-US" sz="2000" b="1" dirty="0" smtClean="0">
                <a:solidFill>
                  <a:schemeClr val="bg1"/>
                </a:solidFill>
                <a:latin typeface="微软雅黑" panose="020B0503020204020204" pitchFamily="34" charset="-122"/>
                <a:ea typeface="微软雅黑" panose="020B0503020204020204" pitchFamily="34" charset="-122"/>
              </a:rPr>
              <a:t>：</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TypeScript</a:t>
            </a:r>
            <a:r>
              <a:rPr lang="zh-CN" altLang="en-US" dirty="0" smtClean="0">
                <a:solidFill>
                  <a:schemeClr val="bg1"/>
                </a:solidFill>
                <a:latin typeface="微软雅黑" panose="020B0503020204020204" pitchFamily="34" charset="-122"/>
                <a:ea typeface="微软雅黑" panose="020B0503020204020204" pitchFamily="34" charset="-122"/>
              </a:rPr>
              <a:t>像</a:t>
            </a:r>
            <a:r>
              <a:rPr lang="en-US" altLang="zh-CN" dirty="0" smtClean="0">
                <a:solidFill>
                  <a:schemeClr val="bg1"/>
                </a:solidFill>
                <a:latin typeface="微软雅黑" panose="020B0503020204020204" pitchFamily="34" charset="-122"/>
                <a:ea typeface="微软雅黑" panose="020B0503020204020204" pitchFamily="34" charset="-122"/>
              </a:rPr>
              <a:t>JavaScript</a:t>
            </a:r>
            <a:r>
              <a:rPr lang="zh-CN" altLang="en-US" dirty="0" smtClean="0">
                <a:solidFill>
                  <a:schemeClr val="bg1"/>
                </a:solidFill>
                <a:latin typeface="微软雅黑" panose="020B0503020204020204" pitchFamily="34" charset="-122"/>
                <a:ea typeface="微软雅黑" panose="020B0503020204020204" pitchFamily="34" charset="-122"/>
              </a:rPr>
              <a:t>一样可以操作数组元素。 有两种方式可以定义数组。 第一种，可以在元素类型后面接上</a:t>
            </a:r>
            <a:r>
              <a:rPr lang="en-US" altLang="zh-CN" dirty="0" smtClean="0">
                <a:solidFill>
                  <a:schemeClr val="bg1"/>
                </a:solidFill>
                <a:latin typeface="微软雅黑" panose="020B0503020204020204" pitchFamily="34" charset="-122"/>
                <a:ea typeface="微软雅黑" panose="020B0503020204020204" pitchFamily="34" charset="-122"/>
              </a:rPr>
              <a:t>[]</a:t>
            </a:r>
            <a:r>
              <a:rPr lang="zh-CN" altLang="en-US" dirty="0" smtClean="0">
                <a:solidFill>
                  <a:schemeClr val="bg1"/>
                </a:solidFill>
                <a:latin typeface="微软雅黑" panose="020B0503020204020204" pitchFamily="34" charset="-122"/>
                <a:ea typeface="微软雅黑" panose="020B0503020204020204" pitchFamily="34" charset="-122"/>
              </a:rPr>
              <a:t>，表示由此类型元素组成的一个数组</a:t>
            </a:r>
            <a:r>
              <a:rPr lang="zh-CN" altLang="en-US" sz="2000" dirty="0" smtClean="0"/>
              <a:t>：</a:t>
            </a:r>
            <a:endParaRPr lang="en-US" altLang="zh-CN" sz="2000" dirty="0" smtClean="0"/>
          </a:p>
          <a:p>
            <a:pPr>
              <a:spcBef>
                <a:spcPts val="198"/>
              </a:spcBef>
            </a:pP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let list: number[] = [1, 2, 3</a:t>
            </a:r>
            <a:r>
              <a:rPr lang="en-US" altLang="zh-CN" dirty="0" smtClean="0">
                <a:solidFill>
                  <a:schemeClr val="bg1"/>
                </a:solidFill>
                <a:latin typeface="微软雅黑" panose="020B0503020204020204" pitchFamily="34" charset="-122"/>
                <a:ea typeface="微软雅黑" panose="020B0503020204020204" pitchFamily="34" charset="-122"/>
              </a:rPr>
              <a:t>];</a:t>
            </a:r>
          </a:p>
          <a:p>
            <a:pPr>
              <a:spcBef>
                <a:spcPts val="198"/>
              </a:spcBef>
            </a:pP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zh-CN" altLang="en-US" dirty="0" smtClean="0">
                <a:solidFill>
                  <a:schemeClr val="bg1"/>
                </a:solidFill>
                <a:latin typeface="微软雅黑" panose="020B0503020204020204" pitchFamily="34" charset="-122"/>
                <a:ea typeface="微软雅黑" panose="020B0503020204020204" pitchFamily="34" charset="-122"/>
              </a:rPr>
              <a:t>第二种方式是使用数组泛型，</a:t>
            </a:r>
            <a:r>
              <a:rPr lang="en-US" altLang="zh-CN" dirty="0" smtClean="0">
                <a:solidFill>
                  <a:schemeClr val="bg1"/>
                </a:solidFill>
                <a:latin typeface="微软雅黑" panose="020B0503020204020204" pitchFamily="34" charset="-122"/>
                <a:ea typeface="微软雅黑" panose="020B0503020204020204" pitchFamily="34" charset="-122"/>
              </a:rPr>
              <a:t>Array&lt;</a:t>
            </a:r>
            <a:r>
              <a:rPr lang="zh-CN" altLang="en-US" dirty="0" smtClean="0">
                <a:solidFill>
                  <a:schemeClr val="bg1"/>
                </a:solidFill>
                <a:latin typeface="微软雅黑" panose="020B0503020204020204" pitchFamily="34" charset="-122"/>
                <a:ea typeface="微软雅黑" panose="020B0503020204020204" pitchFamily="34" charset="-122"/>
              </a:rPr>
              <a:t>元素类型</a:t>
            </a:r>
            <a:r>
              <a:rPr lang="en-US" altLang="zh-CN" dirty="0" smtClean="0">
                <a:solidFill>
                  <a:schemeClr val="bg1"/>
                </a:solidFill>
                <a:latin typeface="微软雅黑" panose="020B0503020204020204" pitchFamily="34" charset="-122"/>
                <a:ea typeface="微软雅黑" panose="020B0503020204020204" pitchFamily="34" charset="-122"/>
              </a:rPr>
              <a:t>&gt;</a:t>
            </a:r>
            <a:r>
              <a:rPr lang="zh-CN" altLang="en-US"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let list: Array&lt;number&gt; = [1, 2, 3</a:t>
            </a:r>
            <a:r>
              <a:rPr lang="en-US" altLang="zh-CN"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a:p>
            <a:pPr>
              <a:lnSpc>
                <a:spcPct val="195361"/>
              </a:lnSpc>
              <a:spcBef>
                <a:spcPts val="198"/>
              </a:spcBef>
            </a:pPr>
            <a:endParaRPr lang="en-US" altLang="zh-CN" dirty="0" smtClean="0">
              <a:solidFill>
                <a:schemeClr val="bg1"/>
              </a:solidFill>
              <a:latin typeface="微软雅黑" panose="020B0503020204020204" pitchFamily="34" charset="-122"/>
              <a:ea typeface="微软雅黑" panose="020B0503020204020204" pitchFamily="34" charset="-122"/>
            </a:endParaRPr>
          </a:p>
          <a:p>
            <a:pPr>
              <a:lnSpc>
                <a:spcPct val="195361"/>
              </a:lnSpc>
              <a:spcBef>
                <a:spcPts val="198"/>
              </a:spcBef>
            </a:pPr>
            <a:endParaRPr lang="en-US" altLang="zh-CN" dirty="0" smtClean="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2415199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0" y="0"/>
            <a:ext cx="3265714" cy="692497"/>
          </a:xfrm>
          <a:prstGeom prst="rect">
            <a:avLst/>
          </a:prstGeom>
        </p:spPr>
        <p:txBody>
          <a:bodyPr wrap="square">
            <a:spAutoFit/>
          </a:bodyPr>
          <a:lstStyle/>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基</a:t>
            </a:r>
            <a:r>
              <a:rPr lang="zh-CN" altLang="en-US" sz="2000" b="1" dirty="0" smtClean="0">
                <a:solidFill>
                  <a:schemeClr val="bg1"/>
                </a:solidFill>
                <a:latin typeface="微软雅黑" panose="020B0503020204020204" pitchFamily="34" charset="-122"/>
                <a:ea typeface="微软雅黑" panose="020B0503020204020204" pitchFamily="34" charset="-122"/>
              </a:rPr>
              <a:t>础类</a:t>
            </a:r>
            <a:r>
              <a:rPr lang="zh-CN" altLang="en-US" sz="2000" b="1" dirty="0" smtClean="0">
                <a:solidFill>
                  <a:schemeClr val="bg1"/>
                </a:solidFill>
                <a:latin typeface="微软雅黑" panose="020B0503020204020204" pitchFamily="34" charset="-122"/>
                <a:ea typeface="微软雅黑" panose="020B0503020204020204" pitchFamily="34" charset="-122"/>
              </a:rPr>
              <a:t>型</a:t>
            </a:r>
            <a:r>
              <a:rPr lang="en-US" altLang="zh-CN" sz="2000" b="1" dirty="0" smtClean="0">
                <a:solidFill>
                  <a:schemeClr val="bg1"/>
                </a:solidFill>
                <a:latin typeface="微软雅黑" panose="020B0503020204020204" pitchFamily="34" charset="-122"/>
                <a:ea typeface="微软雅黑" panose="020B0503020204020204" pitchFamily="34" charset="-122"/>
              </a:rPr>
              <a:t>(enum)</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a:xfrm>
            <a:off x="650033" y="1137086"/>
            <a:ext cx="9259078" cy="5101909"/>
          </a:xfrm>
          <a:prstGeom prst="rect">
            <a:avLst/>
          </a:prstGeom>
        </p:spPr>
        <p:txBody>
          <a:bodyPr wrap="square">
            <a:spAutoFit/>
          </a:bodyPr>
          <a:lstStyle/>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枚举</a:t>
            </a:r>
            <a:r>
              <a:rPr lang="zh-CN" altLang="en-US" sz="2000" b="1" dirty="0" smtClean="0">
                <a:solidFill>
                  <a:schemeClr val="bg1"/>
                </a:solidFill>
                <a:latin typeface="微软雅黑" panose="020B0503020204020204" pitchFamily="34" charset="-122"/>
                <a:ea typeface="微软雅黑" panose="020B0503020204020204" pitchFamily="34" charset="-122"/>
              </a:rPr>
              <a:t>：</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enum</a:t>
            </a:r>
            <a:r>
              <a:rPr lang="zh-CN" altLang="en-US" dirty="0" smtClean="0">
                <a:solidFill>
                  <a:schemeClr val="bg1"/>
                </a:solidFill>
                <a:latin typeface="微软雅黑" panose="020B0503020204020204" pitchFamily="34" charset="-122"/>
                <a:ea typeface="微软雅黑" panose="020B0503020204020204" pitchFamily="34" charset="-122"/>
              </a:rPr>
              <a:t>类型是对</a:t>
            </a:r>
            <a:r>
              <a:rPr lang="en-US" altLang="zh-CN" dirty="0" smtClean="0">
                <a:solidFill>
                  <a:schemeClr val="bg1"/>
                </a:solidFill>
                <a:latin typeface="微软雅黑" panose="020B0503020204020204" pitchFamily="34" charset="-122"/>
                <a:ea typeface="微软雅黑" panose="020B0503020204020204" pitchFamily="34" charset="-122"/>
              </a:rPr>
              <a:t>JavaScript</a:t>
            </a:r>
            <a:r>
              <a:rPr lang="zh-CN" altLang="en-US" dirty="0" smtClean="0">
                <a:solidFill>
                  <a:schemeClr val="bg1"/>
                </a:solidFill>
                <a:latin typeface="微软雅黑" panose="020B0503020204020204" pitchFamily="34" charset="-122"/>
                <a:ea typeface="微软雅黑" panose="020B0503020204020204" pitchFamily="34" charset="-122"/>
              </a:rPr>
              <a:t>标准数据类型的一个补充。 像</a:t>
            </a:r>
            <a:r>
              <a:rPr lang="en-US" altLang="zh-CN" dirty="0" smtClean="0">
                <a:solidFill>
                  <a:schemeClr val="bg1"/>
                </a:solidFill>
                <a:latin typeface="微软雅黑" panose="020B0503020204020204" pitchFamily="34" charset="-122"/>
                <a:ea typeface="微软雅黑" panose="020B0503020204020204" pitchFamily="34" charset="-122"/>
              </a:rPr>
              <a:t>C#</a:t>
            </a:r>
            <a:r>
              <a:rPr lang="zh-CN" altLang="en-US" dirty="0" smtClean="0">
                <a:solidFill>
                  <a:schemeClr val="bg1"/>
                </a:solidFill>
                <a:latin typeface="微软雅黑" panose="020B0503020204020204" pitchFamily="34" charset="-122"/>
                <a:ea typeface="微软雅黑" panose="020B0503020204020204" pitchFamily="34" charset="-122"/>
              </a:rPr>
              <a:t>等其它语言一样，使用枚举类型可以为一组数值赋予友好的名字</a:t>
            </a:r>
            <a:r>
              <a:rPr lang="zh-CN" altLang="en-US"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enum </a:t>
            </a:r>
            <a:r>
              <a:rPr lang="en-US" altLang="zh-CN" dirty="0" smtClean="0">
                <a:solidFill>
                  <a:schemeClr val="bg1"/>
                </a:solidFill>
                <a:latin typeface="微软雅黑" panose="020B0503020204020204" pitchFamily="34" charset="-122"/>
                <a:ea typeface="微软雅黑" panose="020B0503020204020204" pitchFamily="34" charset="-122"/>
              </a:rPr>
              <a:t>Color {Red, Green, Blue</a:t>
            </a:r>
            <a:r>
              <a:rPr lang="en-US" altLang="zh-CN" dirty="0" smtClean="0">
                <a:solidFill>
                  <a:schemeClr val="bg1"/>
                </a:solidFill>
                <a:latin typeface="微软雅黑" panose="020B0503020204020204" pitchFamily="34" charset="-122"/>
                <a:ea typeface="微软雅黑" panose="020B0503020204020204" pitchFamily="34" charset="-122"/>
              </a:rPr>
              <a:t>}</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let c: Color = Color.Green</a:t>
            </a:r>
            <a:r>
              <a:rPr lang="en-US" altLang="zh-CN" dirty="0" smtClean="0">
                <a:solidFill>
                  <a:schemeClr val="bg1"/>
                </a:solidFill>
                <a:latin typeface="微软雅黑" panose="020B0503020204020204" pitchFamily="34" charset="-122"/>
                <a:ea typeface="微软雅黑" panose="020B0503020204020204" pitchFamily="34" charset="-122"/>
              </a:rPr>
              <a:t>;</a:t>
            </a:r>
          </a:p>
          <a:p>
            <a:pPr>
              <a:spcBef>
                <a:spcPts val="198"/>
              </a:spcBef>
            </a:pP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zh-CN" altLang="en-US" dirty="0" smtClean="0">
                <a:solidFill>
                  <a:schemeClr val="bg1"/>
                </a:solidFill>
                <a:latin typeface="微软雅黑" panose="020B0503020204020204" pitchFamily="34" charset="-122"/>
                <a:ea typeface="微软雅黑" panose="020B0503020204020204" pitchFamily="34" charset="-122"/>
              </a:rPr>
              <a:t>默认情况下，从</a:t>
            </a:r>
            <a:r>
              <a:rPr lang="en-US" altLang="zh-CN" dirty="0" smtClean="0">
                <a:solidFill>
                  <a:schemeClr val="bg1"/>
                </a:solidFill>
                <a:latin typeface="微软雅黑" panose="020B0503020204020204" pitchFamily="34" charset="-122"/>
                <a:ea typeface="微软雅黑" panose="020B0503020204020204" pitchFamily="34" charset="-122"/>
              </a:rPr>
              <a:t>0</a:t>
            </a:r>
            <a:r>
              <a:rPr lang="zh-CN" altLang="en-US" dirty="0" smtClean="0">
                <a:solidFill>
                  <a:schemeClr val="bg1"/>
                </a:solidFill>
                <a:latin typeface="微软雅黑" panose="020B0503020204020204" pitchFamily="34" charset="-122"/>
                <a:ea typeface="微软雅黑" panose="020B0503020204020204" pitchFamily="34" charset="-122"/>
              </a:rPr>
              <a:t>开始为元素编号。 你也可以手动的指定成员的数值。 例如，我们将上面的例子改成从 </a:t>
            </a:r>
            <a:r>
              <a:rPr lang="en-US" altLang="zh-CN" dirty="0" smtClean="0">
                <a:solidFill>
                  <a:schemeClr val="bg1"/>
                </a:solidFill>
                <a:latin typeface="微软雅黑" panose="020B0503020204020204" pitchFamily="34" charset="-122"/>
                <a:ea typeface="微软雅黑" panose="020B0503020204020204" pitchFamily="34" charset="-122"/>
              </a:rPr>
              <a:t>1</a:t>
            </a:r>
            <a:r>
              <a:rPr lang="zh-CN" altLang="en-US" dirty="0" smtClean="0">
                <a:solidFill>
                  <a:schemeClr val="bg1"/>
                </a:solidFill>
                <a:latin typeface="微软雅黑" panose="020B0503020204020204" pitchFamily="34" charset="-122"/>
                <a:ea typeface="微软雅黑" panose="020B0503020204020204" pitchFamily="34" charset="-122"/>
              </a:rPr>
              <a:t>开始编号</a:t>
            </a:r>
            <a:r>
              <a:rPr lang="zh-CN" altLang="en-US"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enum Color {Red = 1</a:t>
            </a: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Green, Blue}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let </a:t>
            </a:r>
            <a:r>
              <a:rPr lang="en-US" altLang="zh-CN" dirty="0" smtClean="0">
                <a:solidFill>
                  <a:schemeClr val="bg1"/>
                </a:solidFill>
                <a:latin typeface="微软雅黑" panose="020B0503020204020204" pitchFamily="34" charset="-122"/>
                <a:ea typeface="微软雅黑" panose="020B0503020204020204" pitchFamily="34" charset="-122"/>
              </a:rPr>
              <a:t>c: Color = Color.Green;</a:t>
            </a:r>
          </a:p>
          <a:p>
            <a:pPr>
              <a:lnSpc>
                <a:spcPct val="195361"/>
              </a:lnSpc>
              <a:spcBef>
                <a:spcPts val="198"/>
              </a:spcBef>
            </a:pPr>
            <a:endParaRPr lang="en-US" altLang="zh-CN" dirty="0" smtClean="0">
              <a:solidFill>
                <a:schemeClr val="bg1"/>
              </a:solidFill>
              <a:latin typeface="微软雅黑" panose="020B0503020204020204" pitchFamily="34" charset="-122"/>
              <a:ea typeface="微软雅黑" panose="020B0503020204020204" pitchFamily="34" charset="-122"/>
            </a:endParaRPr>
          </a:p>
          <a:p>
            <a:pPr>
              <a:lnSpc>
                <a:spcPct val="195361"/>
              </a:lnSpc>
              <a:spcBef>
                <a:spcPts val="198"/>
              </a:spcBef>
            </a:pPr>
            <a:endParaRPr lang="en-US" altLang="zh-CN" dirty="0" smtClean="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2415199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1" y="0"/>
            <a:ext cx="2855167" cy="692497"/>
          </a:xfrm>
          <a:prstGeom prst="rect">
            <a:avLst/>
          </a:prstGeom>
        </p:spPr>
        <p:txBody>
          <a:bodyPr wrap="square">
            <a:spAutoFit/>
          </a:bodyPr>
          <a:lstStyle/>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基</a:t>
            </a:r>
            <a:r>
              <a:rPr lang="zh-CN" altLang="en-US" sz="2000" b="1" dirty="0" smtClean="0">
                <a:solidFill>
                  <a:schemeClr val="bg1"/>
                </a:solidFill>
                <a:latin typeface="微软雅黑" panose="020B0503020204020204" pitchFamily="34" charset="-122"/>
                <a:ea typeface="微软雅黑" panose="020B0503020204020204" pitchFamily="34" charset="-122"/>
              </a:rPr>
              <a:t>础类</a:t>
            </a:r>
            <a:r>
              <a:rPr lang="zh-CN" altLang="en-US" sz="2000" b="1" dirty="0" smtClean="0">
                <a:solidFill>
                  <a:schemeClr val="bg1"/>
                </a:solidFill>
                <a:latin typeface="微软雅黑" panose="020B0503020204020204" pitchFamily="34" charset="-122"/>
                <a:ea typeface="微软雅黑" panose="020B0503020204020204" pitchFamily="34" charset="-122"/>
              </a:rPr>
              <a:t>型</a:t>
            </a:r>
            <a:r>
              <a:rPr lang="en-US" altLang="zh-CN" sz="2000" b="1" dirty="0" smtClean="0">
                <a:solidFill>
                  <a:schemeClr val="bg1"/>
                </a:solidFill>
                <a:latin typeface="微软雅黑" panose="020B0503020204020204" pitchFamily="34" charset="-122"/>
                <a:ea typeface="微软雅黑" panose="020B0503020204020204" pitchFamily="34" charset="-122"/>
              </a:rPr>
              <a:t>(object)</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a:xfrm>
            <a:off x="650033" y="959797"/>
            <a:ext cx="9259078" cy="3693319"/>
          </a:xfrm>
          <a:prstGeom prst="rect">
            <a:avLst/>
          </a:prstGeom>
        </p:spPr>
        <p:txBody>
          <a:bodyPr wrap="square">
            <a:spAutoFit/>
          </a:bodyPr>
          <a:lstStyle/>
          <a:p>
            <a:pPr>
              <a:lnSpc>
                <a:spcPct val="195361"/>
              </a:lnSpc>
              <a:spcBef>
                <a:spcPts val="198"/>
              </a:spcBef>
            </a:pPr>
            <a:r>
              <a:rPr lang="en-US" altLang="zh-CN" sz="2000" b="1" dirty="0" smtClean="0">
                <a:solidFill>
                  <a:schemeClr val="bg1"/>
                </a:solidFill>
                <a:latin typeface="微软雅黑" panose="020B0503020204020204" pitchFamily="34" charset="-122"/>
                <a:ea typeface="微软雅黑" panose="020B0503020204020204" pitchFamily="34" charset="-122"/>
              </a:rPr>
              <a:t>Object</a:t>
            </a:r>
            <a:r>
              <a:rPr lang="zh-CN" altLang="en-US" sz="2000" b="1" dirty="0" smtClean="0">
                <a:solidFill>
                  <a:schemeClr val="bg1"/>
                </a:solidFill>
                <a:latin typeface="微软雅黑" panose="020B0503020204020204" pitchFamily="34" charset="-122"/>
                <a:ea typeface="微软雅黑" panose="020B0503020204020204" pitchFamily="34" charset="-122"/>
              </a:rPr>
              <a:t>：</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object</a:t>
            </a:r>
            <a:r>
              <a:rPr lang="zh-CN" altLang="en-US" dirty="0" smtClean="0">
                <a:solidFill>
                  <a:schemeClr val="bg1"/>
                </a:solidFill>
                <a:latin typeface="微软雅黑" panose="020B0503020204020204" pitchFamily="34" charset="-122"/>
                <a:ea typeface="微软雅黑" panose="020B0503020204020204" pitchFamily="34" charset="-122"/>
              </a:rPr>
              <a:t>表示非原始类型，也就是除</a:t>
            </a:r>
            <a:r>
              <a:rPr lang="en-US" altLang="zh-CN" dirty="0" smtClean="0">
                <a:solidFill>
                  <a:schemeClr val="bg1"/>
                </a:solidFill>
                <a:latin typeface="微软雅黑" panose="020B0503020204020204" pitchFamily="34" charset="-122"/>
                <a:ea typeface="微软雅黑" panose="020B0503020204020204" pitchFamily="34" charset="-122"/>
              </a:rPr>
              <a:t>number</a:t>
            </a:r>
            <a:r>
              <a:rPr lang="zh-CN" altLang="en-US" dirty="0" smtClean="0">
                <a:solidFill>
                  <a:schemeClr val="bg1"/>
                </a:solidFill>
                <a:latin typeface="微软雅黑" panose="020B0503020204020204" pitchFamily="34" charset="-122"/>
                <a:ea typeface="微软雅黑" panose="020B0503020204020204" pitchFamily="34" charset="-122"/>
              </a:rPr>
              <a:t>，</a:t>
            </a:r>
            <a:r>
              <a:rPr lang="en-US" altLang="zh-CN" dirty="0" smtClean="0">
                <a:solidFill>
                  <a:schemeClr val="bg1"/>
                </a:solidFill>
                <a:latin typeface="微软雅黑" panose="020B0503020204020204" pitchFamily="34" charset="-122"/>
                <a:ea typeface="微软雅黑" panose="020B0503020204020204" pitchFamily="34" charset="-122"/>
              </a:rPr>
              <a:t>string</a:t>
            </a:r>
            <a:r>
              <a:rPr lang="zh-CN" altLang="en-US" dirty="0" smtClean="0">
                <a:solidFill>
                  <a:schemeClr val="bg1"/>
                </a:solidFill>
                <a:latin typeface="微软雅黑" panose="020B0503020204020204" pitchFamily="34" charset="-122"/>
                <a:ea typeface="微软雅黑" panose="020B0503020204020204" pitchFamily="34" charset="-122"/>
              </a:rPr>
              <a:t>，</a:t>
            </a:r>
            <a:r>
              <a:rPr lang="en-US" altLang="zh-CN" dirty="0" smtClean="0">
                <a:solidFill>
                  <a:schemeClr val="bg1"/>
                </a:solidFill>
                <a:latin typeface="微软雅黑" panose="020B0503020204020204" pitchFamily="34" charset="-122"/>
                <a:ea typeface="微软雅黑" panose="020B0503020204020204" pitchFamily="34" charset="-122"/>
              </a:rPr>
              <a:t>boolean</a:t>
            </a:r>
            <a:r>
              <a:rPr lang="zh-CN" altLang="en-US" dirty="0" smtClean="0">
                <a:solidFill>
                  <a:schemeClr val="bg1"/>
                </a:solidFill>
                <a:latin typeface="微软雅黑" panose="020B0503020204020204" pitchFamily="34" charset="-122"/>
                <a:ea typeface="微软雅黑" panose="020B0503020204020204" pitchFamily="34" charset="-122"/>
              </a:rPr>
              <a:t>，</a:t>
            </a:r>
            <a:r>
              <a:rPr lang="en-US" altLang="zh-CN" dirty="0" smtClean="0">
                <a:solidFill>
                  <a:schemeClr val="bg1"/>
                </a:solidFill>
                <a:latin typeface="微软雅黑" panose="020B0503020204020204" pitchFamily="34" charset="-122"/>
                <a:ea typeface="微软雅黑" panose="020B0503020204020204" pitchFamily="34" charset="-122"/>
              </a:rPr>
              <a:t>symbol</a:t>
            </a:r>
            <a:r>
              <a:rPr lang="zh-CN" altLang="en-US" dirty="0" smtClean="0">
                <a:solidFill>
                  <a:schemeClr val="bg1"/>
                </a:solidFill>
                <a:latin typeface="微软雅黑" panose="020B0503020204020204" pitchFamily="34" charset="-122"/>
                <a:ea typeface="微软雅黑" panose="020B0503020204020204" pitchFamily="34" charset="-122"/>
              </a:rPr>
              <a:t>，</a:t>
            </a:r>
            <a:r>
              <a:rPr lang="en-US" altLang="zh-CN" dirty="0" smtClean="0">
                <a:solidFill>
                  <a:schemeClr val="bg1"/>
                </a:solidFill>
                <a:latin typeface="微软雅黑" panose="020B0503020204020204" pitchFamily="34" charset="-122"/>
                <a:ea typeface="微软雅黑" panose="020B0503020204020204" pitchFamily="34" charset="-122"/>
              </a:rPr>
              <a:t>null</a:t>
            </a:r>
            <a:r>
              <a:rPr lang="zh-CN" altLang="en-US" dirty="0" smtClean="0">
                <a:solidFill>
                  <a:schemeClr val="bg1"/>
                </a:solidFill>
                <a:latin typeface="微软雅黑" panose="020B0503020204020204" pitchFamily="34" charset="-122"/>
                <a:ea typeface="微软雅黑" panose="020B0503020204020204" pitchFamily="34" charset="-122"/>
              </a:rPr>
              <a:t>或</a:t>
            </a:r>
            <a:r>
              <a:rPr lang="en-US" altLang="zh-CN" dirty="0" smtClean="0">
                <a:solidFill>
                  <a:schemeClr val="bg1"/>
                </a:solidFill>
                <a:latin typeface="微软雅黑" panose="020B0503020204020204" pitchFamily="34" charset="-122"/>
                <a:ea typeface="微软雅黑" panose="020B0503020204020204" pitchFamily="34" charset="-122"/>
              </a:rPr>
              <a:t>undefined</a:t>
            </a:r>
            <a:r>
              <a:rPr lang="zh-CN" altLang="en-US" dirty="0" smtClean="0">
                <a:solidFill>
                  <a:schemeClr val="bg1"/>
                </a:solidFill>
                <a:latin typeface="微软雅黑" panose="020B0503020204020204" pitchFamily="34" charset="-122"/>
                <a:ea typeface="微软雅黑" panose="020B0503020204020204" pitchFamily="34" charset="-122"/>
              </a:rPr>
              <a:t>之外的类型。</a:t>
            </a:r>
          </a:p>
          <a:p>
            <a:pPr>
              <a:spcBef>
                <a:spcPts val="198"/>
              </a:spcBef>
            </a:pPr>
            <a:r>
              <a:rPr lang="zh-CN" altLang="en-US" dirty="0" smtClean="0">
                <a:solidFill>
                  <a:schemeClr val="bg1"/>
                </a:solidFill>
                <a:latin typeface="微软雅黑" panose="020B0503020204020204" pitchFamily="34" charset="-122"/>
                <a:ea typeface="微软雅黑" panose="020B0503020204020204" pitchFamily="34" charset="-122"/>
              </a:rPr>
              <a:t>使用</a:t>
            </a:r>
            <a:r>
              <a:rPr lang="en-US" altLang="zh-CN" dirty="0" smtClean="0">
                <a:solidFill>
                  <a:schemeClr val="bg1"/>
                </a:solidFill>
                <a:latin typeface="微软雅黑" panose="020B0503020204020204" pitchFamily="34" charset="-122"/>
                <a:ea typeface="微软雅黑" panose="020B0503020204020204" pitchFamily="34" charset="-122"/>
              </a:rPr>
              <a:t>object</a:t>
            </a:r>
            <a:r>
              <a:rPr lang="zh-CN" altLang="en-US" dirty="0" smtClean="0">
                <a:solidFill>
                  <a:schemeClr val="bg1"/>
                </a:solidFill>
                <a:latin typeface="微软雅黑" panose="020B0503020204020204" pitchFamily="34" charset="-122"/>
                <a:ea typeface="微软雅黑" panose="020B0503020204020204" pitchFamily="34" charset="-122"/>
              </a:rPr>
              <a:t>类型，就可以更好的表示像</a:t>
            </a:r>
            <a:r>
              <a:rPr lang="en-US" altLang="zh-CN" dirty="0" smtClean="0">
                <a:solidFill>
                  <a:schemeClr val="bg1"/>
                </a:solidFill>
                <a:latin typeface="微软雅黑" panose="020B0503020204020204" pitchFamily="34" charset="-122"/>
                <a:ea typeface="微软雅黑" panose="020B0503020204020204" pitchFamily="34" charset="-122"/>
              </a:rPr>
              <a:t>Object.create</a:t>
            </a:r>
            <a:r>
              <a:rPr lang="zh-CN" altLang="en-US" dirty="0" smtClean="0">
                <a:solidFill>
                  <a:schemeClr val="bg1"/>
                </a:solidFill>
                <a:latin typeface="微软雅黑" panose="020B0503020204020204" pitchFamily="34" charset="-122"/>
                <a:ea typeface="微软雅黑" panose="020B0503020204020204" pitchFamily="34" charset="-122"/>
              </a:rPr>
              <a:t>这样的</a:t>
            </a:r>
            <a:r>
              <a:rPr lang="en-US" altLang="zh-CN" dirty="0" smtClean="0">
                <a:solidFill>
                  <a:schemeClr val="bg1"/>
                </a:solidFill>
                <a:latin typeface="微软雅黑" panose="020B0503020204020204" pitchFamily="34" charset="-122"/>
                <a:ea typeface="微软雅黑" panose="020B0503020204020204" pitchFamily="34" charset="-122"/>
              </a:rPr>
              <a:t>API</a:t>
            </a:r>
            <a:r>
              <a:rPr lang="zh-CN" altLang="en-US" dirty="0" smtClean="0">
                <a:solidFill>
                  <a:schemeClr val="bg1"/>
                </a:solidFill>
                <a:latin typeface="微软雅黑" panose="020B0503020204020204" pitchFamily="34" charset="-122"/>
                <a:ea typeface="微软雅黑" panose="020B0503020204020204" pitchFamily="34" charset="-122"/>
              </a:rPr>
              <a:t>。例如</a:t>
            </a:r>
            <a:r>
              <a:rPr lang="zh-CN" altLang="en-US"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endParaRPr lang="zh-CN" altLang="en-US"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zh-CN" altLang="en-US" dirty="0" smtClean="0">
                <a:solidFill>
                  <a:schemeClr val="bg1"/>
                </a:solidFill>
                <a:latin typeface="微软雅黑" panose="020B0503020204020204" pitchFamily="34" charset="-122"/>
                <a:ea typeface="微软雅黑" panose="020B0503020204020204" pitchFamily="34" charset="-122"/>
              </a:rPr>
              <a:t> </a:t>
            </a:r>
            <a:r>
              <a:rPr lang="zh-CN" altLang="en-US"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declare </a:t>
            </a:r>
            <a:r>
              <a:rPr lang="en-US" altLang="zh-CN" dirty="0" smtClean="0">
                <a:solidFill>
                  <a:schemeClr val="bg1"/>
                </a:solidFill>
                <a:latin typeface="微软雅黑" panose="020B0503020204020204" pitchFamily="34" charset="-122"/>
                <a:ea typeface="微软雅黑" panose="020B0503020204020204" pitchFamily="34" charset="-122"/>
              </a:rPr>
              <a:t>function create(o: object | null): void;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create</a:t>
            </a:r>
            <a:r>
              <a:rPr lang="en-US" altLang="zh-CN" dirty="0" smtClean="0">
                <a:solidFill>
                  <a:schemeClr val="bg1"/>
                </a:solidFill>
                <a:latin typeface="微软雅黑" panose="020B0503020204020204" pitchFamily="34" charset="-122"/>
                <a:ea typeface="微软雅黑" panose="020B0503020204020204" pitchFamily="34" charset="-122"/>
              </a:rPr>
              <a:t>({ prop: 0 }); // OK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create(null</a:t>
            </a:r>
            <a:r>
              <a:rPr lang="en-US" altLang="zh-CN" dirty="0" smtClean="0">
                <a:solidFill>
                  <a:schemeClr val="bg1"/>
                </a:solidFill>
                <a:latin typeface="微软雅黑" panose="020B0503020204020204" pitchFamily="34" charset="-122"/>
                <a:ea typeface="微软雅黑" panose="020B0503020204020204" pitchFamily="34" charset="-122"/>
              </a:rPr>
              <a:t>); // OK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create(42</a:t>
            </a:r>
            <a:r>
              <a:rPr lang="en-US" altLang="zh-CN" dirty="0" smtClean="0">
                <a:solidFill>
                  <a:schemeClr val="bg1"/>
                </a:solidFill>
                <a:latin typeface="微软雅黑" panose="020B0503020204020204" pitchFamily="34" charset="-122"/>
                <a:ea typeface="微软雅黑" panose="020B0503020204020204" pitchFamily="34" charset="-122"/>
              </a:rPr>
              <a:t>); // Error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create</a:t>
            </a:r>
            <a:r>
              <a:rPr lang="en-US" altLang="zh-CN" dirty="0" smtClean="0">
                <a:solidFill>
                  <a:schemeClr val="bg1"/>
                </a:solidFill>
                <a:latin typeface="微软雅黑" panose="020B0503020204020204" pitchFamily="34" charset="-122"/>
                <a:ea typeface="微软雅黑" panose="020B0503020204020204" pitchFamily="34" charset="-122"/>
              </a:rPr>
              <a:t>("string"); // Error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create(false</a:t>
            </a:r>
            <a:r>
              <a:rPr lang="en-US" altLang="zh-CN" dirty="0" smtClean="0">
                <a:solidFill>
                  <a:schemeClr val="bg1"/>
                </a:solidFill>
                <a:latin typeface="微软雅黑" panose="020B0503020204020204" pitchFamily="34" charset="-122"/>
                <a:ea typeface="微软雅黑" panose="020B0503020204020204" pitchFamily="34" charset="-122"/>
              </a:rPr>
              <a:t>); // Error </a:t>
            </a:r>
            <a:endParaRPr lang="en-US" altLang="zh-CN" dirty="0" smtClean="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2415199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0" y="0"/>
            <a:ext cx="2500604" cy="603499"/>
          </a:xfrm>
          <a:prstGeom prst="rect">
            <a:avLst/>
          </a:prstGeom>
        </p:spPr>
        <p:txBody>
          <a:bodyPr wrap="square">
            <a:spAutoFit/>
          </a:bodyPr>
          <a:lstStyle/>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变量声明</a:t>
            </a:r>
            <a:r>
              <a:rPr lang="en-US" altLang="zh-CN" sz="2000" b="1" dirty="0" smtClean="0">
                <a:solidFill>
                  <a:schemeClr val="bg1"/>
                </a:solidFill>
                <a:latin typeface="微软雅黑" panose="020B0503020204020204" pitchFamily="34" charset="-122"/>
                <a:ea typeface="微软雅黑" panose="020B0503020204020204" pitchFamily="34" charset="-122"/>
              </a:rPr>
              <a:t>(var)</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a:xfrm>
            <a:off x="724677" y="857122"/>
            <a:ext cx="9268409" cy="4021614"/>
          </a:xfrm>
          <a:prstGeom prst="rect">
            <a:avLst/>
          </a:prstGeom>
        </p:spPr>
        <p:txBody>
          <a:bodyPr wrap="square">
            <a:spAutoFit/>
          </a:bodyPr>
          <a:lstStyle/>
          <a:p>
            <a:pPr>
              <a:lnSpc>
                <a:spcPct val="195361"/>
              </a:lnSpc>
              <a:spcBef>
                <a:spcPts val="198"/>
              </a:spcBef>
            </a:pPr>
            <a:r>
              <a:rPr lang="en-US" altLang="zh-CN" sz="2000" b="1" dirty="0" smtClean="0">
                <a:solidFill>
                  <a:schemeClr val="bg1"/>
                </a:solidFill>
                <a:latin typeface="微软雅黑" panose="020B0503020204020204" pitchFamily="34" charset="-122"/>
                <a:ea typeface="微软雅黑" panose="020B0503020204020204" pitchFamily="34" charset="-122"/>
              </a:rPr>
              <a:t>var </a:t>
            </a:r>
            <a:r>
              <a:rPr lang="zh-CN" altLang="en-US" sz="2000" b="1" dirty="0" smtClean="0">
                <a:solidFill>
                  <a:schemeClr val="bg1"/>
                </a:solidFill>
                <a:latin typeface="微软雅黑" panose="020B0503020204020204" pitchFamily="34" charset="-122"/>
                <a:ea typeface="微软雅黑" panose="020B0503020204020204" pitchFamily="34" charset="-122"/>
              </a:rPr>
              <a:t>声</a:t>
            </a:r>
            <a:r>
              <a:rPr lang="zh-CN" altLang="en-US" sz="2000" b="1" dirty="0" smtClean="0">
                <a:solidFill>
                  <a:schemeClr val="bg1"/>
                </a:solidFill>
                <a:latin typeface="微软雅黑" panose="020B0503020204020204" pitchFamily="34" charset="-122"/>
                <a:ea typeface="微软雅黑" panose="020B0503020204020204" pitchFamily="34" charset="-122"/>
              </a:rPr>
              <a:t>明</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zh-CN" altLang="en-US" dirty="0" smtClean="0">
                <a:solidFill>
                  <a:schemeClr val="bg1"/>
                </a:solidFill>
                <a:latin typeface="微软雅黑" panose="020B0503020204020204" pitchFamily="34" charset="-122"/>
                <a:ea typeface="微软雅黑" panose="020B0503020204020204" pitchFamily="34" charset="-122"/>
              </a:rPr>
              <a:t>一直以来我们都是通过</a:t>
            </a:r>
            <a:r>
              <a:rPr lang="en-US" altLang="zh-CN" dirty="0" smtClean="0">
                <a:solidFill>
                  <a:schemeClr val="bg1"/>
                </a:solidFill>
                <a:latin typeface="微软雅黑" panose="020B0503020204020204" pitchFamily="34" charset="-122"/>
                <a:ea typeface="微软雅黑" panose="020B0503020204020204" pitchFamily="34" charset="-122"/>
              </a:rPr>
              <a:t>var</a:t>
            </a:r>
            <a:r>
              <a:rPr lang="zh-CN" altLang="en-US" dirty="0" smtClean="0">
                <a:solidFill>
                  <a:schemeClr val="bg1"/>
                </a:solidFill>
                <a:latin typeface="微软雅黑" panose="020B0503020204020204" pitchFamily="34" charset="-122"/>
                <a:ea typeface="微软雅黑" panose="020B0503020204020204" pitchFamily="34" charset="-122"/>
              </a:rPr>
              <a:t>关键字定义</a:t>
            </a:r>
            <a:r>
              <a:rPr lang="en-US" altLang="zh-CN" dirty="0" smtClean="0">
                <a:solidFill>
                  <a:schemeClr val="bg1"/>
                </a:solidFill>
                <a:latin typeface="微软雅黑" panose="020B0503020204020204" pitchFamily="34" charset="-122"/>
                <a:ea typeface="微软雅黑" panose="020B0503020204020204" pitchFamily="34" charset="-122"/>
              </a:rPr>
              <a:t>JavaScript</a:t>
            </a:r>
            <a:r>
              <a:rPr lang="zh-CN" altLang="en-US" dirty="0" smtClean="0">
                <a:solidFill>
                  <a:schemeClr val="bg1"/>
                </a:solidFill>
                <a:latin typeface="微软雅黑" panose="020B0503020204020204" pitchFamily="34" charset="-122"/>
                <a:ea typeface="微软雅黑" panose="020B0503020204020204" pitchFamily="34" charset="-122"/>
              </a:rPr>
              <a:t>变量</a:t>
            </a:r>
            <a:r>
              <a:rPr lang="zh-CN" altLang="en-US"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var a = 10</a:t>
            </a:r>
            <a:r>
              <a:rPr lang="en-US" altLang="zh-CN" dirty="0" smtClean="0">
                <a:solidFill>
                  <a:schemeClr val="bg1"/>
                </a:solidFill>
                <a:latin typeface="微软雅黑" panose="020B0503020204020204" pitchFamily="34" charset="-122"/>
                <a:ea typeface="微软雅黑" panose="020B0503020204020204" pitchFamily="34" charset="-122"/>
              </a:rPr>
              <a:t>;</a:t>
            </a:r>
          </a:p>
          <a:p>
            <a:pPr>
              <a:spcBef>
                <a:spcPts val="198"/>
              </a:spcBef>
            </a:pPr>
            <a:endParaRPr lang="zh-CN" altLang="en-US"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zh-CN" altLang="en-US" dirty="0" smtClean="0">
                <a:solidFill>
                  <a:schemeClr val="bg1"/>
                </a:solidFill>
                <a:latin typeface="微软雅黑" panose="020B0503020204020204" pitchFamily="34" charset="-122"/>
                <a:ea typeface="微软雅黑" panose="020B0503020204020204" pitchFamily="34" charset="-122"/>
              </a:rPr>
              <a:t>大</a:t>
            </a:r>
            <a:r>
              <a:rPr lang="zh-CN" altLang="en-US" dirty="0" smtClean="0">
                <a:solidFill>
                  <a:schemeClr val="bg1"/>
                </a:solidFill>
                <a:latin typeface="微软雅黑" panose="020B0503020204020204" pitchFamily="34" charset="-122"/>
                <a:ea typeface="微软雅黑" panose="020B0503020204020204" pitchFamily="34" charset="-122"/>
              </a:rPr>
              <a:t>家都能理解，这里定义了一个名为</a:t>
            </a:r>
            <a:r>
              <a:rPr lang="en-US" altLang="zh-CN" dirty="0" smtClean="0">
                <a:solidFill>
                  <a:schemeClr val="bg1"/>
                </a:solidFill>
                <a:latin typeface="微软雅黑" panose="020B0503020204020204" pitchFamily="34" charset="-122"/>
                <a:ea typeface="微软雅黑" panose="020B0503020204020204" pitchFamily="34" charset="-122"/>
              </a:rPr>
              <a:t>a</a:t>
            </a:r>
            <a:r>
              <a:rPr lang="zh-CN" altLang="en-US" dirty="0" smtClean="0">
                <a:solidFill>
                  <a:schemeClr val="bg1"/>
                </a:solidFill>
                <a:latin typeface="微软雅黑" panose="020B0503020204020204" pitchFamily="34" charset="-122"/>
                <a:ea typeface="微软雅黑" panose="020B0503020204020204" pitchFamily="34" charset="-122"/>
              </a:rPr>
              <a:t>值为</a:t>
            </a:r>
            <a:r>
              <a:rPr lang="en-US" altLang="zh-CN" dirty="0" smtClean="0">
                <a:solidFill>
                  <a:schemeClr val="bg1"/>
                </a:solidFill>
                <a:latin typeface="微软雅黑" panose="020B0503020204020204" pitchFamily="34" charset="-122"/>
                <a:ea typeface="微软雅黑" panose="020B0503020204020204" pitchFamily="34" charset="-122"/>
              </a:rPr>
              <a:t>10</a:t>
            </a:r>
            <a:r>
              <a:rPr lang="zh-CN" altLang="en-US" dirty="0" smtClean="0">
                <a:solidFill>
                  <a:schemeClr val="bg1"/>
                </a:solidFill>
                <a:latin typeface="微软雅黑" panose="020B0503020204020204" pitchFamily="34" charset="-122"/>
                <a:ea typeface="微软雅黑" panose="020B0503020204020204" pitchFamily="34" charset="-122"/>
              </a:rPr>
              <a:t>的变量。</a:t>
            </a:r>
          </a:p>
          <a:p>
            <a:pPr>
              <a:spcBef>
                <a:spcPts val="198"/>
              </a:spcBef>
            </a:pPr>
            <a:r>
              <a:rPr lang="zh-CN" altLang="en-US" dirty="0" smtClean="0">
                <a:solidFill>
                  <a:schemeClr val="bg1"/>
                </a:solidFill>
                <a:latin typeface="微软雅黑" panose="020B0503020204020204" pitchFamily="34" charset="-122"/>
                <a:ea typeface="微软雅黑" panose="020B0503020204020204" pitchFamily="34" charset="-122"/>
              </a:rPr>
              <a:t>我们也可以在函数内部定义变量</a:t>
            </a:r>
            <a:r>
              <a:rPr lang="zh-CN" altLang="en-US"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endParaRPr lang="zh-CN" altLang="en-US"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function </a:t>
            </a:r>
            <a:r>
              <a:rPr lang="en-US" altLang="zh-CN" dirty="0" smtClean="0">
                <a:solidFill>
                  <a:schemeClr val="bg1"/>
                </a:solidFill>
                <a:latin typeface="微软雅黑" panose="020B0503020204020204" pitchFamily="34" charset="-122"/>
                <a:ea typeface="微软雅黑" panose="020B0503020204020204" pitchFamily="34" charset="-122"/>
              </a:rPr>
              <a:t>f() { </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var </a:t>
            </a:r>
            <a:r>
              <a:rPr lang="en-US" altLang="zh-CN" dirty="0" smtClean="0">
                <a:solidFill>
                  <a:schemeClr val="bg1"/>
                </a:solidFill>
                <a:latin typeface="微软雅黑" panose="020B0503020204020204" pitchFamily="34" charset="-122"/>
                <a:ea typeface="微软雅黑" panose="020B0503020204020204" pitchFamily="34" charset="-122"/>
              </a:rPr>
              <a:t>message = "Hello, world!"; </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return </a:t>
            </a:r>
            <a:r>
              <a:rPr lang="en-US" altLang="zh-CN" dirty="0" smtClean="0">
                <a:solidFill>
                  <a:schemeClr val="bg1"/>
                </a:solidFill>
                <a:latin typeface="微软雅黑" panose="020B0503020204020204" pitchFamily="34" charset="-122"/>
                <a:ea typeface="微软雅黑" panose="020B0503020204020204" pitchFamily="34" charset="-122"/>
              </a:rPr>
              <a:t>message; </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endParaRPr lang="en-US" altLang="zh-CN" dirty="0" smtClean="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2415199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A1124"/>
        </a:solidFill>
        <a:effectLst/>
      </p:bgPr>
    </p:bg>
    <p:spTree>
      <p:nvGrpSpPr>
        <p:cNvPr id="1" name=""/>
        <p:cNvGrpSpPr/>
        <p:nvPr/>
      </p:nvGrpSpPr>
      <p:grpSpPr>
        <a:xfrm>
          <a:off x="0" y="0"/>
          <a:ext cx="0" cy="0"/>
          <a:chOff x="0" y="0"/>
          <a:chExt cx="0" cy="0"/>
        </a:xfrm>
      </p:grpSpPr>
      <p:pic>
        <p:nvPicPr>
          <p:cNvPr id="33" name="图片 32">
            <a:extLst>
              <a:ext uri="{FF2B5EF4-FFF2-40B4-BE49-F238E27FC236}">
                <a16:creationId xmlns:a16="http://schemas.microsoft.com/office/drawing/2014/main" xmlns="" id="{098753BE-3066-427F-8141-BEFF56922E63}"/>
              </a:ext>
            </a:extLst>
          </p:cNvPr>
          <p:cNvPicPr>
            <a:picLocks noChangeAspect="1"/>
          </p:cNvPicPr>
          <p:nvPr/>
        </p:nvPicPr>
        <p:blipFill rotWithShape="1">
          <a:blip r:embed="rId3" cstate="print"/>
          <a:srcRect l="17385" r="49004"/>
          <a:stretch/>
        </p:blipFill>
        <p:spPr>
          <a:xfrm>
            <a:off x="344110" y="3108122"/>
            <a:ext cx="3609433" cy="3045598"/>
          </a:xfrm>
          <a:prstGeom prst="rect">
            <a:avLst/>
          </a:prstGeom>
          <a:effectLst>
            <a:softEdge rad="660400"/>
          </a:effectLst>
        </p:spPr>
      </p:pic>
      <p:sp>
        <p:nvSpPr>
          <p:cNvPr id="9" name="ïṡḻîďê">
            <a:extLst>
              <a:ext uri="{FF2B5EF4-FFF2-40B4-BE49-F238E27FC236}">
                <a16:creationId xmlns:a16="http://schemas.microsoft.com/office/drawing/2014/main" xmlns="" id="{6C62D331-93AB-4508-95BB-759D9AAB821E}"/>
              </a:ext>
            </a:extLst>
          </p:cNvPr>
          <p:cNvSpPr txBox="1"/>
          <p:nvPr/>
        </p:nvSpPr>
        <p:spPr bwMode="auto">
          <a:xfrm>
            <a:off x="873124" y="1182822"/>
            <a:ext cx="3080419"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anchor="ctr" anchorCtr="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dist">
              <a:spcBef>
                <a:spcPct val="0"/>
              </a:spcBef>
            </a:pPr>
            <a:r>
              <a:rPr lang="en-US" altLang="zh-CN" sz="4000" b="1" dirty="0">
                <a:solidFill>
                  <a:schemeClr val="bg1"/>
                </a:solidFill>
                <a:latin typeface="微软雅黑" panose="020B0503020204020204" pitchFamily="34" charset="-122"/>
                <a:ea typeface="微软雅黑" panose="020B0503020204020204" pitchFamily="34" charset="-122"/>
              </a:rPr>
              <a:t>Contents</a:t>
            </a:r>
          </a:p>
        </p:txBody>
      </p:sp>
      <p:sp>
        <p:nvSpPr>
          <p:cNvPr id="10" name="ïṡḻîďê">
            <a:extLst>
              <a:ext uri="{FF2B5EF4-FFF2-40B4-BE49-F238E27FC236}">
                <a16:creationId xmlns:a16="http://schemas.microsoft.com/office/drawing/2014/main" xmlns="" id="{F9C8EBC1-03B4-46A2-A7C7-D1B0D20A4D27}"/>
              </a:ext>
            </a:extLst>
          </p:cNvPr>
          <p:cNvSpPr txBox="1"/>
          <p:nvPr/>
        </p:nvSpPr>
        <p:spPr bwMode="auto">
          <a:xfrm>
            <a:off x="873124" y="1890708"/>
            <a:ext cx="3080419"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anchor="ctr" anchorCtr="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sz="4000" b="1" dirty="0">
                <a:solidFill>
                  <a:schemeClr val="bg1"/>
                </a:solidFill>
                <a:latin typeface="微软雅黑" panose="020B0503020204020204" pitchFamily="34" charset="-122"/>
                <a:ea typeface="微软雅黑" panose="020B0503020204020204" pitchFamily="34" charset="-122"/>
              </a:rPr>
              <a:t>目   录</a:t>
            </a:r>
            <a:endParaRPr lang="en-US" altLang="zh-CN" sz="4000" b="1" dirty="0">
              <a:solidFill>
                <a:schemeClr val="bg1"/>
              </a:solidFill>
              <a:latin typeface="微软雅黑" panose="020B0503020204020204" pitchFamily="34" charset="-122"/>
              <a:ea typeface="微软雅黑" panose="020B0503020204020204" pitchFamily="34" charset="-122"/>
            </a:endParaRPr>
          </a:p>
        </p:txBody>
      </p:sp>
      <p:grpSp>
        <p:nvGrpSpPr>
          <p:cNvPr id="27" name="组合 26">
            <a:extLst>
              <a:ext uri="{FF2B5EF4-FFF2-40B4-BE49-F238E27FC236}">
                <a16:creationId xmlns:a16="http://schemas.microsoft.com/office/drawing/2014/main" xmlns="" id="{E8E95F80-DB1D-4546-B326-672B72DCA65A}"/>
              </a:ext>
            </a:extLst>
          </p:cNvPr>
          <p:cNvGrpSpPr/>
          <p:nvPr/>
        </p:nvGrpSpPr>
        <p:grpSpPr>
          <a:xfrm>
            <a:off x="5645064" y="1402916"/>
            <a:ext cx="5315211" cy="504970"/>
            <a:chOff x="6096000" y="1691014"/>
            <a:chExt cx="5315211" cy="504970"/>
          </a:xfrm>
        </p:grpSpPr>
        <p:sp>
          <p:nvSpPr>
            <p:cNvPr id="12" name="矩形 11">
              <a:extLst>
                <a:ext uri="{FF2B5EF4-FFF2-40B4-BE49-F238E27FC236}">
                  <a16:creationId xmlns:a16="http://schemas.microsoft.com/office/drawing/2014/main" xmlns="" id="{272A7ACF-F1B3-403B-BCF8-F669E0C982D6}"/>
                </a:ext>
              </a:extLst>
            </p:cNvPr>
            <p:cNvSpPr/>
            <p:nvPr/>
          </p:nvSpPr>
          <p:spPr>
            <a:xfrm>
              <a:off x="6096000" y="1691014"/>
              <a:ext cx="576000" cy="504968"/>
            </a:xfrm>
            <a:custGeom>
              <a:avLst/>
              <a:gdLst>
                <a:gd name="connsiteX0" fmla="*/ 0 w 576000"/>
                <a:gd name="connsiteY0" fmla="*/ 0 h 612000"/>
                <a:gd name="connsiteX1" fmla="*/ 576000 w 576000"/>
                <a:gd name="connsiteY1" fmla="*/ 0 h 612000"/>
                <a:gd name="connsiteX2" fmla="*/ 576000 w 576000"/>
                <a:gd name="connsiteY2" fmla="*/ 612000 h 612000"/>
                <a:gd name="connsiteX3" fmla="*/ 0 w 576000"/>
                <a:gd name="connsiteY3" fmla="*/ 612000 h 612000"/>
                <a:gd name="connsiteX4" fmla="*/ 0 w 576000"/>
                <a:gd name="connsiteY4" fmla="*/ 0 h 612000"/>
                <a:gd name="connsiteX0" fmla="*/ 0 w 576000"/>
                <a:gd name="connsiteY0" fmla="*/ 0 h 612000"/>
                <a:gd name="connsiteX1" fmla="*/ 576000 w 576000"/>
                <a:gd name="connsiteY1" fmla="*/ 68580 h 612000"/>
                <a:gd name="connsiteX2" fmla="*/ 576000 w 576000"/>
                <a:gd name="connsiteY2" fmla="*/ 612000 h 612000"/>
                <a:gd name="connsiteX3" fmla="*/ 0 w 576000"/>
                <a:gd name="connsiteY3" fmla="*/ 612000 h 612000"/>
                <a:gd name="connsiteX4" fmla="*/ 0 w 576000"/>
                <a:gd name="connsiteY4" fmla="*/ 0 h 61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00" h="612000">
                  <a:moveTo>
                    <a:pt x="0" y="0"/>
                  </a:moveTo>
                  <a:lnTo>
                    <a:pt x="576000" y="68580"/>
                  </a:lnTo>
                  <a:lnTo>
                    <a:pt x="576000" y="612000"/>
                  </a:lnTo>
                  <a:lnTo>
                    <a:pt x="0" y="612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A0F23"/>
                  </a:solidFill>
                  <a:latin typeface="微软雅黑" panose="020B0503020204020204" pitchFamily="34" charset="-122"/>
                  <a:ea typeface="微软雅黑" panose="020B0503020204020204" pitchFamily="34" charset="-122"/>
                </a:rPr>
                <a:t>01</a:t>
              </a:r>
              <a:endParaRPr lang="zh-CN" altLang="en-US" sz="2000" dirty="0">
                <a:solidFill>
                  <a:srgbClr val="0A0F23"/>
                </a:solidFill>
                <a:latin typeface="微软雅黑" panose="020B0503020204020204" pitchFamily="34" charset="-122"/>
                <a:ea typeface="微软雅黑" panose="020B0503020204020204" pitchFamily="34" charset="-122"/>
              </a:endParaRPr>
            </a:p>
          </p:txBody>
        </p:sp>
        <p:sp>
          <p:nvSpPr>
            <p:cNvPr id="13" name="等腰三角形 12">
              <a:extLst>
                <a:ext uri="{FF2B5EF4-FFF2-40B4-BE49-F238E27FC236}">
                  <a16:creationId xmlns:a16="http://schemas.microsoft.com/office/drawing/2014/main" xmlns="" id="{C9DAC525-1ABC-4137-AA42-08C97B5993DE}"/>
                </a:ext>
              </a:extLst>
            </p:cNvPr>
            <p:cNvSpPr/>
            <p:nvPr/>
          </p:nvSpPr>
          <p:spPr>
            <a:xfrm rot="5400000">
              <a:off x="6642208" y="2038558"/>
              <a:ext cx="187218" cy="127634"/>
            </a:xfrm>
            <a:prstGeom prst="triangle">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xmlns="" id="{78D58F20-19BA-431A-A678-5778917B0E2D}"/>
                </a:ext>
              </a:extLst>
            </p:cNvPr>
            <p:cNvSpPr txBox="1"/>
            <p:nvPr/>
          </p:nvSpPr>
          <p:spPr>
            <a:xfrm>
              <a:off x="7102257" y="1778696"/>
              <a:ext cx="4308954" cy="400110"/>
            </a:xfrm>
            <a:prstGeom prst="rect">
              <a:avLst/>
            </a:prstGeom>
            <a:noFill/>
          </p:spPr>
          <p:txBody>
            <a:bodyPr wrap="square" rtlCol="0">
              <a:spAutoFit/>
            </a:bodyPr>
            <a:lstStyle/>
            <a:p>
              <a:pPr algn="l"/>
              <a:r>
                <a:rPr lang="en-US" altLang="zh-CN" sz="2000" b="1" dirty="0" smtClean="0">
                  <a:solidFill>
                    <a:schemeClr val="bg1"/>
                  </a:solidFill>
                  <a:latin typeface="微软雅黑" panose="020B0503020204020204" pitchFamily="34" charset="-122"/>
                  <a:ea typeface="微软雅黑" panose="020B0503020204020204" pitchFamily="34" charset="-122"/>
                </a:rPr>
                <a:t>TS</a:t>
              </a:r>
              <a:r>
                <a:rPr lang="zh-CN" altLang="en-US" sz="2000" b="1" dirty="0" smtClean="0">
                  <a:solidFill>
                    <a:schemeClr val="bg1"/>
                  </a:solidFill>
                  <a:latin typeface="微软雅黑" panose="020B0503020204020204" pitchFamily="34" charset="-122"/>
                  <a:ea typeface="微软雅黑" panose="020B0503020204020204" pitchFamily="34" charset="-122"/>
                </a:rPr>
                <a:t>简介</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28" name="组合 27">
            <a:extLst>
              <a:ext uri="{FF2B5EF4-FFF2-40B4-BE49-F238E27FC236}">
                <a16:creationId xmlns:a16="http://schemas.microsoft.com/office/drawing/2014/main" xmlns="" id="{E2062930-7516-4773-B45E-202C77E04BB1}"/>
              </a:ext>
            </a:extLst>
          </p:cNvPr>
          <p:cNvGrpSpPr/>
          <p:nvPr/>
        </p:nvGrpSpPr>
        <p:grpSpPr>
          <a:xfrm>
            <a:off x="5645064" y="2310595"/>
            <a:ext cx="5315211" cy="504970"/>
            <a:chOff x="6096000" y="2496558"/>
            <a:chExt cx="5315211" cy="504970"/>
          </a:xfrm>
        </p:grpSpPr>
        <p:sp>
          <p:nvSpPr>
            <p:cNvPr id="15" name="矩形 11">
              <a:extLst>
                <a:ext uri="{FF2B5EF4-FFF2-40B4-BE49-F238E27FC236}">
                  <a16:creationId xmlns:a16="http://schemas.microsoft.com/office/drawing/2014/main" xmlns="" id="{ED55EAD5-C468-4E3F-AD84-43464CFF334E}"/>
                </a:ext>
              </a:extLst>
            </p:cNvPr>
            <p:cNvSpPr/>
            <p:nvPr/>
          </p:nvSpPr>
          <p:spPr>
            <a:xfrm>
              <a:off x="6096000" y="2496558"/>
              <a:ext cx="576000" cy="504968"/>
            </a:xfrm>
            <a:custGeom>
              <a:avLst/>
              <a:gdLst>
                <a:gd name="connsiteX0" fmla="*/ 0 w 576000"/>
                <a:gd name="connsiteY0" fmla="*/ 0 h 612000"/>
                <a:gd name="connsiteX1" fmla="*/ 576000 w 576000"/>
                <a:gd name="connsiteY1" fmla="*/ 0 h 612000"/>
                <a:gd name="connsiteX2" fmla="*/ 576000 w 576000"/>
                <a:gd name="connsiteY2" fmla="*/ 612000 h 612000"/>
                <a:gd name="connsiteX3" fmla="*/ 0 w 576000"/>
                <a:gd name="connsiteY3" fmla="*/ 612000 h 612000"/>
                <a:gd name="connsiteX4" fmla="*/ 0 w 576000"/>
                <a:gd name="connsiteY4" fmla="*/ 0 h 612000"/>
                <a:gd name="connsiteX0" fmla="*/ 0 w 576000"/>
                <a:gd name="connsiteY0" fmla="*/ 0 h 612000"/>
                <a:gd name="connsiteX1" fmla="*/ 576000 w 576000"/>
                <a:gd name="connsiteY1" fmla="*/ 68580 h 612000"/>
                <a:gd name="connsiteX2" fmla="*/ 576000 w 576000"/>
                <a:gd name="connsiteY2" fmla="*/ 612000 h 612000"/>
                <a:gd name="connsiteX3" fmla="*/ 0 w 576000"/>
                <a:gd name="connsiteY3" fmla="*/ 612000 h 612000"/>
                <a:gd name="connsiteX4" fmla="*/ 0 w 576000"/>
                <a:gd name="connsiteY4" fmla="*/ 0 h 61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00" h="612000">
                  <a:moveTo>
                    <a:pt x="0" y="0"/>
                  </a:moveTo>
                  <a:lnTo>
                    <a:pt x="576000" y="68580"/>
                  </a:lnTo>
                  <a:lnTo>
                    <a:pt x="576000" y="612000"/>
                  </a:lnTo>
                  <a:lnTo>
                    <a:pt x="0" y="612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A0F23"/>
                  </a:solidFill>
                  <a:latin typeface="微软雅黑" panose="020B0503020204020204" pitchFamily="34" charset="-122"/>
                  <a:ea typeface="微软雅黑" panose="020B0503020204020204" pitchFamily="34" charset="-122"/>
                </a:rPr>
                <a:t>02</a:t>
              </a:r>
              <a:endParaRPr lang="zh-CN" altLang="en-US" sz="2000" dirty="0">
                <a:solidFill>
                  <a:srgbClr val="0A0F23"/>
                </a:solidFill>
                <a:latin typeface="微软雅黑" panose="020B0503020204020204" pitchFamily="34" charset="-122"/>
                <a:ea typeface="微软雅黑" panose="020B0503020204020204" pitchFamily="34" charset="-122"/>
              </a:endParaRPr>
            </a:p>
          </p:txBody>
        </p:sp>
        <p:sp>
          <p:nvSpPr>
            <p:cNvPr id="16" name="等腰三角形 15">
              <a:extLst>
                <a:ext uri="{FF2B5EF4-FFF2-40B4-BE49-F238E27FC236}">
                  <a16:creationId xmlns:a16="http://schemas.microsoft.com/office/drawing/2014/main" xmlns="" id="{EFCF7262-D82E-456C-8A1A-1166BC545E28}"/>
                </a:ext>
              </a:extLst>
            </p:cNvPr>
            <p:cNvSpPr/>
            <p:nvPr/>
          </p:nvSpPr>
          <p:spPr>
            <a:xfrm rot="5400000">
              <a:off x="6642208" y="2844102"/>
              <a:ext cx="187218" cy="127634"/>
            </a:xfrm>
            <a:prstGeom prst="triangle">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xmlns="" id="{9396BB6A-E50C-45C5-8692-BC2EC13560B5}"/>
                </a:ext>
              </a:extLst>
            </p:cNvPr>
            <p:cNvSpPr txBox="1"/>
            <p:nvPr/>
          </p:nvSpPr>
          <p:spPr>
            <a:xfrm>
              <a:off x="7102257" y="2584240"/>
              <a:ext cx="4308954" cy="400110"/>
            </a:xfrm>
            <a:prstGeom prst="rect">
              <a:avLst/>
            </a:prstGeom>
            <a:noFill/>
          </p:spPr>
          <p:txBody>
            <a:bodyPr wrap="square" rtlCol="0">
              <a:spAutoFit/>
            </a:bodyPr>
            <a:lstStyle/>
            <a:p>
              <a:pPr algn="l"/>
              <a:r>
                <a:rPr lang="zh-CN" altLang="en-US" sz="2000" b="1" dirty="0" smtClean="0">
                  <a:solidFill>
                    <a:schemeClr val="bg1"/>
                  </a:solidFill>
                  <a:latin typeface="微软雅黑" panose="020B0503020204020204" pitchFamily="34" charset="-122"/>
                  <a:ea typeface="微软雅黑" panose="020B0503020204020204" pitchFamily="34" charset="-122"/>
                </a:rPr>
                <a:t>教程及版本介绍</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29" name="组合 28">
            <a:extLst>
              <a:ext uri="{FF2B5EF4-FFF2-40B4-BE49-F238E27FC236}">
                <a16:creationId xmlns:a16="http://schemas.microsoft.com/office/drawing/2014/main" xmlns="" id="{43C3BEF9-F61A-4553-86AC-553164F4E0DD}"/>
              </a:ext>
            </a:extLst>
          </p:cNvPr>
          <p:cNvGrpSpPr/>
          <p:nvPr/>
        </p:nvGrpSpPr>
        <p:grpSpPr>
          <a:xfrm>
            <a:off x="5645064" y="3218274"/>
            <a:ext cx="5315211" cy="504970"/>
            <a:chOff x="6096000" y="3392939"/>
            <a:chExt cx="5315211" cy="504970"/>
          </a:xfrm>
        </p:grpSpPr>
        <p:sp>
          <p:nvSpPr>
            <p:cNvPr id="18" name="矩形 11">
              <a:extLst>
                <a:ext uri="{FF2B5EF4-FFF2-40B4-BE49-F238E27FC236}">
                  <a16:creationId xmlns:a16="http://schemas.microsoft.com/office/drawing/2014/main" xmlns="" id="{60358697-B745-453E-95FA-A0964A331C11}"/>
                </a:ext>
              </a:extLst>
            </p:cNvPr>
            <p:cNvSpPr/>
            <p:nvPr/>
          </p:nvSpPr>
          <p:spPr>
            <a:xfrm>
              <a:off x="6096000" y="3392939"/>
              <a:ext cx="576000" cy="504968"/>
            </a:xfrm>
            <a:custGeom>
              <a:avLst/>
              <a:gdLst>
                <a:gd name="connsiteX0" fmla="*/ 0 w 576000"/>
                <a:gd name="connsiteY0" fmla="*/ 0 h 612000"/>
                <a:gd name="connsiteX1" fmla="*/ 576000 w 576000"/>
                <a:gd name="connsiteY1" fmla="*/ 0 h 612000"/>
                <a:gd name="connsiteX2" fmla="*/ 576000 w 576000"/>
                <a:gd name="connsiteY2" fmla="*/ 612000 h 612000"/>
                <a:gd name="connsiteX3" fmla="*/ 0 w 576000"/>
                <a:gd name="connsiteY3" fmla="*/ 612000 h 612000"/>
                <a:gd name="connsiteX4" fmla="*/ 0 w 576000"/>
                <a:gd name="connsiteY4" fmla="*/ 0 h 612000"/>
                <a:gd name="connsiteX0" fmla="*/ 0 w 576000"/>
                <a:gd name="connsiteY0" fmla="*/ 0 h 612000"/>
                <a:gd name="connsiteX1" fmla="*/ 576000 w 576000"/>
                <a:gd name="connsiteY1" fmla="*/ 68580 h 612000"/>
                <a:gd name="connsiteX2" fmla="*/ 576000 w 576000"/>
                <a:gd name="connsiteY2" fmla="*/ 612000 h 612000"/>
                <a:gd name="connsiteX3" fmla="*/ 0 w 576000"/>
                <a:gd name="connsiteY3" fmla="*/ 612000 h 612000"/>
                <a:gd name="connsiteX4" fmla="*/ 0 w 576000"/>
                <a:gd name="connsiteY4" fmla="*/ 0 h 61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00" h="612000">
                  <a:moveTo>
                    <a:pt x="0" y="0"/>
                  </a:moveTo>
                  <a:lnTo>
                    <a:pt x="576000" y="68580"/>
                  </a:lnTo>
                  <a:lnTo>
                    <a:pt x="576000" y="612000"/>
                  </a:lnTo>
                  <a:lnTo>
                    <a:pt x="0" y="612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A0F23"/>
                  </a:solidFill>
                  <a:latin typeface="微软雅黑" panose="020B0503020204020204" pitchFamily="34" charset="-122"/>
                  <a:ea typeface="微软雅黑" panose="020B0503020204020204" pitchFamily="34" charset="-122"/>
                </a:rPr>
                <a:t>03</a:t>
              </a:r>
              <a:endParaRPr lang="zh-CN" altLang="en-US" sz="2000" dirty="0">
                <a:solidFill>
                  <a:srgbClr val="0A0F23"/>
                </a:solidFill>
                <a:latin typeface="微软雅黑" panose="020B0503020204020204" pitchFamily="34" charset="-122"/>
                <a:ea typeface="微软雅黑" panose="020B0503020204020204" pitchFamily="34" charset="-122"/>
              </a:endParaRPr>
            </a:p>
          </p:txBody>
        </p:sp>
        <p:sp>
          <p:nvSpPr>
            <p:cNvPr id="19" name="等腰三角形 18">
              <a:extLst>
                <a:ext uri="{FF2B5EF4-FFF2-40B4-BE49-F238E27FC236}">
                  <a16:creationId xmlns:a16="http://schemas.microsoft.com/office/drawing/2014/main" xmlns="" id="{9DD56C2B-7ABA-4B0D-9C5D-BCB41ECDFD75}"/>
                </a:ext>
              </a:extLst>
            </p:cNvPr>
            <p:cNvSpPr/>
            <p:nvPr/>
          </p:nvSpPr>
          <p:spPr>
            <a:xfrm rot="5400000">
              <a:off x="6642208" y="3740483"/>
              <a:ext cx="187218" cy="127634"/>
            </a:xfrm>
            <a:prstGeom prst="triangle">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xmlns="" id="{5EEA594E-E273-42F8-848F-C6AC97DBA7EA}"/>
                </a:ext>
              </a:extLst>
            </p:cNvPr>
            <p:cNvSpPr txBox="1"/>
            <p:nvPr/>
          </p:nvSpPr>
          <p:spPr>
            <a:xfrm>
              <a:off x="7102257" y="3480621"/>
              <a:ext cx="4308954" cy="400110"/>
            </a:xfrm>
            <a:prstGeom prst="rect">
              <a:avLst/>
            </a:prstGeom>
            <a:noFill/>
          </p:spPr>
          <p:txBody>
            <a:bodyPr wrap="square" rtlCol="0">
              <a:spAutoFit/>
            </a:bodyPr>
            <a:lstStyle/>
            <a:p>
              <a:pPr algn="l"/>
              <a:r>
                <a:rPr lang="zh-CN" altLang="en-US" sz="2000" b="1" dirty="0" smtClean="0">
                  <a:solidFill>
                    <a:schemeClr val="bg1"/>
                  </a:solidFill>
                  <a:latin typeface="微软雅黑" panose="020B0503020204020204" pitchFamily="34" charset="-122"/>
                  <a:ea typeface="微软雅黑" panose="020B0503020204020204" pitchFamily="34" charset="-122"/>
                </a:rPr>
                <a:t>开发指南</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30" name="组合 29">
            <a:extLst>
              <a:ext uri="{FF2B5EF4-FFF2-40B4-BE49-F238E27FC236}">
                <a16:creationId xmlns:a16="http://schemas.microsoft.com/office/drawing/2014/main" xmlns="" id="{2643387E-C038-4100-843A-1914756C0183}"/>
              </a:ext>
            </a:extLst>
          </p:cNvPr>
          <p:cNvGrpSpPr/>
          <p:nvPr/>
        </p:nvGrpSpPr>
        <p:grpSpPr>
          <a:xfrm>
            <a:off x="5645064" y="4125953"/>
            <a:ext cx="5315211" cy="504970"/>
            <a:chOff x="6096000" y="4306496"/>
            <a:chExt cx="5315211" cy="504970"/>
          </a:xfrm>
        </p:grpSpPr>
        <p:sp>
          <p:nvSpPr>
            <p:cNvPr id="21" name="矩形 11">
              <a:extLst>
                <a:ext uri="{FF2B5EF4-FFF2-40B4-BE49-F238E27FC236}">
                  <a16:creationId xmlns:a16="http://schemas.microsoft.com/office/drawing/2014/main" xmlns="" id="{E4D0C1B2-1CC7-4074-BAE8-C2E050A90238}"/>
                </a:ext>
              </a:extLst>
            </p:cNvPr>
            <p:cNvSpPr/>
            <p:nvPr/>
          </p:nvSpPr>
          <p:spPr>
            <a:xfrm>
              <a:off x="6096000" y="4306496"/>
              <a:ext cx="576000" cy="504968"/>
            </a:xfrm>
            <a:custGeom>
              <a:avLst/>
              <a:gdLst>
                <a:gd name="connsiteX0" fmla="*/ 0 w 576000"/>
                <a:gd name="connsiteY0" fmla="*/ 0 h 612000"/>
                <a:gd name="connsiteX1" fmla="*/ 576000 w 576000"/>
                <a:gd name="connsiteY1" fmla="*/ 0 h 612000"/>
                <a:gd name="connsiteX2" fmla="*/ 576000 w 576000"/>
                <a:gd name="connsiteY2" fmla="*/ 612000 h 612000"/>
                <a:gd name="connsiteX3" fmla="*/ 0 w 576000"/>
                <a:gd name="connsiteY3" fmla="*/ 612000 h 612000"/>
                <a:gd name="connsiteX4" fmla="*/ 0 w 576000"/>
                <a:gd name="connsiteY4" fmla="*/ 0 h 612000"/>
                <a:gd name="connsiteX0" fmla="*/ 0 w 576000"/>
                <a:gd name="connsiteY0" fmla="*/ 0 h 612000"/>
                <a:gd name="connsiteX1" fmla="*/ 576000 w 576000"/>
                <a:gd name="connsiteY1" fmla="*/ 68580 h 612000"/>
                <a:gd name="connsiteX2" fmla="*/ 576000 w 576000"/>
                <a:gd name="connsiteY2" fmla="*/ 612000 h 612000"/>
                <a:gd name="connsiteX3" fmla="*/ 0 w 576000"/>
                <a:gd name="connsiteY3" fmla="*/ 612000 h 612000"/>
                <a:gd name="connsiteX4" fmla="*/ 0 w 576000"/>
                <a:gd name="connsiteY4" fmla="*/ 0 h 61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00" h="612000">
                  <a:moveTo>
                    <a:pt x="0" y="0"/>
                  </a:moveTo>
                  <a:lnTo>
                    <a:pt x="576000" y="68580"/>
                  </a:lnTo>
                  <a:lnTo>
                    <a:pt x="576000" y="612000"/>
                  </a:lnTo>
                  <a:lnTo>
                    <a:pt x="0" y="612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A0F23"/>
                  </a:solidFill>
                  <a:latin typeface="微软雅黑" panose="020B0503020204020204" pitchFamily="34" charset="-122"/>
                  <a:ea typeface="微软雅黑" panose="020B0503020204020204" pitchFamily="34" charset="-122"/>
                </a:rPr>
                <a:t>04</a:t>
              </a:r>
              <a:endParaRPr lang="zh-CN" altLang="en-US" sz="2000" dirty="0">
                <a:solidFill>
                  <a:srgbClr val="0A0F23"/>
                </a:solidFill>
                <a:latin typeface="微软雅黑" panose="020B0503020204020204" pitchFamily="34" charset="-122"/>
                <a:ea typeface="微软雅黑" panose="020B0503020204020204" pitchFamily="34" charset="-122"/>
              </a:endParaRPr>
            </a:p>
          </p:txBody>
        </p:sp>
        <p:sp>
          <p:nvSpPr>
            <p:cNvPr id="22" name="等腰三角形 21">
              <a:extLst>
                <a:ext uri="{FF2B5EF4-FFF2-40B4-BE49-F238E27FC236}">
                  <a16:creationId xmlns:a16="http://schemas.microsoft.com/office/drawing/2014/main" xmlns="" id="{C9B6C189-F7FE-4A43-AB55-BFDEBC95373B}"/>
                </a:ext>
              </a:extLst>
            </p:cNvPr>
            <p:cNvSpPr/>
            <p:nvPr/>
          </p:nvSpPr>
          <p:spPr>
            <a:xfrm rot="5400000">
              <a:off x="6642208" y="4654040"/>
              <a:ext cx="187218" cy="127634"/>
            </a:xfrm>
            <a:prstGeom prst="triangle">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xmlns="" id="{8F961419-C908-4447-B78D-C1B0B4EF1451}"/>
                </a:ext>
              </a:extLst>
            </p:cNvPr>
            <p:cNvSpPr txBox="1"/>
            <p:nvPr/>
          </p:nvSpPr>
          <p:spPr>
            <a:xfrm>
              <a:off x="7102257" y="4394178"/>
              <a:ext cx="4308954" cy="400110"/>
            </a:xfrm>
            <a:prstGeom prst="rect">
              <a:avLst/>
            </a:prstGeom>
            <a:noFill/>
          </p:spPr>
          <p:txBody>
            <a:bodyPr wrap="square" rtlCol="0">
              <a:spAutoFit/>
            </a:bodyPr>
            <a:lstStyle/>
            <a:p>
              <a:pPr algn="l"/>
              <a:r>
                <a:rPr lang="zh-CN" altLang="en-US" sz="2000" b="1" dirty="0" smtClean="0">
                  <a:solidFill>
                    <a:schemeClr val="bg1"/>
                  </a:solidFill>
                  <a:latin typeface="微软雅黑" panose="020B0503020204020204" pitchFamily="34" charset="-122"/>
                  <a:ea typeface="微软雅黑" panose="020B0503020204020204" pitchFamily="34" charset="-122"/>
                </a:rPr>
                <a:t>文件申明</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31" name="组合 30">
            <a:extLst>
              <a:ext uri="{FF2B5EF4-FFF2-40B4-BE49-F238E27FC236}">
                <a16:creationId xmlns:a16="http://schemas.microsoft.com/office/drawing/2014/main" xmlns="" id="{30D19BE9-7B17-484A-AFF1-18A11B0A121E}"/>
              </a:ext>
            </a:extLst>
          </p:cNvPr>
          <p:cNvGrpSpPr/>
          <p:nvPr/>
        </p:nvGrpSpPr>
        <p:grpSpPr>
          <a:xfrm>
            <a:off x="5645064" y="5033633"/>
            <a:ext cx="5315211" cy="504970"/>
            <a:chOff x="6096000" y="5321731"/>
            <a:chExt cx="5315211" cy="504970"/>
          </a:xfrm>
        </p:grpSpPr>
        <p:sp>
          <p:nvSpPr>
            <p:cNvPr id="24" name="矩形 11">
              <a:extLst>
                <a:ext uri="{FF2B5EF4-FFF2-40B4-BE49-F238E27FC236}">
                  <a16:creationId xmlns:a16="http://schemas.microsoft.com/office/drawing/2014/main" xmlns="" id="{07C34CB3-C6BC-4B8E-B9CE-77283FB86848}"/>
                </a:ext>
              </a:extLst>
            </p:cNvPr>
            <p:cNvSpPr/>
            <p:nvPr/>
          </p:nvSpPr>
          <p:spPr>
            <a:xfrm>
              <a:off x="6096000" y="5321731"/>
              <a:ext cx="576000" cy="504968"/>
            </a:xfrm>
            <a:custGeom>
              <a:avLst/>
              <a:gdLst>
                <a:gd name="connsiteX0" fmla="*/ 0 w 576000"/>
                <a:gd name="connsiteY0" fmla="*/ 0 h 612000"/>
                <a:gd name="connsiteX1" fmla="*/ 576000 w 576000"/>
                <a:gd name="connsiteY1" fmla="*/ 0 h 612000"/>
                <a:gd name="connsiteX2" fmla="*/ 576000 w 576000"/>
                <a:gd name="connsiteY2" fmla="*/ 612000 h 612000"/>
                <a:gd name="connsiteX3" fmla="*/ 0 w 576000"/>
                <a:gd name="connsiteY3" fmla="*/ 612000 h 612000"/>
                <a:gd name="connsiteX4" fmla="*/ 0 w 576000"/>
                <a:gd name="connsiteY4" fmla="*/ 0 h 612000"/>
                <a:gd name="connsiteX0" fmla="*/ 0 w 576000"/>
                <a:gd name="connsiteY0" fmla="*/ 0 h 612000"/>
                <a:gd name="connsiteX1" fmla="*/ 576000 w 576000"/>
                <a:gd name="connsiteY1" fmla="*/ 68580 h 612000"/>
                <a:gd name="connsiteX2" fmla="*/ 576000 w 576000"/>
                <a:gd name="connsiteY2" fmla="*/ 612000 h 612000"/>
                <a:gd name="connsiteX3" fmla="*/ 0 w 576000"/>
                <a:gd name="connsiteY3" fmla="*/ 612000 h 612000"/>
                <a:gd name="connsiteX4" fmla="*/ 0 w 576000"/>
                <a:gd name="connsiteY4" fmla="*/ 0 h 61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00" h="612000">
                  <a:moveTo>
                    <a:pt x="0" y="0"/>
                  </a:moveTo>
                  <a:lnTo>
                    <a:pt x="576000" y="68580"/>
                  </a:lnTo>
                  <a:lnTo>
                    <a:pt x="576000" y="612000"/>
                  </a:lnTo>
                  <a:lnTo>
                    <a:pt x="0" y="612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A0F23"/>
                  </a:solidFill>
                  <a:latin typeface="微软雅黑" panose="020B0503020204020204" pitchFamily="34" charset="-122"/>
                  <a:ea typeface="微软雅黑" panose="020B0503020204020204" pitchFamily="34" charset="-122"/>
                </a:rPr>
                <a:t>05</a:t>
              </a:r>
              <a:endParaRPr lang="zh-CN" altLang="en-US" sz="2000" dirty="0">
                <a:solidFill>
                  <a:srgbClr val="0A0F23"/>
                </a:solidFill>
                <a:latin typeface="微软雅黑" panose="020B0503020204020204" pitchFamily="34" charset="-122"/>
                <a:ea typeface="微软雅黑" panose="020B0503020204020204" pitchFamily="34" charset="-122"/>
              </a:endParaRPr>
            </a:p>
          </p:txBody>
        </p:sp>
        <p:sp>
          <p:nvSpPr>
            <p:cNvPr id="25" name="等腰三角形 24">
              <a:extLst>
                <a:ext uri="{FF2B5EF4-FFF2-40B4-BE49-F238E27FC236}">
                  <a16:creationId xmlns:a16="http://schemas.microsoft.com/office/drawing/2014/main" xmlns="" id="{7B82B6BE-B9CC-455D-96DB-B6AB6910989D}"/>
                </a:ext>
              </a:extLst>
            </p:cNvPr>
            <p:cNvSpPr/>
            <p:nvPr/>
          </p:nvSpPr>
          <p:spPr>
            <a:xfrm rot="5400000">
              <a:off x="6642208" y="5669275"/>
              <a:ext cx="187218" cy="127634"/>
            </a:xfrm>
            <a:prstGeom prst="triangle">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xmlns="" id="{44E0E971-535B-4515-8BBB-7AEB62BF3DC2}"/>
                </a:ext>
              </a:extLst>
            </p:cNvPr>
            <p:cNvSpPr txBox="1"/>
            <p:nvPr/>
          </p:nvSpPr>
          <p:spPr>
            <a:xfrm>
              <a:off x="7102257" y="5409413"/>
              <a:ext cx="4308954" cy="400110"/>
            </a:xfrm>
            <a:prstGeom prst="rect">
              <a:avLst/>
            </a:prstGeom>
            <a:noFill/>
          </p:spPr>
          <p:txBody>
            <a:bodyPr wrap="square" rtlCol="0">
              <a:spAutoFit/>
            </a:bodyPr>
            <a:lstStyle/>
            <a:p>
              <a:pPr algn="l"/>
              <a:r>
                <a:rPr lang="zh-CN" altLang="en-US" sz="2000" b="1" dirty="0" smtClean="0">
                  <a:solidFill>
                    <a:schemeClr val="bg1"/>
                  </a:solidFill>
                  <a:latin typeface="微软雅黑" panose="020B0503020204020204" pitchFamily="34" charset="-122"/>
                  <a:ea typeface="微软雅黑" panose="020B0503020204020204" pitchFamily="34" charset="-122"/>
                </a:rPr>
                <a:t>项目配置</a:t>
              </a:r>
              <a:r>
                <a:rPr lang="en-US" altLang="zh-CN" sz="2000" b="1" dirty="0" smtClean="0">
                  <a:solidFill>
                    <a:schemeClr val="bg1"/>
                  </a:solidFill>
                  <a:latin typeface="微软雅黑" panose="020B0503020204020204" pitchFamily="34" charset="-122"/>
                  <a:ea typeface="微软雅黑" panose="020B0503020204020204" pitchFamily="34" charset="-122"/>
                </a:rPr>
                <a:t>&amp;</a:t>
              </a:r>
              <a:r>
                <a:rPr lang="zh-CN" altLang="en-US" sz="2000" b="1" dirty="0" smtClean="0">
                  <a:solidFill>
                    <a:schemeClr val="bg1"/>
                  </a:solidFill>
                  <a:latin typeface="微软雅黑" panose="020B0503020204020204" pitchFamily="34" charset="-122"/>
                  <a:ea typeface="微软雅黑" panose="020B0503020204020204" pitchFamily="34" charset="-122"/>
                </a:rPr>
                <a:t>总结</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32" name="矩形 31">
            <a:extLst>
              <a:ext uri="{FF2B5EF4-FFF2-40B4-BE49-F238E27FC236}">
                <a16:creationId xmlns:a16="http://schemas.microsoft.com/office/drawing/2014/main" xmlns="" id="{CB954184-1215-4D49-9E22-57206BBCD164}"/>
              </a:ext>
            </a:extLst>
          </p:cNvPr>
          <p:cNvSpPr/>
          <p:nvPr/>
        </p:nvSpPr>
        <p:spPr>
          <a:xfrm>
            <a:off x="964504" y="2678451"/>
            <a:ext cx="463463"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166910421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0" y="0"/>
            <a:ext cx="2500604" cy="692497"/>
          </a:xfrm>
          <a:prstGeom prst="rect">
            <a:avLst/>
          </a:prstGeom>
        </p:spPr>
        <p:txBody>
          <a:bodyPr wrap="square">
            <a:spAutoFit/>
          </a:bodyPr>
          <a:lstStyle/>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变量声明（</a:t>
            </a:r>
            <a:r>
              <a:rPr lang="en-US" altLang="zh-CN" sz="2000" b="1" dirty="0" smtClean="0">
                <a:solidFill>
                  <a:schemeClr val="bg1"/>
                </a:solidFill>
                <a:latin typeface="微软雅黑" panose="020B0503020204020204" pitchFamily="34" charset="-122"/>
                <a:ea typeface="微软雅黑" panose="020B0503020204020204" pitchFamily="34" charset="-122"/>
              </a:rPr>
              <a:t>let</a:t>
            </a:r>
            <a:r>
              <a:rPr lang="zh-CN" altLang="en-US" sz="2000" b="1" dirty="0" smtClean="0">
                <a:solidFill>
                  <a:schemeClr val="bg1"/>
                </a:solidFill>
                <a:latin typeface="微软雅黑" panose="020B0503020204020204" pitchFamily="34" charset="-122"/>
                <a:ea typeface="微软雅黑" panose="020B0503020204020204" pitchFamily="34" charset="-122"/>
              </a:rPr>
              <a:t>）</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a:xfrm>
            <a:off x="724677" y="857122"/>
            <a:ext cx="9268409" cy="4884927"/>
          </a:xfrm>
          <a:prstGeom prst="rect">
            <a:avLst/>
          </a:prstGeom>
        </p:spPr>
        <p:txBody>
          <a:bodyPr wrap="square">
            <a:spAutoFit/>
          </a:bodyPr>
          <a:lstStyle/>
          <a:p>
            <a:pPr>
              <a:lnSpc>
                <a:spcPct val="195361"/>
              </a:lnSpc>
              <a:spcBef>
                <a:spcPts val="198"/>
              </a:spcBef>
            </a:pPr>
            <a:r>
              <a:rPr lang="en-US" altLang="zh-CN" sz="2000" b="1" dirty="0" smtClean="0">
                <a:solidFill>
                  <a:schemeClr val="bg1"/>
                </a:solidFill>
                <a:latin typeface="微软雅黑" panose="020B0503020204020204" pitchFamily="34" charset="-122"/>
                <a:ea typeface="微软雅黑" panose="020B0503020204020204" pitchFamily="34" charset="-122"/>
              </a:rPr>
              <a:t>let </a:t>
            </a:r>
            <a:r>
              <a:rPr lang="zh-CN" altLang="en-US" sz="2000" b="1" dirty="0" smtClean="0">
                <a:solidFill>
                  <a:schemeClr val="bg1"/>
                </a:solidFill>
                <a:latin typeface="微软雅黑" panose="020B0503020204020204" pitchFamily="34" charset="-122"/>
                <a:ea typeface="微软雅黑" panose="020B0503020204020204" pitchFamily="34" charset="-122"/>
              </a:rPr>
              <a:t>声</a:t>
            </a:r>
            <a:r>
              <a:rPr lang="zh-CN" altLang="en-US" sz="2000" b="1" dirty="0" smtClean="0">
                <a:solidFill>
                  <a:schemeClr val="bg1"/>
                </a:solidFill>
                <a:latin typeface="微软雅黑" panose="020B0503020204020204" pitchFamily="34" charset="-122"/>
                <a:ea typeface="微软雅黑" panose="020B0503020204020204" pitchFamily="34" charset="-122"/>
              </a:rPr>
              <a:t>明</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zh-CN" altLang="en-US" dirty="0" smtClean="0">
                <a:solidFill>
                  <a:schemeClr val="bg1"/>
                </a:solidFill>
                <a:latin typeface="微软雅黑" panose="020B0503020204020204" pitchFamily="34" charset="-122"/>
                <a:ea typeface="微软雅黑" panose="020B0503020204020204" pitchFamily="34" charset="-122"/>
              </a:rPr>
              <a:t>现在你已经知道了</a:t>
            </a:r>
            <a:r>
              <a:rPr lang="en-US" altLang="zh-CN" dirty="0" smtClean="0">
                <a:solidFill>
                  <a:schemeClr val="bg1"/>
                </a:solidFill>
                <a:latin typeface="微软雅黑" panose="020B0503020204020204" pitchFamily="34" charset="-122"/>
                <a:ea typeface="微软雅黑" panose="020B0503020204020204" pitchFamily="34" charset="-122"/>
              </a:rPr>
              <a:t>var</a:t>
            </a:r>
            <a:r>
              <a:rPr lang="zh-CN" altLang="en-US" dirty="0" smtClean="0">
                <a:solidFill>
                  <a:schemeClr val="bg1"/>
                </a:solidFill>
                <a:latin typeface="微软雅黑" panose="020B0503020204020204" pitchFamily="34" charset="-122"/>
                <a:ea typeface="微软雅黑" panose="020B0503020204020204" pitchFamily="34" charset="-122"/>
              </a:rPr>
              <a:t>存在一些问题，这恰好说明了为什么用</a:t>
            </a:r>
            <a:r>
              <a:rPr lang="en-US" altLang="zh-CN" dirty="0" smtClean="0">
                <a:solidFill>
                  <a:schemeClr val="bg1"/>
                </a:solidFill>
                <a:latin typeface="微软雅黑" panose="020B0503020204020204" pitchFamily="34" charset="-122"/>
                <a:ea typeface="微软雅黑" panose="020B0503020204020204" pitchFamily="34" charset="-122"/>
              </a:rPr>
              <a:t>let</a:t>
            </a:r>
            <a:r>
              <a:rPr lang="zh-CN" altLang="en-US" dirty="0" smtClean="0">
                <a:solidFill>
                  <a:schemeClr val="bg1"/>
                </a:solidFill>
                <a:latin typeface="微软雅黑" panose="020B0503020204020204" pitchFamily="34" charset="-122"/>
                <a:ea typeface="微软雅黑" panose="020B0503020204020204" pitchFamily="34" charset="-122"/>
              </a:rPr>
              <a:t>语句来声明变量。 除了名字不同外， </a:t>
            </a:r>
            <a:r>
              <a:rPr lang="en-US" altLang="zh-CN" dirty="0" smtClean="0">
                <a:solidFill>
                  <a:schemeClr val="bg1"/>
                </a:solidFill>
                <a:latin typeface="微软雅黑" panose="020B0503020204020204" pitchFamily="34" charset="-122"/>
                <a:ea typeface="微软雅黑" panose="020B0503020204020204" pitchFamily="34" charset="-122"/>
              </a:rPr>
              <a:t>let</a:t>
            </a:r>
            <a:r>
              <a:rPr lang="zh-CN" altLang="en-US" dirty="0" smtClean="0">
                <a:solidFill>
                  <a:schemeClr val="bg1"/>
                </a:solidFill>
                <a:latin typeface="微软雅黑" panose="020B0503020204020204" pitchFamily="34" charset="-122"/>
                <a:ea typeface="微软雅黑" panose="020B0503020204020204" pitchFamily="34" charset="-122"/>
              </a:rPr>
              <a:t>与</a:t>
            </a:r>
            <a:r>
              <a:rPr lang="en-US" altLang="zh-CN" dirty="0" smtClean="0">
                <a:solidFill>
                  <a:schemeClr val="bg1"/>
                </a:solidFill>
                <a:latin typeface="微软雅黑" panose="020B0503020204020204" pitchFamily="34" charset="-122"/>
                <a:ea typeface="微软雅黑" panose="020B0503020204020204" pitchFamily="34" charset="-122"/>
              </a:rPr>
              <a:t>var</a:t>
            </a:r>
            <a:r>
              <a:rPr lang="zh-CN" altLang="en-US" dirty="0" smtClean="0">
                <a:solidFill>
                  <a:schemeClr val="bg1"/>
                </a:solidFill>
                <a:latin typeface="微软雅黑" panose="020B0503020204020204" pitchFamily="34" charset="-122"/>
                <a:ea typeface="微软雅黑" panose="020B0503020204020204" pitchFamily="34" charset="-122"/>
              </a:rPr>
              <a:t>的写法一致</a:t>
            </a:r>
            <a:r>
              <a:rPr lang="zh-CN" altLang="en-US"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let hello = "Hello!";</a:t>
            </a:r>
          </a:p>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块作用</a:t>
            </a:r>
            <a:r>
              <a:rPr lang="zh-CN" altLang="en-US" sz="2000" b="1" dirty="0" smtClean="0">
                <a:solidFill>
                  <a:schemeClr val="bg1"/>
                </a:solidFill>
                <a:latin typeface="微软雅黑" panose="020B0503020204020204" pitchFamily="34" charset="-122"/>
                <a:ea typeface="微软雅黑" panose="020B0503020204020204" pitchFamily="34" charset="-122"/>
              </a:rPr>
              <a:t>域</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function </a:t>
            </a:r>
            <a:r>
              <a:rPr lang="en-US" altLang="zh-CN" dirty="0" smtClean="0">
                <a:solidFill>
                  <a:schemeClr val="bg1"/>
                </a:solidFill>
                <a:latin typeface="微软雅黑" panose="020B0503020204020204" pitchFamily="34" charset="-122"/>
                <a:ea typeface="微软雅黑" panose="020B0503020204020204" pitchFamily="34" charset="-122"/>
              </a:rPr>
              <a:t>f(input: boolean) {</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	let </a:t>
            </a:r>
            <a:r>
              <a:rPr lang="en-US" altLang="zh-CN" dirty="0" smtClean="0">
                <a:solidFill>
                  <a:schemeClr val="bg1"/>
                </a:solidFill>
                <a:latin typeface="微软雅黑" panose="020B0503020204020204" pitchFamily="34" charset="-122"/>
                <a:ea typeface="微软雅黑" panose="020B0503020204020204" pitchFamily="34" charset="-122"/>
              </a:rPr>
              <a:t>a = 100; </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if </a:t>
            </a:r>
            <a:r>
              <a:rPr lang="en-US" altLang="zh-CN" dirty="0" smtClean="0">
                <a:solidFill>
                  <a:schemeClr val="bg1"/>
                </a:solidFill>
                <a:latin typeface="微软雅黑" panose="020B0503020204020204" pitchFamily="34" charset="-122"/>
                <a:ea typeface="微软雅黑" panose="020B0503020204020204" pitchFamily="34" charset="-122"/>
              </a:rPr>
              <a:t>(input) </a:t>
            </a:r>
            <a:r>
              <a:rPr lang="en-US" altLang="zh-CN" dirty="0" smtClean="0">
                <a:solidFill>
                  <a:schemeClr val="bg1"/>
                </a:solidFill>
                <a:latin typeface="微软雅黑" panose="020B0503020204020204" pitchFamily="34" charset="-122"/>
                <a:ea typeface="微软雅黑" panose="020B0503020204020204" pitchFamily="34" charset="-122"/>
              </a:rPr>
              <a:t>{</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let </a:t>
            </a:r>
            <a:r>
              <a:rPr lang="en-US" altLang="zh-CN" dirty="0" smtClean="0">
                <a:solidFill>
                  <a:schemeClr val="bg1"/>
                </a:solidFill>
                <a:latin typeface="微软雅黑" panose="020B0503020204020204" pitchFamily="34" charset="-122"/>
                <a:ea typeface="微软雅黑" panose="020B0503020204020204" pitchFamily="34" charset="-122"/>
              </a:rPr>
              <a:t>b = a + 1; return b</a:t>
            </a:r>
            <a:r>
              <a:rPr lang="en-US" altLang="zh-CN" dirty="0" smtClean="0">
                <a:solidFill>
                  <a:schemeClr val="bg1"/>
                </a:solidFill>
                <a:latin typeface="微软雅黑" panose="020B0503020204020204" pitchFamily="34" charset="-122"/>
                <a:ea typeface="微软雅黑" panose="020B0503020204020204" pitchFamily="34" charset="-122"/>
              </a:rPr>
              <a:t>;</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 </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a:t>
            </a:r>
            <a:endParaRPr lang="zh-CN" altLang="en-US" dirty="0" smtClean="0">
              <a:solidFill>
                <a:schemeClr val="bg1"/>
              </a:solidFill>
              <a:latin typeface="微软雅黑" panose="020B0503020204020204" pitchFamily="34" charset="-122"/>
              <a:ea typeface="微软雅黑" panose="020B0503020204020204" pitchFamily="34" charset="-122"/>
            </a:endParaRPr>
          </a:p>
          <a:p>
            <a:pPr>
              <a:lnSpc>
                <a:spcPct val="195361"/>
              </a:lnSpc>
              <a:spcBef>
                <a:spcPts val="198"/>
              </a:spcBef>
            </a:pPr>
            <a:endParaRPr lang="en-US" altLang="zh-CN" dirty="0" smtClean="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2415199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0" y="0"/>
            <a:ext cx="2500604" cy="692497"/>
          </a:xfrm>
          <a:prstGeom prst="rect">
            <a:avLst/>
          </a:prstGeom>
        </p:spPr>
        <p:txBody>
          <a:bodyPr wrap="square">
            <a:spAutoFit/>
          </a:bodyPr>
          <a:lstStyle/>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变量声明（</a:t>
            </a:r>
            <a:r>
              <a:rPr lang="en-US" altLang="zh-CN" sz="2000" b="1" dirty="0" smtClean="0">
                <a:solidFill>
                  <a:schemeClr val="bg1"/>
                </a:solidFill>
                <a:latin typeface="微软雅黑" panose="020B0503020204020204" pitchFamily="34" charset="-122"/>
                <a:ea typeface="微软雅黑" panose="020B0503020204020204" pitchFamily="34" charset="-122"/>
              </a:rPr>
              <a:t>const</a:t>
            </a:r>
            <a:r>
              <a:rPr lang="zh-CN" altLang="en-US" sz="2000" b="1" dirty="0" smtClean="0">
                <a:solidFill>
                  <a:schemeClr val="bg1"/>
                </a:solidFill>
                <a:latin typeface="微软雅黑" panose="020B0503020204020204" pitchFamily="34" charset="-122"/>
                <a:ea typeface="微软雅黑" panose="020B0503020204020204" pitchFamily="34" charset="-122"/>
              </a:rPr>
              <a:t>）</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a:xfrm>
            <a:off x="724677" y="857122"/>
            <a:ext cx="9268409" cy="4601260"/>
          </a:xfrm>
          <a:prstGeom prst="rect">
            <a:avLst/>
          </a:prstGeom>
        </p:spPr>
        <p:txBody>
          <a:bodyPr wrap="square">
            <a:spAutoFit/>
          </a:bodyPr>
          <a:lstStyle/>
          <a:p>
            <a:pPr>
              <a:lnSpc>
                <a:spcPct val="195361"/>
              </a:lnSpc>
              <a:spcBef>
                <a:spcPts val="198"/>
              </a:spcBef>
            </a:pPr>
            <a:r>
              <a:rPr lang="en-US" altLang="zh-CN" sz="2000" b="1" dirty="0" smtClean="0">
                <a:solidFill>
                  <a:schemeClr val="bg1"/>
                </a:solidFill>
                <a:latin typeface="微软雅黑" panose="020B0503020204020204" pitchFamily="34" charset="-122"/>
                <a:ea typeface="微软雅黑" panose="020B0503020204020204" pitchFamily="34" charset="-122"/>
              </a:rPr>
              <a:t>const</a:t>
            </a:r>
            <a:r>
              <a:rPr lang="zh-CN" altLang="en-US" sz="2000" b="1" dirty="0" smtClean="0">
                <a:solidFill>
                  <a:schemeClr val="bg1"/>
                </a:solidFill>
                <a:latin typeface="微软雅黑" panose="020B0503020204020204" pitchFamily="34" charset="-122"/>
                <a:ea typeface="微软雅黑" panose="020B0503020204020204" pitchFamily="34" charset="-122"/>
              </a:rPr>
              <a:t>声明</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const</a:t>
            </a:r>
            <a:r>
              <a:rPr lang="zh-CN" altLang="en-US" dirty="0" smtClean="0">
                <a:solidFill>
                  <a:schemeClr val="bg1"/>
                </a:solidFill>
                <a:latin typeface="微软雅黑" panose="020B0503020204020204" pitchFamily="34" charset="-122"/>
                <a:ea typeface="微软雅黑" panose="020B0503020204020204" pitchFamily="34" charset="-122"/>
              </a:rPr>
              <a:t> 声明是声明变量的另一种方式</a:t>
            </a:r>
            <a:r>
              <a:rPr lang="zh-CN" altLang="en-US"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const numLivesForCat = 9</a:t>
            </a:r>
            <a:r>
              <a:rPr lang="en-US" altLang="zh-CN" dirty="0" smtClean="0">
                <a:solidFill>
                  <a:schemeClr val="bg1"/>
                </a:solidFill>
                <a:latin typeface="微软雅黑" panose="020B0503020204020204" pitchFamily="34" charset="-122"/>
                <a:ea typeface="微软雅黑" panose="020B0503020204020204" pitchFamily="34" charset="-122"/>
              </a:rPr>
              <a:t>;</a:t>
            </a:r>
          </a:p>
          <a:p>
            <a:pPr>
              <a:spcBef>
                <a:spcPts val="198"/>
              </a:spcBef>
            </a:pP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zh-CN" altLang="en-US" dirty="0" smtClean="0">
                <a:solidFill>
                  <a:schemeClr val="bg1"/>
                </a:solidFill>
                <a:latin typeface="微软雅黑" panose="020B0503020204020204" pitchFamily="34" charset="-122"/>
                <a:ea typeface="微软雅黑" panose="020B0503020204020204" pitchFamily="34" charset="-122"/>
              </a:rPr>
              <a:t>它们与</a:t>
            </a:r>
            <a:r>
              <a:rPr lang="en-US" altLang="zh-CN" dirty="0" smtClean="0">
                <a:solidFill>
                  <a:schemeClr val="bg1"/>
                </a:solidFill>
                <a:latin typeface="微软雅黑" panose="020B0503020204020204" pitchFamily="34" charset="-122"/>
                <a:ea typeface="微软雅黑" panose="020B0503020204020204" pitchFamily="34" charset="-122"/>
              </a:rPr>
              <a:t>let</a:t>
            </a:r>
            <a:r>
              <a:rPr lang="zh-CN" altLang="en-US" dirty="0" smtClean="0">
                <a:solidFill>
                  <a:schemeClr val="bg1"/>
                </a:solidFill>
                <a:latin typeface="微软雅黑" panose="020B0503020204020204" pitchFamily="34" charset="-122"/>
                <a:ea typeface="微软雅黑" panose="020B0503020204020204" pitchFamily="34" charset="-122"/>
              </a:rPr>
              <a:t>声明相似，但是就像它的名字所表达的，它们被赋值后不能再改变。 换句话说，它们拥有与 </a:t>
            </a:r>
            <a:r>
              <a:rPr lang="en-US" altLang="zh-CN" dirty="0" smtClean="0">
                <a:solidFill>
                  <a:schemeClr val="bg1"/>
                </a:solidFill>
                <a:latin typeface="微软雅黑" panose="020B0503020204020204" pitchFamily="34" charset="-122"/>
                <a:ea typeface="微软雅黑" panose="020B0503020204020204" pitchFamily="34" charset="-122"/>
              </a:rPr>
              <a:t>let</a:t>
            </a:r>
            <a:r>
              <a:rPr lang="zh-CN" altLang="en-US" dirty="0" smtClean="0">
                <a:solidFill>
                  <a:schemeClr val="bg1"/>
                </a:solidFill>
                <a:latin typeface="微软雅黑" panose="020B0503020204020204" pitchFamily="34" charset="-122"/>
                <a:ea typeface="微软雅黑" panose="020B0503020204020204" pitchFamily="34" charset="-122"/>
              </a:rPr>
              <a:t>相同的作用域规则，但是不能对它们重新赋值。</a:t>
            </a:r>
          </a:p>
          <a:p>
            <a:pPr>
              <a:spcBef>
                <a:spcPts val="198"/>
              </a:spcBef>
            </a:pPr>
            <a:r>
              <a:rPr lang="zh-CN" altLang="en-US" dirty="0" smtClean="0">
                <a:solidFill>
                  <a:schemeClr val="bg1"/>
                </a:solidFill>
                <a:latin typeface="微软雅黑" panose="020B0503020204020204" pitchFamily="34" charset="-122"/>
                <a:ea typeface="微软雅黑" panose="020B0503020204020204" pitchFamily="34" charset="-122"/>
              </a:rPr>
              <a:t>这很好理解，它们引用的值是不可变的</a:t>
            </a:r>
            <a:r>
              <a:rPr lang="zh-CN" altLang="en-US"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endParaRPr lang="zh-CN" altLang="en-US"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const numLivesForCat = 9;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const </a:t>
            </a:r>
            <a:r>
              <a:rPr lang="en-US" altLang="zh-CN" dirty="0" smtClean="0">
                <a:solidFill>
                  <a:schemeClr val="bg1"/>
                </a:solidFill>
                <a:latin typeface="微软雅黑" panose="020B0503020204020204" pitchFamily="34" charset="-122"/>
                <a:ea typeface="微软雅黑" panose="020B0503020204020204" pitchFamily="34" charset="-122"/>
              </a:rPr>
              <a:t>kitty = { </a:t>
            </a:r>
            <a:endParaRPr lang="en-US" altLang="zh-CN" dirty="0" smtClean="0">
              <a:solidFill>
                <a:schemeClr val="bg1"/>
              </a:solidFill>
              <a:latin typeface="微软雅黑" panose="020B0503020204020204" pitchFamily="34" charset="-122"/>
              <a:ea typeface="微软雅黑" panose="020B0503020204020204" pitchFamily="34" charset="-122"/>
            </a:endParaRPr>
          </a:p>
          <a:p>
            <a:pPr lvl="1">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name</a:t>
            </a:r>
            <a:r>
              <a:rPr lang="en-US" altLang="zh-CN" dirty="0" smtClean="0">
                <a:solidFill>
                  <a:schemeClr val="bg1"/>
                </a:solidFill>
                <a:latin typeface="微软雅黑" panose="020B0503020204020204" pitchFamily="34" charset="-122"/>
                <a:ea typeface="微软雅黑" panose="020B0503020204020204" pitchFamily="34" charset="-122"/>
              </a:rPr>
              <a:t>: "Aurora",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numLives</a:t>
            </a:r>
            <a:r>
              <a:rPr lang="en-US" altLang="zh-CN" dirty="0" smtClean="0">
                <a:solidFill>
                  <a:schemeClr val="bg1"/>
                </a:solidFill>
                <a:latin typeface="微软雅黑" panose="020B0503020204020204" pitchFamily="34" charset="-122"/>
                <a:ea typeface="微软雅黑" panose="020B0503020204020204" pitchFamily="34" charset="-122"/>
              </a:rPr>
              <a:t>: numLivesForCat,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2415199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0" y="0"/>
            <a:ext cx="2500604" cy="603499"/>
          </a:xfrm>
          <a:prstGeom prst="rect">
            <a:avLst/>
          </a:prstGeom>
        </p:spPr>
        <p:txBody>
          <a:bodyPr wrap="square">
            <a:spAutoFit/>
          </a:bodyPr>
          <a:lstStyle/>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接口（初探）</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a:xfrm>
            <a:off x="724677" y="1230361"/>
            <a:ext cx="9268409" cy="3337324"/>
          </a:xfrm>
          <a:prstGeom prst="rect">
            <a:avLst/>
          </a:prstGeom>
        </p:spPr>
        <p:txBody>
          <a:bodyPr wrap="square">
            <a:spAutoFit/>
          </a:bodyPr>
          <a:lstStyle/>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接口初探</a:t>
            </a:r>
          </a:p>
          <a:p>
            <a:pPr>
              <a:lnSpc>
                <a:spcPct val="195361"/>
              </a:lnSpc>
              <a:spcBef>
                <a:spcPts val="198"/>
              </a:spcBef>
            </a:pPr>
            <a:r>
              <a:rPr lang="zh-CN" altLang="en-US" dirty="0" smtClean="0">
                <a:solidFill>
                  <a:schemeClr val="bg1"/>
                </a:solidFill>
                <a:latin typeface="微软雅黑" panose="020B0503020204020204" pitchFamily="34" charset="-122"/>
                <a:ea typeface="微软雅黑" panose="020B0503020204020204" pitchFamily="34" charset="-122"/>
              </a:rPr>
              <a:t>下面通过一个简单示例来观察接口是如何工作的</a:t>
            </a:r>
            <a:r>
              <a:rPr lang="zh-CN" altLang="en-US"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a:p>
            <a:pPr>
              <a:lnSpc>
                <a:spcPct val="195361"/>
              </a:lnSpc>
              <a:spcBef>
                <a:spcPts val="198"/>
              </a:spcBef>
            </a:pP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 function printLabel(</a:t>
            </a:r>
            <a:r>
              <a:rPr lang="en-US" altLang="zh-CN" dirty="0" err="1" smtClean="0">
                <a:solidFill>
                  <a:schemeClr val="bg1"/>
                </a:solidFill>
                <a:latin typeface="微软雅黑" panose="020B0503020204020204" pitchFamily="34" charset="-122"/>
                <a:ea typeface="微软雅黑" panose="020B0503020204020204" pitchFamily="34" charset="-122"/>
              </a:rPr>
              <a:t>labelledObj</a:t>
            </a:r>
            <a:r>
              <a:rPr lang="en-US" altLang="zh-CN" dirty="0" smtClean="0">
                <a:solidFill>
                  <a:schemeClr val="bg1"/>
                </a:solidFill>
                <a:latin typeface="微软雅黑" panose="020B0503020204020204" pitchFamily="34" charset="-122"/>
                <a:ea typeface="微软雅黑" panose="020B0503020204020204" pitchFamily="34" charset="-122"/>
              </a:rPr>
              <a:t>: { label: string }) {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console.log(</a:t>
            </a:r>
            <a:r>
              <a:rPr lang="en-US" altLang="zh-CN" dirty="0" err="1" smtClean="0">
                <a:solidFill>
                  <a:schemeClr val="bg1"/>
                </a:solidFill>
                <a:latin typeface="微软雅黑" panose="020B0503020204020204" pitchFamily="34" charset="-122"/>
                <a:ea typeface="微软雅黑" panose="020B0503020204020204" pitchFamily="34" charset="-122"/>
              </a:rPr>
              <a:t>labelledObj.label</a:t>
            </a:r>
            <a:r>
              <a:rPr lang="en-US" altLang="zh-CN" dirty="0" smtClean="0">
                <a:solidFill>
                  <a:schemeClr val="bg1"/>
                </a:solidFill>
                <a:latin typeface="微软雅黑" panose="020B0503020204020204" pitchFamily="34" charset="-122"/>
                <a:ea typeface="微软雅黑" panose="020B0503020204020204" pitchFamily="34" charset="-122"/>
              </a:rPr>
              <a:t>);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 </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let </a:t>
            </a:r>
            <a:r>
              <a:rPr lang="en-US" altLang="zh-CN" dirty="0" smtClean="0">
                <a:solidFill>
                  <a:schemeClr val="bg1"/>
                </a:solidFill>
                <a:latin typeface="微软雅黑" panose="020B0503020204020204" pitchFamily="34" charset="-122"/>
                <a:ea typeface="微软雅黑" panose="020B0503020204020204" pitchFamily="34" charset="-122"/>
              </a:rPr>
              <a:t>myObj = { size: 10, label: "Size 10 Object" };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printLabel(myObj);</a:t>
            </a:r>
            <a:endParaRPr lang="en-US" altLang="zh-CN" dirty="0" smtClean="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2415199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0" y="0"/>
            <a:ext cx="2500604" cy="603499"/>
          </a:xfrm>
          <a:prstGeom prst="rect">
            <a:avLst/>
          </a:prstGeom>
        </p:spPr>
        <p:txBody>
          <a:bodyPr wrap="square">
            <a:spAutoFit/>
          </a:bodyPr>
          <a:lstStyle/>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接口（属性）</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a:xfrm>
            <a:off x="687353" y="1165045"/>
            <a:ext cx="9268409" cy="2811026"/>
          </a:xfrm>
          <a:prstGeom prst="rect">
            <a:avLst/>
          </a:prstGeom>
        </p:spPr>
        <p:txBody>
          <a:bodyPr wrap="square">
            <a:spAutoFit/>
          </a:bodyPr>
          <a:lstStyle/>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只读属性</a:t>
            </a:r>
            <a:endParaRPr lang="zh-CN" altLang="en-US" sz="2000" b="1"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interface </a:t>
            </a:r>
            <a:r>
              <a:rPr lang="en-US" altLang="zh-CN" dirty="0" smtClean="0">
                <a:solidFill>
                  <a:schemeClr val="bg1"/>
                </a:solidFill>
                <a:latin typeface="微软雅黑" panose="020B0503020204020204" pitchFamily="34" charset="-122"/>
                <a:ea typeface="微软雅黑" panose="020B0503020204020204" pitchFamily="34" charset="-122"/>
              </a:rPr>
              <a:t>Point </a:t>
            </a:r>
            <a:r>
              <a:rPr lang="en-US" altLang="zh-CN" dirty="0" smtClean="0">
                <a:solidFill>
                  <a:schemeClr val="bg1"/>
                </a:solidFill>
                <a:latin typeface="微软雅黑" panose="020B0503020204020204" pitchFamily="34" charset="-122"/>
                <a:ea typeface="微软雅黑" panose="020B0503020204020204" pitchFamily="34" charset="-122"/>
              </a:rPr>
              <a:t>{</a:t>
            </a:r>
          </a:p>
          <a:p>
            <a:pPr lvl="1">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readonly x: number; </a:t>
            </a:r>
            <a:endParaRPr lang="en-US" altLang="zh-CN" dirty="0" smtClean="0">
              <a:solidFill>
                <a:schemeClr val="bg1"/>
              </a:solidFill>
              <a:latin typeface="微软雅黑" panose="020B0503020204020204" pitchFamily="34" charset="-122"/>
              <a:ea typeface="微软雅黑" panose="020B0503020204020204" pitchFamily="34" charset="-122"/>
            </a:endParaRPr>
          </a:p>
          <a:p>
            <a:pPr lvl="1">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readonly </a:t>
            </a:r>
            <a:r>
              <a:rPr lang="en-US" altLang="zh-CN" dirty="0" smtClean="0">
                <a:solidFill>
                  <a:schemeClr val="bg1"/>
                </a:solidFill>
                <a:latin typeface="微软雅黑" panose="020B0503020204020204" pitchFamily="34" charset="-122"/>
                <a:ea typeface="微软雅黑" panose="020B0503020204020204" pitchFamily="34" charset="-122"/>
              </a:rPr>
              <a:t>y: number;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 </a:t>
            </a:r>
          </a:p>
          <a:p>
            <a:pPr>
              <a:spcBef>
                <a:spcPts val="198"/>
              </a:spcBef>
            </a:pP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let </a:t>
            </a:r>
            <a:r>
              <a:rPr lang="en-US" altLang="zh-CN" dirty="0" smtClean="0">
                <a:solidFill>
                  <a:schemeClr val="bg1"/>
                </a:solidFill>
                <a:latin typeface="微软雅黑" panose="020B0503020204020204" pitchFamily="34" charset="-122"/>
                <a:ea typeface="微软雅黑" panose="020B0503020204020204" pitchFamily="34" charset="-122"/>
              </a:rPr>
              <a:t>myObj = { size: 10, label: "Size 10 Object" };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printLabel(myObj);</a:t>
            </a:r>
            <a:endParaRPr lang="en-US" altLang="zh-CN" dirty="0" smtClean="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2415199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 name="矩形 26"/>
          <p:cNvSpPr/>
          <p:nvPr/>
        </p:nvSpPr>
        <p:spPr>
          <a:xfrm>
            <a:off x="0" y="0"/>
            <a:ext cx="2500604" cy="603499"/>
          </a:xfrm>
          <a:prstGeom prst="rect">
            <a:avLst/>
          </a:prstGeom>
        </p:spPr>
        <p:txBody>
          <a:bodyPr wrap="square">
            <a:spAutoFit/>
          </a:bodyPr>
          <a:lstStyle/>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类（继承）</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a:xfrm>
            <a:off x="631371" y="707867"/>
            <a:ext cx="9268409" cy="5555367"/>
          </a:xfrm>
          <a:prstGeom prst="rect">
            <a:avLst/>
          </a:prstGeom>
        </p:spPr>
        <p:txBody>
          <a:bodyPr wrap="square">
            <a:spAutoFit/>
          </a:bodyPr>
          <a:lstStyle/>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继</a:t>
            </a:r>
            <a:r>
              <a:rPr lang="zh-CN" altLang="en-US" sz="2000" b="1" dirty="0" smtClean="0">
                <a:solidFill>
                  <a:schemeClr val="bg1"/>
                </a:solidFill>
                <a:latin typeface="微软雅黑" panose="020B0503020204020204" pitchFamily="34" charset="-122"/>
                <a:ea typeface="微软雅黑" panose="020B0503020204020204" pitchFamily="34" charset="-122"/>
              </a:rPr>
              <a:t>承</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a:lnSpc>
                <a:spcPct val="195361"/>
              </a:lnSpc>
              <a:spcBef>
                <a:spcPts val="198"/>
              </a:spcBef>
            </a:pPr>
            <a:r>
              <a:rPr lang="zh-CN" altLang="en-US" dirty="0" smtClean="0">
                <a:solidFill>
                  <a:schemeClr val="bg1"/>
                </a:solidFill>
                <a:latin typeface="微软雅黑" panose="020B0503020204020204" pitchFamily="34" charset="-122"/>
                <a:ea typeface="微软雅黑" panose="020B0503020204020204" pitchFamily="34" charset="-122"/>
              </a:rPr>
              <a:t>看下面的例子</a:t>
            </a:r>
            <a:r>
              <a:rPr lang="zh-CN" altLang="en-US" sz="2000" dirty="0" smtClean="0"/>
              <a:t>：</a:t>
            </a:r>
            <a:endParaRPr lang="zh-CN" altLang="en-US" sz="2000" b="1"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class Animal </a:t>
            </a:r>
            <a:r>
              <a:rPr lang="en-US" altLang="zh-CN" dirty="0" smtClean="0">
                <a:solidFill>
                  <a:schemeClr val="bg1"/>
                </a:solidFill>
                <a:latin typeface="微软雅黑" panose="020B0503020204020204" pitchFamily="34" charset="-122"/>
                <a:ea typeface="微软雅黑" panose="020B0503020204020204" pitchFamily="34" charset="-122"/>
              </a:rPr>
              <a:t>{</a:t>
            </a:r>
          </a:p>
          <a:p>
            <a:pPr lvl="1">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move(</a:t>
            </a:r>
            <a:r>
              <a:rPr lang="en-US" altLang="zh-CN" dirty="0" err="1" smtClean="0">
                <a:solidFill>
                  <a:schemeClr val="bg1"/>
                </a:solidFill>
                <a:latin typeface="微软雅黑" panose="020B0503020204020204" pitchFamily="34" charset="-122"/>
                <a:ea typeface="微软雅黑" panose="020B0503020204020204" pitchFamily="34" charset="-122"/>
              </a:rPr>
              <a:t>distanceInMeters</a:t>
            </a:r>
            <a:r>
              <a:rPr lang="en-US" altLang="zh-CN" dirty="0" smtClean="0">
                <a:solidFill>
                  <a:schemeClr val="bg1"/>
                </a:solidFill>
                <a:latin typeface="微软雅黑" panose="020B0503020204020204" pitchFamily="34" charset="-122"/>
                <a:ea typeface="微软雅黑" panose="020B0503020204020204" pitchFamily="34" charset="-122"/>
              </a:rPr>
              <a:t>: number = 0) { </a:t>
            </a:r>
            <a:endParaRPr lang="en-US" altLang="zh-CN" dirty="0" smtClean="0">
              <a:solidFill>
                <a:schemeClr val="bg1"/>
              </a:solidFill>
              <a:latin typeface="微软雅黑" panose="020B0503020204020204" pitchFamily="34" charset="-122"/>
              <a:ea typeface="微软雅黑" panose="020B0503020204020204" pitchFamily="34" charset="-122"/>
            </a:endParaRPr>
          </a:p>
          <a:p>
            <a:pPr lvl="1">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console.log</a:t>
            </a:r>
            <a:r>
              <a:rPr lang="en-US" altLang="zh-CN" dirty="0" smtClean="0">
                <a:solidFill>
                  <a:schemeClr val="bg1"/>
                </a:solidFill>
                <a:latin typeface="微软雅黑" panose="020B0503020204020204" pitchFamily="34" charset="-122"/>
                <a:ea typeface="微软雅黑" panose="020B0503020204020204" pitchFamily="34" charset="-122"/>
              </a:rPr>
              <a:t>(`Animal moved ${distanceInMeters}m.`); </a:t>
            </a:r>
            <a:endParaRPr lang="en-US" altLang="zh-CN" dirty="0" smtClean="0">
              <a:solidFill>
                <a:schemeClr val="bg1"/>
              </a:solidFill>
              <a:latin typeface="微软雅黑" panose="020B0503020204020204" pitchFamily="34" charset="-122"/>
              <a:ea typeface="微软雅黑" panose="020B0503020204020204" pitchFamily="34" charset="-122"/>
            </a:endParaRPr>
          </a:p>
          <a:p>
            <a:pPr lvl="1">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 </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class </a:t>
            </a:r>
            <a:r>
              <a:rPr lang="en-US" altLang="zh-CN" dirty="0" smtClean="0">
                <a:solidFill>
                  <a:schemeClr val="bg1"/>
                </a:solidFill>
                <a:latin typeface="微软雅黑" panose="020B0503020204020204" pitchFamily="34" charset="-122"/>
                <a:ea typeface="微软雅黑" panose="020B0503020204020204" pitchFamily="34" charset="-122"/>
              </a:rPr>
              <a:t>Dog extends Animal { </a:t>
            </a:r>
            <a:endParaRPr lang="en-US" altLang="zh-CN" dirty="0" smtClean="0">
              <a:solidFill>
                <a:schemeClr val="bg1"/>
              </a:solidFill>
              <a:latin typeface="微软雅黑" panose="020B0503020204020204" pitchFamily="34" charset="-122"/>
              <a:ea typeface="微软雅黑" panose="020B0503020204020204" pitchFamily="34" charset="-122"/>
            </a:endParaRPr>
          </a:p>
          <a:p>
            <a:pPr lvl="1">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bark</a:t>
            </a:r>
            <a:r>
              <a:rPr lang="en-US" altLang="zh-CN" dirty="0" smtClean="0">
                <a:solidFill>
                  <a:schemeClr val="bg1"/>
                </a:solidFill>
                <a:latin typeface="微软雅黑" panose="020B0503020204020204" pitchFamily="34" charset="-122"/>
                <a:ea typeface="微软雅黑" panose="020B0503020204020204" pitchFamily="34" charset="-122"/>
              </a:rPr>
              <a:t>() { </a:t>
            </a:r>
            <a:endParaRPr lang="en-US" altLang="zh-CN" dirty="0" smtClean="0">
              <a:solidFill>
                <a:schemeClr val="bg1"/>
              </a:solidFill>
              <a:latin typeface="微软雅黑" panose="020B0503020204020204" pitchFamily="34" charset="-122"/>
              <a:ea typeface="微软雅黑" panose="020B0503020204020204" pitchFamily="34" charset="-122"/>
            </a:endParaRPr>
          </a:p>
          <a:p>
            <a:pPr lvl="1">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console.log</a:t>
            </a:r>
            <a:r>
              <a:rPr lang="en-US" altLang="zh-CN" dirty="0" smtClean="0">
                <a:solidFill>
                  <a:schemeClr val="bg1"/>
                </a:solidFill>
                <a:latin typeface="微软雅黑" panose="020B0503020204020204" pitchFamily="34" charset="-122"/>
                <a:ea typeface="微软雅黑" panose="020B0503020204020204" pitchFamily="34" charset="-122"/>
              </a:rPr>
              <a:t>('Woof! Woof!'); </a:t>
            </a:r>
            <a:endParaRPr lang="en-US" altLang="zh-CN" dirty="0" smtClean="0">
              <a:solidFill>
                <a:schemeClr val="bg1"/>
              </a:solidFill>
              <a:latin typeface="微软雅黑" panose="020B0503020204020204" pitchFamily="34" charset="-122"/>
              <a:ea typeface="微软雅黑" panose="020B0503020204020204" pitchFamily="34" charset="-122"/>
            </a:endParaRPr>
          </a:p>
          <a:p>
            <a:pPr lvl="1">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const </a:t>
            </a:r>
            <a:r>
              <a:rPr lang="en-US" altLang="zh-CN" dirty="0" smtClean="0">
                <a:solidFill>
                  <a:schemeClr val="bg1"/>
                </a:solidFill>
                <a:latin typeface="微软雅黑" panose="020B0503020204020204" pitchFamily="34" charset="-122"/>
                <a:ea typeface="微软雅黑" panose="020B0503020204020204" pitchFamily="34" charset="-122"/>
              </a:rPr>
              <a:t>dog = new Dog();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dog.bark</a:t>
            </a:r>
            <a:r>
              <a:rPr lang="en-US" altLang="zh-CN" dirty="0" smtClean="0">
                <a:solidFill>
                  <a:schemeClr val="bg1"/>
                </a:solidFill>
                <a:latin typeface="微软雅黑" panose="020B0503020204020204" pitchFamily="34" charset="-122"/>
                <a:ea typeface="微软雅黑" panose="020B0503020204020204" pitchFamily="34" charset="-122"/>
              </a:rPr>
              <a:t>();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dog.move(10</a:t>
            </a:r>
            <a:r>
              <a:rPr lang="en-US" altLang="zh-CN" dirty="0" smtClean="0">
                <a:solidFill>
                  <a:schemeClr val="bg1"/>
                </a:solidFill>
                <a:latin typeface="微软雅黑" panose="020B0503020204020204" pitchFamily="34" charset="-122"/>
                <a:ea typeface="微软雅黑" panose="020B0503020204020204" pitchFamily="34" charset="-122"/>
              </a:rPr>
              <a:t>);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dog.bark</a:t>
            </a:r>
            <a:r>
              <a:rPr lang="en-US" altLang="zh-CN" dirty="0" smtClean="0">
                <a:solidFill>
                  <a:schemeClr val="bg1"/>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xmlns="" val="224151995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 name="矩形 26"/>
          <p:cNvSpPr/>
          <p:nvPr/>
        </p:nvSpPr>
        <p:spPr>
          <a:xfrm>
            <a:off x="0" y="0"/>
            <a:ext cx="2500604" cy="603499"/>
          </a:xfrm>
          <a:prstGeom prst="rect">
            <a:avLst/>
          </a:prstGeom>
        </p:spPr>
        <p:txBody>
          <a:bodyPr wrap="square">
            <a:spAutoFit/>
          </a:bodyPr>
          <a:lstStyle/>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类（作用域）</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a:xfrm>
            <a:off x="631371" y="707867"/>
            <a:ext cx="9268409" cy="5858014"/>
          </a:xfrm>
          <a:prstGeom prst="rect">
            <a:avLst/>
          </a:prstGeom>
        </p:spPr>
        <p:txBody>
          <a:bodyPr wrap="square">
            <a:spAutoFit/>
          </a:bodyPr>
          <a:lstStyle/>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作用</a:t>
            </a:r>
            <a:r>
              <a:rPr lang="zh-CN" altLang="en-US" sz="2000" b="1" dirty="0" smtClean="0">
                <a:solidFill>
                  <a:schemeClr val="bg1"/>
                </a:solidFill>
                <a:latin typeface="微软雅黑" panose="020B0503020204020204" pitchFamily="34" charset="-122"/>
                <a:ea typeface="微软雅黑" panose="020B0503020204020204" pitchFamily="34" charset="-122"/>
              </a:rPr>
              <a:t>域（</a:t>
            </a:r>
            <a:r>
              <a:rPr lang="en-US" altLang="zh-CN" sz="2000" b="1" dirty="0" smtClean="0">
                <a:solidFill>
                  <a:schemeClr val="bg1"/>
                </a:solidFill>
                <a:latin typeface="微软雅黑" panose="020B0503020204020204" pitchFamily="34" charset="-122"/>
                <a:ea typeface="微软雅黑" panose="020B0503020204020204" pitchFamily="34" charset="-122"/>
              </a:rPr>
              <a:t> public </a:t>
            </a:r>
            <a:r>
              <a:rPr lang="zh-CN" altLang="en-US" sz="2000" b="1" dirty="0" smtClean="0">
                <a:solidFill>
                  <a:schemeClr val="bg1"/>
                </a:solidFill>
                <a:latin typeface="微软雅黑" panose="020B0503020204020204" pitchFamily="34" charset="-122"/>
                <a:ea typeface="微软雅黑" panose="020B0503020204020204" pitchFamily="34" charset="-122"/>
              </a:rPr>
              <a:t>）</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zh-CN" altLang="en-US" dirty="0" smtClean="0">
                <a:solidFill>
                  <a:schemeClr val="bg1"/>
                </a:solidFill>
                <a:latin typeface="微软雅黑" panose="020B0503020204020204" pitchFamily="34" charset="-122"/>
                <a:ea typeface="微软雅黑" panose="020B0503020204020204" pitchFamily="34" charset="-122"/>
              </a:rPr>
              <a:t>使用 </a:t>
            </a:r>
            <a:r>
              <a:rPr lang="en-US" altLang="zh-CN" dirty="0" smtClean="0">
                <a:solidFill>
                  <a:schemeClr val="bg1"/>
                </a:solidFill>
                <a:latin typeface="微软雅黑" panose="020B0503020204020204" pitchFamily="34" charset="-122"/>
                <a:ea typeface="微软雅黑" panose="020B0503020204020204" pitchFamily="34" charset="-122"/>
              </a:rPr>
              <a:t>public</a:t>
            </a:r>
            <a:r>
              <a:rPr lang="zh-CN" altLang="en-US" dirty="0" smtClean="0">
                <a:solidFill>
                  <a:schemeClr val="bg1"/>
                </a:solidFill>
                <a:latin typeface="微软雅黑" panose="020B0503020204020204" pitchFamily="34" charset="-122"/>
                <a:ea typeface="微软雅黑" panose="020B0503020204020204" pitchFamily="34" charset="-122"/>
              </a:rPr>
              <a:t>指定成员是可见</a:t>
            </a:r>
            <a:r>
              <a:rPr lang="zh-CN" altLang="en-US" dirty="0" smtClean="0">
                <a:solidFill>
                  <a:schemeClr val="bg1"/>
                </a:solidFill>
                <a:latin typeface="微软雅黑" panose="020B0503020204020204" pitchFamily="34" charset="-122"/>
                <a:ea typeface="微软雅黑" panose="020B0503020204020204" pitchFamily="34" charset="-122"/>
              </a:rPr>
              <a:t>的，如：</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class Animal { </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public name: string; </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public constructor(theName: string) { this.name = theName; } </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public move(distanceInMeters: number) {</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console.log(`${this.name} moved ${distanceInMeters}m.`); </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作用域（</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en-US" altLang="zh-CN" sz="2000" b="1" dirty="0" smtClean="0">
                <a:solidFill>
                  <a:schemeClr val="bg1"/>
                </a:solidFill>
                <a:latin typeface="微软雅黑" panose="020B0503020204020204" pitchFamily="34" charset="-122"/>
                <a:ea typeface="微软雅黑" panose="020B0503020204020204" pitchFamily="34" charset="-122"/>
              </a:rPr>
              <a:t>private</a:t>
            </a:r>
            <a:r>
              <a:rPr lang="zh-CN" altLang="en-US" sz="2000" b="1" dirty="0" smtClean="0">
                <a:solidFill>
                  <a:schemeClr val="bg1"/>
                </a:solidFill>
                <a:latin typeface="微软雅黑" panose="020B0503020204020204" pitchFamily="34" charset="-122"/>
                <a:ea typeface="微软雅黑" panose="020B0503020204020204" pitchFamily="34" charset="-122"/>
              </a:rPr>
              <a:t>）</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zh-CN" altLang="en-US" dirty="0" smtClean="0">
                <a:solidFill>
                  <a:schemeClr val="bg1"/>
                </a:solidFill>
                <a:latin typeface="微软雅黑" panose="020B0503020204020204" pitchFamily="34" charset="-122"/>
                <a:ea typeface="微软雅黑" panose="020B0503020204020204" pitchFamily="34" charset="-122"/>
              </a:rPr>
              <a:t>使用 </a:t>
            </a:r>
            <a:r>
              <a:rPr lang="en-US" altLang="zh-CN" b="1" dirty="0" smtClean="0">
                <a:solidFill>
                  <a:schemeClr val="bg1"/>
                </a:solidFill>
                <a:latin typeface="微软雅黑" panose="020B0503020204020204" pitchFamily="34" charset="-122"/>
                <a:ea typeface="微软雅黑" panose="020B0503020204020204" pitchFamily="34" charset="-122"/>
              </a:rPr>
              <a:t>private</a:t>
            </a:r>
            <a:r>
              <a:rPr lang="zh-CN" altLang="en-US" dirty="0" smtClean="0">
                <a:solidFill>
                  <a:schemeClr val="bg1"/>
                </a:solidFill>
                <a:latin typeface="微软雅黑" panose="020B0503020204020204" pitchFamily="34" charset="-122"/>
                <a:ea typeface="微软雅黑" panose="020B0503020204020204" pitchFamily="34" charset="-122"/>
              </a:rPr>
              <a:t>就</a:t>
            </a:r>
            <a:r>
              <a:rPr lang="zh-CN" altLang="en-US" dirty="0" smtClean="0">
                <a:solidFill>
                  <a:schemeClr val="bg1"/>
                </a:solidFill>
                <a:latin typeface="微软雅黑" panose="020B0503020204020204" pitchFamily="34" charset="-122"/>
                <a:ea typeface="微软雅黑" panose="020B0503020204020204" pitchFamily="34" charset="-122"/>
              </a:rPr>
              <a:t>不能在声明它的类的外部访问</a:t>
            </a:r>
            <a:r>
              <a:rPr lang="zh-CN" altLang="en-US" dirty="0" smtClean="0">
                <a:solidFill>
                  <a:schemeClr val="bg1"/>
                </a:solidFill>
                <a:latin typeface="微软雅黑" panose="020B0503020204020204" pitchFamily="34" charset="-122"/>
                <a:ea typeface="微软雅黑" panose="020B0503020204020204" pitchFamily="34" charset="-122"/>
              </a:rPr>
              <a:t>，</a:t>
            </a:r>
            <a:r>
              <a:rPr lang="zh-CN" altLang="en-US" dirty="0" smtClean="0">
                <a:solidFill>
                  <a:schemeClr val="bg1"/>
                </a:solidFill>
                <a:latin typeface="微软雅黑" panose="020B0503020204020204" pitchFamily="34" charset="-122"/>
                <a:ea typeface="微软雅黑" panose="020B0503020204020204" pitchFamily="34" charset="-122"/>
              </a:rPr>
              <a:t>如</a:t>
            </a:r>
            <a:r>
              <a:rPr lang="zh-CN" altLang="en-US"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class Animal {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private </a:t>
            </a:r>
            <a:r>
              <a:rPr lang="en-US" altLang="zh-CN" dirty="0" smtClean="0">
                <a:solidFill>
                  <a:schemeClr val="bg1"/>
                </a:solidFill>
                <a:latin typeface="微软雅黑" panose="020B0503020204020204" pitchFamily="34" charset="-122"/>
                <a:ea typeface="微软雅黑" panose="020B0503020204020204" pitchFamily="34" charset="-122"/>
              </a:rPr>
              <a:t>name: string</a:t>
            </a:r>
            <a:r>
              <a:rPr lang="en-US" altLang="zh-CN" dirty="0" smtClean="0">
                <a:solidFill>
                  <a:schemeClr val="bg1"/>
                </a:solidFill>
                <a:latin typeface="微软雅黑" panose="020B0503020204020204" pitchFamily="34" charset="-122"/>
                <a:ea typeface="微软雅黑" panose="020B0503020204020204" pitchFamily="34" charset="-122"/>
              </a:rPr>
              <a:t>;</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constructor(theName</a:t>
            </a:r>
            <a:r>
              <a:rPr lang="en-US" altLang="zh-CN" dirty="0" smtClean="0">
                <a:solidFill>
                  <a:schemeClr val="bg1"/>
                </a:solidFill>
                <a:latin typeface="微软雅黑" panose="020B0503020204020204" pitchFamily="34" charset="-122"/>
                <a:ea typeface="微软雅黑" panose="020B0503020204020204" pitchFamily="34" charset="-122"/>
              </a:rPr>
              <a:t>: string) { this.name = theName; }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24151995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 name="矩形 26"/>
          <p:cNvSpPr/>
          <p:nvPr/>
        </p:nvSpPr>
        <p:spPr>
          <a:xfrm>
            <a:off x="0" y="0"/>
            <a:ext cx="2500604" cy="603499"/>
          </a:xfrm>
          <a:prstGeom prst="rect">
            <a:avLst/>
          </a:prstGeom>
        </p:spPr>
        <p:txBody>
          <a:bodyPr wrap="square">
            <a:spAutoFit/>
          </a:bodyPr>
          <a:lstStyle/>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类（作用域）</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a:xfrm>
            <a:off x="631371" y="707867"/>
            <a:ext cx="9268409" cy="6074996"/>
          </a:xfrm>
          <a:prstGeom prst="rect">
            <a:avLst/>
          </a:prstGeom>
        </p:spPr>
        <p:txBody>
          <a:bodyPr wrap="square">
            <a:spAutoFit/>
          </a:bodyPr>
          <a:lstStyle/>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作用</a:t>
            </a:r>
            <a:r>
              <a:rPr lang="zh-CN" altLang="en-US" sz="2000" b="1" dirty="0" smtClean="0">
                <a:solidFill>
                  <a:schemeClr val="bg1"/>
                </a:solidFill>
                <a:latin typeface="微软雅黑" panose="020B0503020204020204" pitchFamily="34" charset="-122"/>
                <a:ea typeface="微软雅黑" panose="020B0503020204020204" pitchFamily="34" charset="-122"/>
              </a:rPr>
              <a:t>域（</a:t>
            </a:r>
            <a:r>
              <a:rPr lang="en-US" altLang="zh-CN" sz="2000" b="1" dirty="0" smtClean="0">
                <a:solidFill>
                  <a:schemeClr val="bg1"/>
                </a:solidFill>
                <a:latin typeface="微软雅黑" panose="020B0503020204020204" pitchFamily="34" charset="-122"/>
                <a:ea typeface="微软雅黑" panose="020B0503020204020204" pitchFamily="34" charset="-122"/>
              </a:rPr>
              <a:t> protect</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a:lnSpc>
                <a:spcPct val="195361"/>
              </a:lnSpc>
              <a:spcBef>
                <a:spcPts val="198"/>
              </a:spcBef>
            </a:pPr>
            <a:r>
              <a:rPr lang="zh-CN" altLang="en-US" dirty="0" smtClean="0">
                <a:solidFill>
                  <a:schemeClr val="bg1"/>
                </a:solidFill>
                <a:latin typeface="微软雅黑" panose="020B0503020204020204" pitchFamily="34" charset="-122"/>
                <a:ea typeface="微软雅黑" panose="020B0503020204020204" pitchFamily="34" charset="-122"/>
              </a:rPr>
              <a:t>使用 </a:t>
            </a:r>
            <a:r>
              <a:rPr lang="en-US" altLang="zh-CN" b="1" dirty="0" smtClean="0">
                <a:solidFill>
                  <a:schemeClr val="bg1"/>
                </a:solidFill>
                <a:latin typeface="微软雅黑" panose="020B0503020204020204" pitchFamily="34" charset="-122"/>
                <a:ea typeface="微软雅黑" panose="020B0503020204020204" pitchFamily="34" charset="-122"/>
              </a:rPr>
              <a:t>protect</a:t>
            </a:r>
            <a:r>
              <a:rPr lang="zh-CN" altLang="en-US" dirty="0" smtClean="0">
                <a:solidFill>
                  <a:schemeClr val="bg1"/>
                </a:solidFill>
                <a:latin typeface="微软雅黑" panose="020B0503020204020204" pitchFamily="34" charset="-122"/>
                <a:ea typeface="微软雅黑" panose="020B0503020204020204" pitchFamily="34" charset="-122"/>
              </a:rPr>
              <a:t>成</a:t>
            </a:r>
            <a:r>
              <a:rPr lang="zh-CN" altLang="en-US" dirty="0" smtClean="0">
                <a:solidFill>
                  <a:schemeClr val="bg1"/>
                </a:solidFill>
                <a:latin typeface="微软雅黑" panose="020B0503020204020204" pitchFamily="34" charset="-122"/>
                <a:ea typeface="微软雅黑" panose="020B0503020204020204" pitchFamily="34" charset="-122"/>
              </a:rPr>
              <a:t>员在派生类中仍然可以访问</a:t>
            </a:r>
            <a:r>
              <a:rPr lang="zh-CN" altLang="en-US" dirty="0" smtClean="0">
                <a:solidFill>
                  <a:schemeClr val="bg1"/>
                </a:solidFill>
                <a:latin typeface="微软雅黑" panose="020B0503020204020204" pitchFamily="34" charset="-122"/>
                <a:ea typeface="微软雅黑" panose="020B0503020204020204" pitchFamily="34" charset="-122"/>
              </a:rPr>
              <a:t>，如：</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class Person {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protected </a:t>
            </a:r>
            <a:r>
              <a:rPr lang="en-US" altLang="zh-CN" dirty="0" smtClean="0">
                <a:solidFill>
                  <a:schemeClr val="bg1"/>
                </a:solidFill>
                <a:latin typeface="微软雅黑" panose="020B0503020204020204" pitchFamily="34" charset="-122"/>
                <a:ea typeface="微软雅黑" panose="020B0503020204020204" pitchFamily="34" charset="-122"/>
              </a:rPr>
              <a:t>name: string;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constructor(name</a:t>
            </a:r>
            <a:r>
              <a:rPr lang="en-US" altLang="zh-CN" dirty="0" smtClean="0">
                <a:solidFill>
                  <a:schemeClr val="bg1"/>
                </a:solidFill>
                <a:latin typeface="微软雅黑" panose="020B0503020204020204" pitchFamily="34" charset="-122"/>
                <a:ea typeface="微软雅黑" panose="020B0503020204020204" pitchFamily="34" charset="-122"/>
              </a:rPr>
              <a:t>: string) { this.name = name; </a:t>
            </a:r>
            <a:r>
              <a:rPr lang="en-US" altLang="zh-CN" dirty="0" smtClean="0">
                <a:solidFill>
                  <a:schemeClr val="bg1"/>
                </a:solidFill>
                <a:latin typeface="微软雅黑" panose="020B0503020204020204" pitchFamily="34" charset="-122"/>
                <a:ea typeface="微软雅黑" panose="020B0503020204020204" pitchFamily="34" charset="-122"/>
              </a:rPr>
              <a:t>}</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p>
          <a:p>
            <a:pPr>
              <a:spcBef>
                <a:spcPts val="198"/>
              </a:spcBef>
            </a:pP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class Employee extends Person {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private </a:t>
            </a:r>
            <a:r>
              <a:rPr lang="en-US" altLang="zh-CN" dirty="0" smtClean="0">
                <a:solidFill>
                  <a:schemeClr val="bg1"/>
                </a:solidFill>
                <a:latin typeface="微软雅黑" panose="020B0503020204020204" pitchFamily="34" charset="-122"/>
                <a:ea typeface="微软雅黑" panose="020B0503020204020204" pitchFamily="34" charset="-122"/>
              </a:rPr>
              <a:t>department: string</a:t>
            </a:r>
            <a:r>
              <a:rPr lang="en-US" altLang="zh-CN" dirty="0" smtClean="0">
                <a:solidFill>
                  <a:schemeClr val="bg1"/>
                </a:solidFill>
                <a:latin typeface="微软雅黑" panose="020B0503020204020204" pitchFamily="34" charset="-122"/>
                <a:ea typeface="微软雅黑" panose="020B0503020204020204" pitchFamily="34" charset="-122"/>
              </a:rPr>
              <a:t>;</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constructor(name</a:t>
            </a:r>
            <a:r>
              <a:rPr lang="en-US" altLang="zh-CN" dirty="0" smtClean="0">
                <a:solidFill>
                  <a:schemeClr val="bg1"/>
                </a:solidFill>
                <a:latin typeface="微软雅黑" panose="020B0503020204020204" pitchFamily="34" charset="-122"/>
                <a:ea typeface="微软雅黑" panose="020B0503020204020204" pitchFamily="34" charset="-122"/>
              </a:rPr>
              <a:t>: string, department: string) </a:t>
            </a:r>
            <a:r>
              <a:rPr lang="en-US" altLang="zh-CN" dirty="0" smtClean="0">
                <a:solidFill>
                  <a:schemeClr val="bg1"/>
                </a:solidFill>
                <a:latin typeface="微软雅黑" panose="020B0503020204020204" pitchFamily="34" charset="-122"/>
                <a:ea typeface="微软雅黑" panose="020B0503020204020204" pitchFamily="34" charset="-122"/>
              </a:rPr>
              <a:t>{</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super(name)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this.department </a:t>
            </a:r>
            <a:r>
              <a:rPr lang="en-US" altLang="zh-CN" dirty="0" smtClean="0">
                <a:solidFill>
                  <a:schemeClr val="bg1"/>
                </a:solidFill>
                <a:latin typeface="微软雅黑" panose="020B0503020204020204" pitchFamily="34" charset="-122"/>
                <a:ea typeface="微软雅黑" panose="020B0503020204020204" pitchFamily="34" charset="-122"/>
              </a:rPr>
              <a:t>= department;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 </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public </a:t>
            </a:r>
            <a:r>
              <a:rPr lang="en-US" altLang="zh-CN" dirty="0" smtClean="0">
                <a:solidFill>
                  <a:schemeClr val="bg1"/>
                </a:solidFill>
                <a:latin typeface="微软雅黑" panose="020B0503020204020204" pitchFamily="34" charset="-122"/>
                <a:ea typeface="微软雅黑" panose="020B0503020204020204" pitchFamily="34" charset="-122"/>
              </a:rPr>
              <a:t>getElevatorPitch() {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return </a:t>
            </a:r>
            <a:r>
              <a:rPr lang="en-US" altLang="zh-CN" dirty="0" smtClean="0">
                <a:solidFill>
                  <a:schemeClr val="bg1"/>
                </a:solidFill>
                <a:latin typeface="微软雅黑" panose="020B0503020204020204" pitchFamily="34" charset="-122"/>
                <a:ea typeface="微软雅黑" panose="020B0503020204020204" pitchFamily="34" charset="-122"/>
              </a:rPr>
              <a:t>`Hello, my name is ${this.name} and I work in ${this.department}.`;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 </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24151995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 name="矩形 26"/>
          <p:cNvSpPr/>
          <p:nvPr/>
        </p:nvSpPr>
        <p:spPr>
          <a:xfrm>
            <a:off x="0" y="0"/>
            <a:ext cx="2500604" cy="603499"/>
          </a:xfrm>
          <a:prstGeom prst="rect">
            <a:avLst/>
          </a:prstGeom>
        </p:spPr>
        <p:txBody>
          <a:bodyPr wrap="square">
            <a:spAutoFit/>
          </a:bodyPr>
          <a:lstStyle/>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类（抽象类）</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a:xfrm>
            <a:off x="631371" y="1043783"/>
            <a:ext cx="9268409" cy="4524315"/>
          </a:xfrm>
          <a:prstGeom prst="rect">
            <a:avLst/>
          </a:prstGeom>
        </p:spPr>
        <p:txBody>
          <a:bodyPr wrap="square">
            <a:spAutoFit/>
          </a:bodyPr>
          <a:lstStyle/>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抽</a:t>
            </a:r>
            <a:r>
              <a:rPr lang="zh-CN" altLang="en-US" sz="2000" b="1" dirty="0" smtClean="0">
                <a:solidFill>
                  <a:schemeClr val="bg1"/>
                </a:solidFill>
                <a:latin typeface="微软雅黑" panose="020B0503020204020204" pitchFamily="34" charset="-122"/>
                <a:ea typeface="微软雅黑" panose="020B0503020204020204" pitchFamily="34" charset="-122"/>
              </a:rPr>
              <a:t>象</a:t>
            </a:r>
            <a:r>
              <a:rPr lang="zh-CN" altLang="en-US" sz="2000" b="1" dirty="0" smtClean="0">
                <a:solidFill>
                  <a:schemeClr val="bg1"/>
                </a:solidFill>
                <a:latin typeface="微软雅黑" panose="020B0503020204020204" pitchFamily="34" charset="-122"/>
                <a:ea typeface="微软雅黑" panose="020B0503020204020204" pitchFamily="34" charset="-122"/>
              </a:rPr>
              <a:t>类</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zh-CN" altLang="en-US" dirty="0" smtClean="0">
                <a:solidFill>
                  <a:schemeClr val="bg1"/>
                </a:solidFill>
                <a:latin typeface="微软雅黑" panose="020B0503020204020204" pitchFamily="34" charset="-122"/>
                <a:ea typeface="微软雅黑" panose="020B0503020204020204" pitchFamily="34" charset="-122"/>
              </a:rPr>
              <a:t>抽</a:t>
            </a:r>
            <a:r>
              <a:rPr lang="zh-CN" altLang="en-US" dirty="0" smtClean="0">
                <a:solidFill>
                  <a:schemeClr val="bg1"/>
                </a:solidFill>
                <a:latin typeface="微软雅黑" panose="020B0503020204020204" pitchFamily="34" charset="-122"/>
                <a:ea typeface="微软雅黑" panose="020B0503020204020204" pitchFamily="34" charset="-122"/>
              </a:rPr>
              <a:t>象类做为其它派生类的基类使用。 它们一般不会直接被实例化。 不同于接口，抽象类可以包含成员的实现细节。</a:t>
            </a:r>
            <a:r>
              <a:rPr lang="en-US" altLang="zh-CN" dirty="0" smtClean="0">
                <a:solidFill>
                  <a:schemeClr val="bg1"/>
                </a:solidFill>
                <a:latin typeface="微软雅黑" panose="020B0503020204020204" pitchFamily="34" charset="-122"/>
                <a:ea typeface="微软雅黑" panose="020B0503020204020204" pitchFamily="34" charset="-122"/>
              </a:rPr>
              <a:t>abstract</a:t>
            </a:r>
            <a:r>
              <a:rPr lang="zh-CN" altLang="en-US" dirty="0" smtClean="0">
                <a:solidFill>
                  <a:schemeClr val="bg1"/>
                </a:solidFill>
                <a:latin typeface="微软雅黑" panose="020B0503020204020204" pitchFamily="34" charset="-122"/>
                <a:ea typeface="微软雅黑" panose="020B0503020204020204" pitchFamily="34" charset="-122"/>
              </a:rPr>
              <a:t>关键字是用于定义抽象类和在抽象类内部定义抽象方法</a:t>
            </a:r>
            <a:r>
              <a:rPr lang="zh-CN" altLang="en-US"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abstract </a:t>
            </a:r>
            <a:r>
              <a:rPr lang="en-US" altLang="zh-CN" dirty="0" smtClean="0">
                <a:solidFill>
                  <a:schemeClr val="bg1"/>
                </a:solidFill>
                <a:latin typeface="微软雅黑" panose="020B0503020204020204" pitchFamily="34" charset="-122"/>
                <a:ea typeface="微软雅黑" panose="020B0503020204020204" pitchFamily="34" charset="-122"/>
              </a:rPr>
              <a:t>class Animal </a:t>
            </a:r>
            <a:r>
              <a:rPr lang="en-US" altLang="zh-CN" dirty="0" smtClean="0">
                <a:solidFill>
                  <a:schemeClr val="bg1"/>
                </a:solidFill>
                <a:latin typeface="微软雅黑" panose="020B0503020204020204" pitchFamily="34" charset="-122"/>
                <a:ea typeface="微软雅黑" panose="020B0503020204020204" pitchFamily="34" charset="-122"/>
              </a:rPr>
              <a:t>{</a:t>
            </a:r>
            <a:br>
              <a:rPr lang="en-US" altLang="zh-CN" dirty="0" smtClean="0">
                <a:solidFill>
                  <a:schemeClr val="bg1"/>
                </a:solidFill>
                <a:latin typeface="微软雅黑" panose="020B0503020204020204" pitchFamily="34" charset="-122"/>
                <a:ea typeface="微软雅黑" panose="020B0503020204020204" pitchFamily="34" charset="-122"/>
              </a:rPr>
            </a:br>
            <a:r>
              <a:rPr lang="en-US" altLang="zh-CN" dirty="0" smtClean="0">
                <a:solidFill>
                  <a:schemeClr val="bg1"/>
                </a:solidFill>
                <a:latin typeface="微软雅黑" panose="020B0503020204020204" pitchFamily="34" charset="-122"/>
                <a:ea typeface="微软雅黑" panose="020B0503020204020204" pitchFamily="34" charset="-122"/>
              </a:rPr>
              <a:t> 	abstract </a:t>
            </a:r>
            <a:r>
              <a:rPr lang="en-US" altLang="zh-CN" dirty="0" smtClean="0">
                <a:solidFill>
                  <a:schemeClr val="bg1"/>
                </a:solidFill>
                <a:latin typeface="微软雅黑" panose="020B0503020204020204" pitchFamily="34" charset="-122"/>
                <a:ea typeface="微软雅黑" panose="020B0503020204020204" pitchFamily="34" charset="-122"/>
              </a:rPr>
              <a:t>makeSound(): void;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move</a:t>
            </a:r>
            <a:r>
              <a:rPr lang="en-US" altLang="zh-CN" dirty="0" smtClean="0">
                <a:solidFill>
                  <a:schemeClr val="bg1"/>
                </a:solidFill>
                <a:latin typeface="微软雅黑" panose="020B0503020204020204" pitchFamily="34" charset="-122"/>
                <a:ea typeface="微软雅黑" panose="020B0503020204020204" pitchFamily="34" charset="-122"/>
              </a:rPr>
              <a:t>(): void {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console.log</a:t>
            </a:r>
            <a:r>
              <a:rPr lang="en-US" altLang="zh-CN" dirty="0" smtClean="0">
                <a:solidFill>
                  <a:schemeClr val="bg1"/>
                </a:solidFill>
                <a:latin typeface="微软雅黑" panose="020B0503020204020204" pitchFamily="34" charset="-122"/>
                <a:ea typeface="微软雅黑" panose="020B0503020204020204" pitchFamily="34" charset="-122"/>
              </a:rPr>
              <a:t>('roaming the earch...');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p>
          <a:p>
            <a:pPr>
              <a:spcBef>
                <a:spcPts val="198"/>
              </a:spcBef>
            </a:pP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zh-CN" altLang="en-US" dirty="0" smtClean="0">
                <a:solidFill>
                  <a:schemeClr val="bg1"/>
                </a:solidFill>
                <a:latin typeface="微软雅黑" panose="020B0503020204020204" pitchFamily="34" charset="-122"/>
                <a:ea typeface="微软雅黑" panose="020B0503020204020204" pitchFamily="34" charset="-122"/>
              </a:rPr>
              <a:t>抽</a:t>
            </a:r>
            <a:r>
              <a:rPr lang="zh-CN" altLang="en-US" dirty="0" smtClean="0">
                <a:solidFill>
                  <a:schemeClr val="bg1"/>
                </a:solidFill>
                <a:latin typeface="微软雅黑" panose="020B0503020204020204" pitchFamily="34" charset="-122"/>
                <a:ea typeface="微软雅黑" panose="020B0503020204020204" pitchFamily="34" charset="-122"/>
              </a:rPr>
              <a:t>象类中的抽象方法不包含具体实现并且必须在派生类中实现。 抽象方法的语法与接口方法相似。 两者都是定义方法签名但不包含方法体。 然而，抽象方法必须包含 </a:t>
            </a:r>
            <a:r>
              <a:rPr lang="en-US" altLang="zh-CN" dirty="0" smtClean="0">
                <a:solidFill>
                  <a:schemeClr val="bg1"/>
                </a:solidFill>
                <a:latin typeface="微软雅黑" panose="020B0503020204020204" pitchFamily="34" charset="-122"/>
                <a:ea typeface="微软雅黑" panose="020B0503020204020204" pitchFamily="34" charset="-122"/>
              </a:rPr>
              <a:t>abstract</a:t>
            </a:r>
            <a:r>
              <a:rPr lang="zh-CN" altLang="en-US" dirty="0" smtClean="0">
                <a:solidFill>
                  <a:schemeClr val="bg1"/>
                </a:solidFill>
                <a:latin typeface="微软雅黑" panose="020B0503020204020204" pitchFamily="34" charset="-122"/>
                <a:ea typeface="微软雅黑" panose="020B0503020204020204" pitchFamily="34" charset="-122"/>
              </a:rPr>
              <a:t>关键字并且可以包含访问修饰符。</a:t>
            </a:r>
            <a:endParaRPr lang="en-US" altLang="zh-CN" dirty="0" smtClean="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24151995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 name="矩形 26"/>
          <p:cNvSpPr/>
          <p:nvPr/>
        </p:nvSpPr>
        <p:spPr>
          <a:xfrm>
            <a:off x="0" y="0"/>
            <a:ext cx="2500604" cy="603499"/>
          </a:xfrm>
          <a:prstGeom prst="rect">
            <a:avLst/>
          </a:prstGeom>
        </p:spPr>
        <p:txBody>
          <a:bodyPr wrap="square">
            <a:spAutoFit/>
          </a:bodyPr>
          <a:lstStyle/>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函</a:t>
            </a:r>
            <a:r>
              <a:rPr lang="zh-CN" altLang="en-US" sz="2000" b="1" dirty="0" smtClean="0">
                <a:solidFill>
                  <a:schemeClr val="bg1"/>
                </a:solidFill>
                <a:latin typeface="微软雅黑" panose="020B0503020204020204" pitchFamily="34" charset="-122"/>
                <a:ea typeface="微软雅黑" panose="020B0503020204020204" pitchFamily="34" charset="-122"/>
              </a:rPr>
              <a:t>数（介绍）</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a:xfrm>
            <a:off x="631371" y="847832"/>
            <a:ext cx="9268409" cy="4642296"/>
          </a:xfrm>
          <a:prstGeom prst="rect">
            <a:avLst/>
          </a:prstGeom>
        </p:spPr>
        <p:txBody>
          <a:bodyPr wrap="square">
            <a:spAutoFit/>
          </a:bodyPr>
          <a:lstStyle/>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介</a:t>
            </a:r>
            <a:r>
              <a:rPr lang="zh-CN" altLang="en-US" sz="2000" b="1" dirty="0" smtClean="0">
                <a:solidFill>
                  <a:schemeClr val="bg1"/>
                </a:solidFill>
                <a:latin typeface="微软雅黑" panose="020B0503020204020204" pitchFamily="34" charset="-122"/>
                <a:ea typeface="微软雅黑" panose="020B0503020204020204" pitchFamily="34" charset="-122"/>
              </a:rPr>
              <a:t>绍：</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zh-CN" altLang="en-US" dirty="0" smtClean="0">
                <a:solidFill>
                  <a:schemeClr val="bg1"/>
                </a:solidFill>
                <a:latin typeface="微软雅黑" panose="020B0503020204020204" pitchFamily="34" charset="-122"/>
                <a:ea typeface="微软雅黑" panose="020B0503020204020204" pitchFamily="34" charset="-122"/>
              </a:rPr>
              <a:t>函数是</a:t>
            </a:r>
            <a:r>
              <a:rPr lang="en-US" altLang="zh-CN" dirty="0" smtClean="0">
                <a:solidFill>
                  <a:schemeClr val="bg1"/>
                </a:solidFill>
                <a:latin typeface="微软雅黑" panose="020B0503020204020204" pitchFamily="34" charset="-122"/>
                <a:ea typeface="微软雅黑" panose="020B0503020204020204" pitchFamily="34" charset="-122"/>
              </a:rPr>
              <a:t>JavaScript</a:t>
            </a:r>
            <a:r>
              <a:rPr lang="zh-CN" altLang="en-US" dirty="0" smtClean="0">
                <a:solidFill>
                  <a:schemeClr val="bg1"/>
                </a:solidFill>
                <a:latin typeface="微软雅黑" panose="020B0503020204020204" pitchFamily="34" charset="-122"/>
                <a:ea typeface="微软雅黑" panose="020B0503020204020204" pitchFamily="34" charset="-122"/>
              </a:rPr>
              <a:t>应用程序的基础。 它帮助你实现抽象层，模拟类，信息隐藏和模块。 在</a:t>
            </a:r>
            <a:r>
              <a:rPr lang="en-US" altLang="zh-CN" dirty="0" smtClean="0">
                <a:solidFill>
                  <a:schemeClr val="bg1"/>
                </a:solidFill>
                <a:latin typeface="微软雅黑" panose="020B0503020204020204" pitchFamily="34" charset="-122"/>
                <a:ea typeface="微软雅黑" panose="020B0503020204020204" pitchFamily="34" charset="-122"/>
              </a:rPr>
              <a:t>TypeScript</a:t>
            </a:r>
            <a:r>
              <a:rPr lang="zh-CN" altLang="en-US" dirty="0" smtClean="0">
                <a:solidFill>
                  <a:schemeClr val="bg1"/>
                </a:solidFill>
                <a:latin typeface="微软雅黑" panose="020B0503020204020204" pitchFamily="34" charset="-122"/>
                <a:ea typeface="微软雅黑" panose="020B0503020204020204" pitchFamily="34" charset="-122"/>
              </a:rPr>
              <a:t>里，虽然已经支持类，命名空间和模块，但函数仍然是主要的定义 行为的地方。</a:t>
            </a:r>
            <a:endParaRPr lang="en-US" altLang="zh-CN" dirty="0" smtClean="0">
              <a:solidFill>
                <a:schemeClr val="bg1"/>
              </a:solidFill>
              <a:latin typeface="微软雅黑" panose="020B0503020204020204" pitchFamily="34" charset="-122"/>
              <a:ea typeface="微软雅黑" panose="020B0503020204020204" pitchFamily="34" charset="-122"/>
            </a:endParaRPr>
          </a:p>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函</a:t>
            </a:r>
            <a:r>
              <a:rPr lang="zh-CN" altLang="en-US" sz="2000" b="1" dirty="0" smtClean="0">
                <a:solidFill>
                  <a:schemeClr val="bg1"/>
                </a:solidFill>
                <a:latin typeface="微软雅黑" panose="020B0503020204020204" pitchFamily="34" charset="-122"/>
                <a:ea typeface="微软雅黑" panose="020B0503020204020204" pitchFamily="34" charset="-122"/>
              </a:rPr>
              <a:t>数：</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zh-CN" altLang="en-US" dirty="0" smtClean="0">
                <a:solidFill>
                  <a:schemeClr val="bg1"/>
                </a:solidFill>
                <a:latin typeface="微软雅黑" panose="020B0503020204020204" pitchFamily="34" charset="-122"/>
                <a:ea typeface="微软雅黑" panose="020B0503020204020204" pitchFamily="34" charset="-122"/>
              </a:rPr>
              <a:t>和</a:t>
            </a:r>
            <a:r>
              <a:rPr lang="en-US" altLang="zh-CN" dirty="0" smtClean="0">
                <a:solidFill>
                  <a:schemeClr val="bg1"/>
                </a:solidFill>
                <a:latin typeface="微软雅黑" panose="020B0503020204020204" pitchFamily="34" charset="-122"/>
                <a:ea typeface="微软雅黑" panose="020B0503020204020204" pitchFamily="34" charset="-122"/>
              </a:rPr>
              <a:t>JavaScript</a:t>
            </a:r>
            <a:r>
              <a:rPr lang="zh-CN" altLang="en-US" dirty="0" smtClean="0">
                <a:solidFill>
                  <a:schemeClr val="bg1"/>
                </a:solidFill>
                <a:latin typeface="微软雅黑" panose="020B0503020204020204" pitchFamily="34" charset="-122"/>
                <a:ea typeface="微软雅黑" panose="020B0503020204020204" pitchFamily="34" charset="-122"/>
              </a:rPr>
              <a:t>一样，</a:t>
            </a:r>
            <a:r>
              <a:rPr lang="en-US" altLang="zh-CN" dirty="0" smtClean="0">
                <a:solidFill>
                  <a:schemeClr val="bg1"/>
                </a:solidFill>
                <a:latin typeface="微软雅黑" panose="020B0503020204020204" pitchFamily="34" charset="-122"/>
                <a:ea typeface="微软雅黑" panose="020B0503020204020204" pitchFamily="34" charset="-122"/>
              </a:rPr>
              <a:t>TypeScript</a:t>
            </a:r>
            <a:r>
              <a:rPr lang="zh-CN" altLang="en-US" dirty="0" smtClean="0">
                <a:solidFill>
                  <a:schemeClr val="bg1"/>
                </a:solidFill>
                <a:latin typeface="微软雅黑" panose="020B0503020204020204" pitchFamily="34" charset="-122"/>
                <a:ea typeface="微软雅黑" panose="020B0503020204020204" pitchFamily="34" charset="-122"/>
              </a:rPr>
              <a:t>函数可以创建有名字的函数和匿名函数</a:t>
            </a:r>
            <a:endParaRPr lang="en-US" altLang="zh-CN" dirty="0" smtClean="0">
              <a:solidFill>
                <a:schemeClr val="bg1"/>
              </a:solidFill>
              <a:latin typeface="微软雅黑" panose="020B0503020204020204" pitchFamily="34" charset="-122"/>
              <a:ea typeface="微软雅黑" panose="020B0503020204020204" pitchFamily="34" charset="-122"/>
            </a:endParaRPr>
          </a:p>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示</a:t>
            </a:r>
            <a:r>
              <a:rPr lang="zh-CN" altLang="en-US" sz="2000" b="1" dirty="0" smtClean="0">
                <a:solidFill>
                  <a:schemeClr val="bg1"/>
                </a:solidFill>
                <a:latin typeface="微软雅黑" panose="020B0503020204020204" pitchFamily="34" charset="-122"/>
                <a:ea typeface="微软雅黑" panose="020B0503020204020204" pitchFamily="34" charset="-122"/>
              </a:rPr>
              <a:t>例：</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Named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function </a:t>
            </a:r>
            <a:r>
              <a:rPr lang="en-US" altLang="zh-CN" dirty="0" smtClean="0">
                <a:solidFill>
                  <a:schemeClr val="bg1"/>
                </a:solidFill>
                <a:latin typeface="微软雅黑" panose="020B0503020204020204" pitchFamily="34" charset="-122"/>
                <a:ea typeface="微软雅黑" panose="020B0503020204020204" pitchFamily="34" charset="-122"/>
              </a:rPr>
              <a:t>function</a:t>
            </a:r>
            <a:r>
              <a:rPr lang="en-US" altLang="zh-CN" dirty="0" smtClean="0">
                <a:solidFill>
                  <a:schemeClr val="bg1"/>
                </a:solidFill>
                <a:latin typeface="微软雅黑" panose="020B0503020204020204" pitchFamily="34" charset="-122"/>
                <a:ea typeface="微软雅黑" panose="020B0503020204020204" pitchFamily="34" charset="-122"/>
              </a:rPr>
              <a:t> add(x, y) {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return </a:t>
            </a:r>
            <a:r>
              <a:rPr lang="en-US" altLang="zh-CN" dirty="0" smtClean="0">
                <a:solidFill>
                  <a:schemeClr val="bg1"/>
                </a:solidFill>
                <a:latin typeface="微软雅黑" panose="020B0503020204020204" pitchFamily="34" charset="-122"/>
                <a:ea typeface="微软雅黑" panose="020B0503020204020204" pitchFamily="34" charset="-122"/>
              </a:rPr>
              <a:t>x + y</a:t>
            </a:r>
            <a:r>
              <a:rPr lang="en-US" altLang="zh-CN" dirty="0" smtClean="0">
                <a:solidFill>
                  <a:schemeClr val="bg1"/>
                </a:solidFill>
                <a:latin typeface="微软雅黑" panose="020B0503020204020204" pitchFamily="34" charset="-122"/>
                <a:ea typeface="微软雅黑" panose="020B0503020204020204" pitchFamily="34" charset="-122"/>
              </a:rPr>
              <a:t>;</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Anonymous function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let </a:t>
            </a:r>
            <a:r>
              <a:rPr lang="en-US" altLang="zh-CN" dirty="0" smtClean="0">
                <a:solidFill>
                  <a:schemeClr val="bg1"/>
                </a:solidFill>
                <a:latin typeface="微软雅黑" panose="020B0503020204020204" pitchFamily="34" charset="-122"/>
                <a:ea typeface="微软雅黑" panose="020B0503020204020204" pitchFamily="34" charset="-122"/>
              </a:rPr>
              <a:t>myAdd = function(x, y) { return x + y; </a:t>
            </a:r>
            <a:r>
              <a:rPr lang="en-US" altLang="zh-CN"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p:txBody>
      </p:sp>
      <p:sp>
        <p:nvSpPr>
          <p:cNvPr id="4" name="圆角矩形 3"/>
          <p:cNvSpPr/>
          <p:nvPr/>
        </p:nvSpPr>
        <p:spPr>
          <a:xfrm>
            <a:off x="634464" y="4320137"/>
            <a:ext cx="8994711" cy="1940747"/>
          </a:xfrm>
          <a:prstGeom prst="roundRect">
            <a:avLst/>
          </a:prstGeom>
          <a:noFill/>
          <a:ln>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224151995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 name="矩形 26"/>
          <p:cNvSpPr/>
          <p:nvPr/>
        </p:nvSpPr>
        <p:spPr>
          <a:xfrm>
            <a:off x="0" y="0"/>
            <a:ext cx="2500604" cy="603499"/>
          </a:xfrm>
          <a:prstGeom prst="rect">
            <a:avLst/>
          </a:prstGeom>
        </p:spPr>
        <p:txBody>
          <a:bodyPr wrap="square">
            <a:spAutoFit/>
          </a:bodyPr>
          <a:lstStyle/>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函</a:t>
            </a:r>
            <a:r>
              <a:rPr lang="zh-CN" altLang="en-US" sz="2000" b="1" dirty="0" smtClean="0">
                <a:solidFill>
                  <a:schemeClr val="bg1"/>
                </a:solidFill>
                <a:latin typeface="微软雅黑" panose="020B0503020204020204" pitchFamily="34" charset="-122"/>
                <a:ea typeface="微软雅黑" panose="020B0503020204020204" pitchFamily="34" charset="-122"/>
              </a:rPr>
              <a:t>数</a:t>
            </a:r>
            <a:r>
              <a:rPr lang="en-US" altLang="zh-CN" sz="2000" b="1" dirty="0" smtClean="0">
                <a:solidFill>
                  <a:schemeClr val="bg1"/>
                </a:solidFill>
                <a:latin typeface="微软雅黑" panose="020B0503020204020204" pitchFamily="34" charset="-122"/>
                <a:ea typeface="微软雅黑" panose="020B0503020204020204" pitchFamily="34" charset="-122"/>
              </a:rPr>
              <a:t>(</a:t>
            </a:r>
            <a:r>
              <a:rPr lang="zh-CN" altLang="en-US" sz="2000" b="1" dirty="0" smtClean="0">
                <a:solidFill>
                  <a:schemeClr val="bg1"/>
                </a:solidFill>
                <a:latin typeface="微软雅黑" panose="020B0503020204020204" pitchFamily="34" charset="-122"/>
                <a:ea typeface="微软雅黑" panose="020B0503020204020204" pitchFamily="34" charset="-122"/>
              </a:rPr>
              <a:t>类型</a:t>
            </a:r>
            <a:r>
              <a:rPr lang="en-US" altLang="zh-CN" sz="2000" b="1" dirty="0" smtClean="0">
                <a:solidFill>
                  <a:schemeClr val="bg1"/>
                </a:solidFill>
                <a:latin typeface="微软雅黑" panose="020B0503020204020204" pitchFamily="34" charset="-122"/>
                <a:ea typeface="微软雅黑" panose="020B0503020204020204" pitchFamily="34" charset="-122"/>
              </a:rPr>
              <a:t>)</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a:xfrm>
            <a:off x="631371" y="847832"/>
            <a:ext cx="9268409" cy="4365298"/>
          </a:xfrm>
          <a:prstGeom prst="rect">
            <a:avLst/>
          </a:prstGeom>
        </p:spPr>
        <p:txBody>
          <a:bodyPr wrap="square">
            <a:spAutoFit/>
          </a:bodyPr>
          <a:lstStyle/>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为函数定义类型</a:t>
            </a:r>
            <a:r>
              <a:rPr lang="zh-CN" altLang="en-US" sz="2000" b="1" dirty="0" smtClean="0">
                <a:solidFill>
                  <a:schemeClr val="bg1"/>
                </a:solidFill>
                <a:latin typeface="微软雅黑" panose="020B0503020204020204" pitchFamily="34" charset="-122"/>
                <a:ea typeface="微软雅黑" panose="020B0503020204020204" pitchFamily="34" charset="-122"/>
              </a:rPr>
              <a:t>：</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function add(x: number, y: number): number {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return </a:t>
            </a:r>
            <a:r>
              <a:rPr lang="en-US" altLang="zh-CN" dirty="0" smtClean="0">
                <a:solidFill>
                  <a:schemeClr val="bg1"/>
                </a:solidFill>
                <a:latin typeface="微软雅黑" panose="020B0503020204020204" pitchFamily="34" charset="-122"/>
                <a:ea typeface="微软雅黑" panose="020B0503020204020204" pitchFamily="34" charset="-122"/>
              </a:rPr>
              <a:t>x + y;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let </a:t>
            </a:r>
            <a:r>
              <a:rPr lang="en-US" altLang="zh-CN" dirty="0" smtClean="0">
                <a:solidFill>
                  <a:schemeClr val="bg1"/>
                </a:solidFill>
                <a:latin typeface="微软雅黑" panose="020B0503020204020204" pitchFamily="34" charset="-122"/>
                <a:ea typeface="微软雅黑" panose="020B0503020204020204" pitchFamily="34" charset="-122"/>
              </a:rPr>
              <a:t>myAdd = function(x: number, y: number): number { return x + y; };</a:t>
            </a:r>
          </a:p>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书</a:t>
            </a:r>
            <a:r>
              <a:rPr lang="zh-CN" altLang="en-US" sz="2000" b="1" dirty="0" smtClean="0">
                <a:solidFill>
                  <a:schemeClr val="bg1"/>
                </a:solidFill>
                <a:latin typeface="微软雅黑" panose="020B0503020204020204" pitchFamily="34" charset="-122"/>
                <a:ea typeface="微软雅黑" panose="020B0503020204020204" pitchFamily="34" charset="-122"/>
              </a:rPr>
              <a:t>写完整函数类</a:t>
            </a:r>
            <a:r>
              <a:rPr lang="zh-CN" altLang="en-US" sz="2000" b="1" dirty="0" smtClean="0">
                <a:solidFill>
                  <a:schemeClr val="bg1"/>
                </a:solidFill>
                <a:latin typeface="微软雅黑" panose="020B0503020204020204" pitchFamily="34" charset="-122"/>
                <a:ea typeface="微软雅黑" panose="020B0503020204020204" pitchFamily="34" charset="-122"/>
              </a:rPr>
              <a:t>型：</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let myAdd: (x: number, y: number) =&gt; number </a:t>
            </a:r>
            <a:r>
              <a:rPr lang="en-US" altLang="zh-CN" dirty="0" smtClean="0">
                <a:solidFill>
                  <a:schemeClr val="bg1"/>
                </a:solidFill>
                <a:latin typeface="微软雅黑" panose="020B0503020204020204" pitchFamily="34" charset="-122"/>
                <a:ea typeface="微软雅黑" panose="020B0503020204020204" pitchFamily="34" charset="-122"/>
              </a:rPr>
              <a:t>=</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function(x: number, y: number): number { return x + y; };</a:t>
            </a:r>
          </a:p>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推</a:t>
            </a:r>
            <a:r>
              <a:rPr lang="zh-CN" altLang="en-US" sz="2000" b="1" dirty="0" smtClean="0">
                <a:solidFill>
                  <a:schemeClr val="bg1"/>
                </a:solidFill>
                <a:latin typeface="微软雅黑" panose="020B0503020204020204" pitchFamily="34" charset="-122"/>
                <a:ea typeface="微软雅黑" panose="020B0503020204020204" pitchFamily="34" charset="-122"/>
              </a:rPr>
              <a:t>断类</a:t>
            </a:r>
            <a:r>
              <a:rPr lang="zh-CN" altLang="en-US" sz="2000" b="1" dirty="0" smtClean="0">
                <a:solidFill>
                  <a:schemeClr val="bg1"/>
                </a:solidFill>
                <a:latin typeface="微软雅黑" panose="020B0503020204020204" pitchFamily="34" charset="-122"/>
                <a:ea typeface="微软雅黑" panose="020B0503020204020204" pitchFamily="34" charset="-122"/>
              </a:rPr>
              <a:t>型：</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let myAdd: (baseValue: number, increment: number) =&gt; number </a:t>
            </a:r>
            <a:r>
              <a:rPr lang="en-US" altLang="zh-CN" dirty="0" smtClean="0">
                <a:solidFill>
                  <a:schemeClr val="bg1"/>
                </a:solidFill>
                <a:latin typeface="微软雅黑" panose="020B0503020204020204" pitchFamily="34" charset="-122"/>
                <a:ea typeface="微软雅黑" panose="020B0503020204020204" pitchFamily="34" charset="-122"/>
              </a:rPr>
              <a:t>=</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function(x, y) { return x + y; </a:t>
            </a:r>
            <a:r>
              <a:rPr lang="en-US" altLang="zh-CN"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24151995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xmlns="" id="{62500BA0-5435-4394-A67D-935D06E8473D}"/>
              </a:ext>
            </a:extLst>
          </p:cNvPr>
          <p:cNvPicPr>
            <a:picLocks noChangeAspect="1"/>
          </p:cNvPicPr>
          <p:nvPr/>
        </p:nvPicPr>
        <p:blipFill rotWithShape="1">
          <a:blip r:embed="rId2" cstate="print"/>
          <a:srcRect l="60878"/>
          <a:stretch/>
        </p:blipFill>
        <p:spPr>
          <a:xfrm>
            <a:off x="5648132" y="820036"/>
            <a:ext cx="6269207" cy="5314808"/>
          </a:xfrm>
          <a:prstGeom prst="rect">
            <a:avLst/>
          </a:prstGeom>
          <a:solidFill>
            <a:srgbClr val="0A0F23"/>
          </a:solidFill>
          <a:effectLst>
            <a:softEdge rad="927100"/>
          </a:effectLst>
        </p:spPr>
      </p:pic>
      <p:sp>
        <p:nvSpPr>
          <p:cNvPr id="11" name="文本框 10">
            <a:extLst>
              <a:ext uri="{FF2B5EF4-FFF2-40B4-BE49-F238E27FC236}">
                <a16:creationId xmlns:a16="http://schemas.microsoft.com/office/drawing/2014/main" xmlns="" id="{070AA53B-EE7D-407A-93E5-ACCD74BA7C5C}"/>
              </a:ext>
            </a:extLst>
          </p:cNvPr>
          <p:cNvSpPr txBox="1"/>
          <p:nvPr/>
        </p:nvSpPr>
        <p:spPr>
          <a:xfrm>
            <a:off x="487679" y="2604821"/>
            <a:ext cx="3722371" cy="1200329"/>
          </a:xfrm>
          <a:prstGeom prst="rect">
            <a:avLst/>
          </a:prstGeom>
          <a:noFill/>
        </p:spPr>
        <p:txBody>
          <a:bodyPr wrap="square" rtlCol="0">
            <a:spAutoFit/>
          </a:bodyPr>
          <a:lstStyle/>
          <a:p>
            <a:pPr algn="dist"/>
            <a:r>
              <a:rPr lang="en-US" altLang="zh-CN" sz="7200" dirty="0">
                <a:solidFill>
                  <a:schemeClr val="bg1"/>
                </a:solidFill>
                <a:latin typeface="Impact" panose="020B0806030902050204" pitchFamily="34" charset="0"/>
              </a:rPr>
              <a:t>PART 01</a:t>
            </a:r>
            <a:endParaRPr lang="zh-CN" altLang="en-US" sz="7200" dirty="0">
              <a:solidFill>
                <a:schemeClr val="bg1"/>
              </a:solidFill>
              <a:latin typeface="Impact" panose="020B0806030902050204" pitchFamily="34" charset="0"/>
            </a:endParaRPr>
          </a:p>
        </p:txBody>
      </p:sp>
      <p:sp>
        <p:nvSpPr>
          <p:cNvPr id="12" name="矩形 11">
            <a:extLst>
              <a:ext uri="{FF2B5EF4-FFF2-40B4-BE49-F238E27FC236}">
                <a16:creationId xmlns:a16="http://schemas.microsoft.com/office/drawing/2014/main" xmlns="" id="{1365D9B2-CE2D-4820-B0DA-C0FD3C575F5F}"/>
              </a:ext>
            </a:extLst>
          </p:cNvPr>
          <p:cNvSpPr/>
          <p:nvPr/>
        </p:nvSpPr>
        <p:spPr>
          <a:xfrm>
            <a:off x="487679" y="3837807"/>
            <a:ext cx="4232366" cy="636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solidFill>
                  <a:schemeClr val="tx1">
                    <a:lumMod val="85000"/>
                    <a:lumOff val="15000"/>
                  </a:schemeClr>
                </a:solidFill>
                <a:latin typeface="微软雅黑" panose="020B0503020204020204" pitchFamily="34" charset="-122"/>
                <a:ea typeface="微软雅黑" panose="020B0503020204020204" pitchFamily="34" charset="-122"/>
              </a:rPr>
              <a:t>TS</a:t>
            </a:r>
            <a:r>
              <a:rPr lang="zh-CN" altLang="en-US" sz="2000" b="1" dirty="0" smtClean="0">
                <a:solidFill>
                  <a:schemeClr val="tx1">
                    <a:lumMod val="85000"/>
                    <a:lumOff val="15000"/>
                  </a:schemeClr>
                </a:solidFill>
                <a:latin typeface="微软雅黑" panose="020B0503020204020204" pitchFamily="34" charset="-122"/>
                <a:ea typeface="微软雅黑" panose="020B0503020204020204" pitchFamily="34" charset="-122"/>
              </a:rPr>
              <a:t>简介</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5" name="直接连接符 14">
            <a:extLst>
              <a:ext uri="{FF2B5EF4-FFF2-40B4-BE49-F238E27FC236}">
                <a16:creationId xmlns:a16="http://schemas.microsoft.com/office/drawing/2014/main" xmlns="" id="{93240A06-D526-4907-A163-94ABB41190CC}"/>
              </a:ext>
            </a:extLst>
          </p:cNvPr>
          <p:cNvCxnSpPr/>
          <p:nvPr/>
        </p:nvCxnSpPr>
        <p:spPr>
          <a:xfrm>
            <a:off x="11103244" y="225825"/>
            <a:ext cx="0" cy="24351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xmlns="" id="{9D9CC490-11D4-4019-960D-2E0BA57F3E51}"/>
              </a:ext>
            </a:extLst>
          </p:cNvPr>
          <p:cNvPicPr>
            <a:picLocks noChangeAspect="1"/>
          </p:cNvPicPr>
          <p:nvPr/>
        </p:nvPicPr>
        <p:blipFill rotWithShape="1">
          <a:blip r:embed="rId2" cstate="print"/>
          <a:srcRect l="60878"/>
          <a:stretch/>
        </p:blipFill>
        <p:spPr>
          <a:xfrm>
            <a:off x="-5153300" y="547581"/>
            <a:ext cx="6269207" cy="5314808"/>
          </a:xfrm>
          <a:prstGeom prst="rect">
            <a:avLst/>
          </a:prstGeom>
          <a:solidFill>
            <a:srgbClr val="0A0F23"/>
          </a:solidFill>
          <a:effectLst>
            <a:softEdge rad="927100"/>
          </a:effectLst>
        </p:spPr>
      </p:pic>
    </p:spTree>
    <p:extLst>
      <p:ext uri="{BB962C8B-B14F-4D97-AF65-F5344CB8AC3E}">
        <p14:creationId xmlns:p14="http://schemas.microsoft.com/office/powerpoint/2010/main" xmlns="" val="31907702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 name="矩形 26"/>
          <p:cNvSpPr/>
          <p:nvPr/>
        </p:nvSpPr>
        <p:spPr>
          <a:xfrm>
            <a:off x="0" y="0"/>
            <a:ext cx="2500604" cy="603499"/>
          </a:xfrm>
          <a:prstGeom prst="rect">
            <a:avLst/>
          </a:prstGeom>
        </p:spPr>
        <p:txBody>
          <a:bodyPr wrap="square">
            <a:spAutoFit/>
          </a:bodyPr>
          <a:lstStyle/>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函</a:t>
            </a:r>
            <a:r>
              <a:rPr lang="zh-CN" altLang="en-US" sz="2000" b="1" dirty="0" smtClean="0">
                <a:solidFill>
                  <a:schemeClr val="bg1"/>
                </a:solidFill>
                <a:latin typeface="微软雅黑" panose="020B0503020204020204" pitchFamily="34" charset="-122"/>
                <a:ea typeface="微软雅黑" panose="020B0503020204020204" pitchFamily="34" charset="-122"/>
              </a:rPr>
              <a:t>数（</a:t>
            </a:r>
            <a:r>
              <a:rPr lang="en-US" altLang="zh-CN" sz="2000" b="1" dirty="0" smtClean="0">
                <a:solidFill>
                  <a:schemeClr val="bg1"/>
                </a:solidFill>
                <a:latin typeface="微软雅黑" panose="020B0503020204020204" pitchFamily="34" charset="-122"/>
                <a:ea typeface="微软雅黑" panose="020B0503020204020204" pitchFamily="34" charset="-122"/>
              </a:rPr>
              <a:t>this</a:t>
            </a:r>
            <a:r>
              <a:rPr lang="zh-CN" altLang="en-US" sz="2000" b="1" dirty="0" smtClean="0">
                <a:solidFill>
                  <a:schemeClr val="bg1"/>
                </a:solidFill>
                <a:latin typeface="微软雅黑" panose="020B0503020204020204" pitchFamily="34" charset="-122"/>
                <a:ea typeface="微软雅黑" panose="020B0503020204020204" pitchFamily="34" charset="-122"/>
              </a:rPr>
              <a:t>）</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a:xfrm>
            <a:off x="631371" y="847832"/>
            <a:ext cx="9268409" cy="3970318"/>
          </a:xfrm>
          <a:prstGeom prst="rect">
            <a:avLst/>
          </a:prstGeom>
        </p:spPr>
        <p:txBody>
          <a:bodyPr wrap="square">
            <a:spAutoFit/>
          </a:bodyPr>
          <a:lstStyle/>
          <a:p>
            <a:pPr>
              <a:lnSpc>
                <a:spcPct val="195361"/>
              </a:lnSpc>
              <a:spcBef>
                <a:spcPts val="198"/>
              </a:spcBef>
            </a:pPr>
            <a:r>
              <a:rPr lang="en-US" altLang="zh-CN" sz="2000" b="1" dirty="0" smtClean="0">
                <a:solidFill>
                  <a:schemeClr val="bg1"/>
                </a:solidFill>
                <a:latin typeface="微软雅黑" panose="020B0503020204020204" pitchFamily="34" charset="-122"/>
                <a:ea typeface="微软雅黑" panose="020B0503020204020204" pitchFamily="34" charset="-122"/>
              </a:rPr>
              <a:t>this</a:t>
            </a:r>
            <a:r>
              <a:rPr lang="zh-CN" altLang="en-US" sz="2000" b="1" dirty="0" smtClean="0">
                <a:solidFill>
                  <a:schemeClr val="bg1"/>
                </a:solidFill>
                <a:latin typeface="微软雅黑" panose="020B0503020204020204" pitchFamily="34" charset="-122"/>
                <a:ea typeface="微软雅黑" panose="020B0503020204020204" pitchFamily="34" charset="-122"/>
              </a:rPr>
              <a:t>参</a:t>
            </a:r>
            <a:r>
              <a:rPr lang="zh-CN" altLang="en-US" sz="2000" b="1" dirty="0" smtClean="0">
                <a:solidFill>
                  <a:schemeClr val="bg1"/>
                </a:solidFill>
                <a:latin typeface="微软雅黑" panose="020B0503020204020204" pitchFamily="34" charset="-122"/>
                <a:ea typeface="微软雅黑" panose="020B0503020204020204" pitchFamily="34" charset="-122"/>
              </a:rPr>
              <a:t>数：</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JavaScript</a:t>
            </a:r>
            <a:r>
              <a:rPr lang="zh-CN" altLang="en-US" dirty="0" smtClean="0">
                <a:solidFill>
                  <a:schemeClr val="bg1"/>
                </a:solidFill>
                <a:latin typeface="微软雅黑" panose="020B0503020204020204" pitchFamily="34" charset="-122"/>
                <a:ea typeface="微软雅黑" panose="020B0503020204020204" pitchFamily="34" charset="-122"/>
              </a:rPr>
              <a:t>里，</a:t>
            </a:r>
            <a:r>
              <a:rPr lang="en-US" altLang="zh-CN" dirty="0" smtClean="0">
                <a:solidFill>
                  <a:schemeClr val="bg1"/>
                </a:solidFill>
                <a:latin typeface="微软雅黑" panose="020B0503020204020204" pitchFamily="34" charset="-122"/>
                <a:ea typeface="微软雅黑" panose="020B0503020204020204" pitchFamily="34" charset="-122"/>
              </a:rPr>
              <a:t>this</a:t>
            </a:r>
            <a:r>
              <a:rPr lang="zh-CN" altLang="en-US" dirty="0" smtClean="0">
                <a:solidFill>
                  <a:schemeClr val="bg1"/>
                </a:solidFill>
                <a:latin typeface="微软雅黑" panose="020B0503020204020204" pitchFamily="34" charset="-122"/>
                <a:ea typeface="微软雅黑" panose="020B0503020204020204" pitchFamily="34" charset="-122"/>
              </a:rPr>
              <a:t>的值在函数被调用的时候才会指定。 这是个既强大又灵活的特点，但是你需要花点时间弄清楚函数调用的上下文是什么。 但众所周知，这不是一件很简单的事，尤其是在返回一个函数或将函数当做参数传递的时候</a:t>
            </a:r>
            <a:r>
              <a:rPr lang="zh-CN" altLang="en-US"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function f(this: void) </a:t>
            </a:r>
            <a:r>
              <a:rPr lang="en-US" altLang="zh-CN" dirty="0" smtClean="0">
                <a:solidFill>
                  <a:schemeClr val="bg1"/>
                </a:solidFill>
                <a:latin typeface="微软雅黑" panose="020B0503020204020204" pitchFamily="34" charset="-122"/>
                <a:ea typeface="微软雅黑" panose="020B0503020204020204" pitchFamily="34" charset="-122"/>
              </a:rPr>
              <a:t>{</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 make sure `this` is unusable in this standalone </a:t>
            </a:r>
            <a:r>
              <a:rPr lang="en-US" altLang="zh-CN" dirty="0" smtClean="0">
                <a:solidFill>
                  <a:schemeClr val="bg1"/>
                </a:solidFill>
                <a:latin typeface="微软雅黑" panose="020B0503020204020204" pitchFamily="34" charset="-122"/>
                <a:ea typeface="微软雅黑" panose="020B0503020204020204" pitchFamily="34" charset="-122"/>
              </a:rPr>
              <a:t>function</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a:t>
            </a:r>
          </a:p>
          <a:p>
            <a:pPr>
              <a:spcBef>
                <a:spcPts val="198"/>
              </a:spcBef>
            </a:pP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interface </a:t>
            </a:r>
            <a:r>
              <a:rPr lang="en-US" altLang="zh-CN" dirty="0" smtClean="0">
                <a:solidFill>
                  <a:schemeClr val="bg1"/>
                </a:solidFill>
                <a:latin typeface="微软雅黑" panose="020B0503020204020204" pitchFamily="34" charset="-122"/>
                <a:ea typeface="微软雅黑" panose="020B0503020204020204" pitchFamily="34" charset="-122"/>
              </a:rPr>
              <a:t>UIElement </a:t>
            </a:r>
            <a:r>
              <a:rPr lang="en-US" altLang="zh-CN" dirty="0" smtClean="0">
                <a:solidFill>
                  <a:schemeClr val="bg1"/>
                </a:solidFill>
                <a:latin typeface="微软雅黑" panose="020B0503020204020204" pitchFamily="34" charset="-122"/>
                <a:ea typeface="微软雅黑" panose="020B0503020204020204" pitchFamily="34" charset="-122"/>
              </a:rPr>
              <a:t>{</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addClickListener(</a:t>
            </a:r>
            <a:r>
              <a:rPr lang="en-US" altLang="zh-CN" dirty="0" err="1" smtClean="0">
                <a:solidFill>
                  <a:schemeClr val="bg1"/>
                </a:solidFill>
                <a:latin typeface="微软雅黑" panose="020B0503020204020204" pitchFamily="34" charset="-122"/>
                <a:ea typeface="微软雅黑" panose="020B0503020204020204" pitchFamily="34" charset="-122"/>
              </a:rPr>
              <a:t>onclick</a:t>
            </a:r>
            <a:r>
              <a:rPr lang="en-US" altLang="zh-CN" dirty="0" smtClean="0">
                <a:solidFill>
                  <a:schemeClr val="bg1"/>
                </a:solidFill>
                <a:latin typeface="微软雅黑" panose="020B0503020204020204" pitchFamily="34" charset="-122"/>
                <a:ea typeface="微软雅黑" panose="020B0503020204020204" pitchFamily="34" charset="-122"/>
              </a:rPr>
              <a:t>: (this: void, e: Event) =&gt; void): void</a:t>
            </a:r>
            <a:r>
              <a:rPr lang="en-US" altLang="zh-CN" dirty="0" smtClean="0">
                <a:solidFill>
                  <a:schemeClr val="bg1"/>
                </a:solidFill>
                <a:latin typeface="微软雅黑" panose="020B0503020204020204" pitchFamily="34" charset="-122"/>
                <a:ea typeface="微软雅黑" panose="020B0503020204020204" pitchFamily="34" charset="-122"/>
              </a:rPr>
              <a:t>;</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xmlns="" val="224151995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 name="矩形 26"/>
          <p:cNvSpPr/>
          <p:nvPr/>
        </p:nvSpPr>
        <p:spPr>
          <a:xfrm>
            <a:off x="-1" y="0"/>
            <a:ext cx="4833257" cy="692497"/>
          </a:xfrm>
          <a:prstGeom prst="rect">
            <a:avLst/>
          </a:prstGeom>
        </p:spPr>
        <p:txBody>
          <a:bodyPr wrap="square">
            <a:spAutoFit/>
          </a:bodyPr>
          <a:lstStyle/>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泛</a:t>
            </a:r>
            <a:r>
              <a:rPr lang="zh-CN" altLang="en-US" sz="2000" b="1" dirty="0" smtClean="0">
                <a:solidFill>
                  <a:schemeClr val="bg1"/>
                </a:solidFill>
                <a:latin typeface="微软雅黑" panose="020B0503020204020204" pitchFamily="34" charset="-122"/>
                <a:ea typeface="微软雅黑" panose="020B0503020204020204" pitchFamily="34" charset="-122"/>
              </a:rPr>
              <a:t>型</a:t>
            </a:r>
            <a:r>
              <a:rPr lang="zh-CN" altLang="en-US" sz="2000" b="1" dirty="0" smtClean="0">
                <a:solidFill>
                  <a:schemeClr val="bg1"/>
                </a:solidFill>
                <a:latin typeface="微软雅黑" panose="020B0503020204020204" pitchFamily="34" charset="-122"/>
                <a:ea typeface="微软雅黑" panose="020B0503020204020204" pitchFamily="34" charset="-122"/>
              </a:rPr>
              <a:t>（</a:t>
            </a:r>
            <a:r>
              <a:rPr lang="en-US" altLang="zh-CN" sz="2000" b="1" dirty="0" smtClean="0">
                <a:solidFill>
                  <a:schemeClr val="bg1"/>
                </a:solidFill>
                <a:latin typeface="微软雅黑" panose="020B0503020204020204" pitchFamily="34" charset="-122"/>
                <a:ea typeface="微软雅黑" panose="020B0503020204020204" pitchFamily="34" charset="-122"/>
              </a:rPr>
              <a:t> Hello </a:t>
            </a:r>
            <a:r>
              <a:rPr lang="en-US" altLang="zh-CN" sz="2000" b="1" dirty="0" smtClean="0">
                <a:solidFill>
                  <a:schemeClr val="bg1"/>
                </a:solidFill>
                <a:latin typeface="微软雅黑" panose="020B0503020204020204" pitchFamily="34" charset="-122"/>
                <a:ea typeface="微软雅黑" panose="020B0503020204020204" pitchFamily="34" charset="-122"/>
              </a:rPr>
              <a:t>World</a:t>
            </a:r>
            <a:r>
              <a:rPr lang="zh-CN" altLang="en-US" sz="2000" b="1" dirty="0" smtClean="0">
                <a:solidFill>
                  <a:schemeClr val="bg1"/>
                </a:solidFill>
                <a:latin typeface="微软雅黑" panose="020B0503020204020204" pitchFamily="34" charset="-122"/>
                <a:ea typeface="微软雅黑" panose="020B0503020204020204" pitchFamily="34" charset="-122"/>
              </a:rPr>
              <a:t>）</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a:xfrm>
            <a:off x="631371" y="1146424"/>
            <a:ext cx="9268409" cy="3975447"/>
          </a:xfrm>
          <a:prstGeom prst="rect">
            <a:avLst/>
          </a:prstGeom>
        </p:spPr>
        <p:txBody>
          <a:bodyPr wrap="square">
            <a:spAutoFit/>
          </a:bodyPr>
          <a:lstStyle/>
          <a:p>
            <a:pPr>
              <a:spcBef>
                <a:spcPts val="198"/>
              </a:spcBef>
            </a:pPr>
            <a:r>
              <a:rPr lang="zh-CN" altLang="en-US" dirty="0" smtClean="0">
                <a:solidFill>
                  <a:schemeClr val="bg1"/>
                </a:solidFill>
                <a:latin typeface="微软雅黑" panose="020B0503020204020204" pitchFamily="34" charset="-122"/>
                <a:ea typeface="微软雅黑" panose="020B0503020204020204" pitchFamily="34" charset="-122"/>
              </a:rPr>
              <a:t>下</a:t>
            </a:r>
            <a:r>
              <a:rPr lang="zh-CN" altLang="en-US" dirty="0" smtClean="0">
                <a:solidFill>
                  <a:schemeClr val="bg1"/>
                </a:solidFill>
                <a:latin typeface="微软雅黑" panose="020B0503020204020204" pitchFamily="34" charset="-122"/>
                <a:ea typeface="微软雅黑" panose="020B0503020204020204" pitchFamily="34" charset="-122"/>
              </a:rPr>
              <a:t>面来创建第一个使用泛型的例子：</a:t>
            </a:r>
            <a:r>
              <a:rPr lang="en-US" altLang="zh-CN" dirty="0" smtClean="0">
                <a:solidFill>
                  <a:schemeClr val="bg1"/>
                </a:solidFill>
                <a:latin typeface="微软雅黑" panose="020B0503020204020204" pitchFamily="34" charset="-122"/>
                <a:ea typeface="微软雅黑" panose="020B0503020204020204" pitchFamily="34" charset="-122"/>
              </a:rPr>
              <a:t>identity</a:t>
            </a:r>
            <a:r>
              <a:rPr lang="zh-CN" altLang="en-US" dirty="0" smtClean="0">
                <a:solidFill>
                  <a:schemeClr val="bg1"/>
                </a:solidFill>
                <a:latin typeface="微软雅黑" panose="020B0503020204020204" pitchFamily="34" charset="-122"/>
                <a:ea typeface="微软雅黑" panose="020B0503020204020204" pitchFamily="34" charset="-122"/>
              </a:rPr>
              <a:t>函数。 这个函数会返回任何传入它的值。 你可以把这个函数当成是</a:t>
            </a:r>
            <a:r>
              <a:rPr lang="en-US" altLang="zh-CN" dirty="0" smtClean="0">
                <a:solidFill>
                  <a:schemeClr val="bg1"/>
                </a:solidFill>
                <a:latin typeface="微软雅黑" panose="020B0503020204020204" pitchFamily="34" charset="-122"/>
                <a:ea typeface="微软雅黑" panose="020B0503020204020204" pitchFamily="34" charset="-122"/>
              </a:rPr>
              <a:t>echo</a:t>
            </a:r>
            <a:r>
              <a:rPr lang="zh-CN" altLang="en-US" dirty="0" smtClean="0">
                <a:solidFill>
                  <a:schemeClr val="bg1"/>
                </a:solidFill>
                <a:latin typeface="微软雅黑" panose="020B0503020204020204" pitchFamily="34" charset="-122"/>
                <a:ea typeface="微软雅黑" panose="020B0503020204020204" pitchFamily="34" charset="-122"/>
              </a:rPr>
              <a:t>命令。</a:t>
            </a:r>
          </a:p>
          <a:p>
            <a:pPr>
              <a:spcBef>
                <a:spcPts val="198"/>
              </a:spcBef>
            </a:pPr>
            <a:r>
              <a:rPr lang="zh-CN" altLang="en-US" dirty="0" smtClean="0">
                <a:solidFill>
                  <a:schemeClr val="bg1"/>
                </a:solidFill>
                <a:latin typeface="微软雅黑" panose="020B0503020204020204" pitchFamily="34" charset="-122"/>
                <a:ea typeface="微软雅黑" panose="020B0503020204020204" pitchFamily="34" charset="-122"/>
              </a:rPr>
              <a:t>不用泛型的话，这个函数可能是下面这样</a:t>
            </a:r>
            <a:r>
              <a:rPr lang="zh-CN" altLang="en-US"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endParaRPr lang="zh-CN" altLang="en-US"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function identity(</a:t>
            </a:r>
            <a:r>
              <a:rPr lang="en-US" altLang="zh-CN" dirty="0" err="1" smtClean="0">
                <a:solidFill>
                  <a:schemeClr val="bg1"/>
                </a:solidFill>
                <a:latin typeface="微软雅黑" panose="020B0503020204020204" pitchFamily="34" charset="-122"/>
                <a:ea typeface="微软雅黑" panose="020B0503020204020204" pitchFamily="34" charset="-122"/>
              </a:rPr>
              <a:t>arg</a:t>
            </a:r>
            <a:r>
              <a:rPr lang="en-US" altLang="zh-CN" dirty="0" smtClean="0">
                <a:solidFill>
                  <a:schemeClr val="bg1"/>
                </a:solidFill>
                <a:latin typeface="微软雅黑" panose="020B0503020204020204" pitchFamily="34" charset="-122"/>
                <a:ea typeface="微软雅黑" panose="020B0503020204020204" pitchFamily="34" charset="-122"/>
              </a:rPr>
              <a:t>: number): number {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return </a:t>
            </a:r>
            <a:r>
              <a:rPr lang="en-US" altLang="zh-CN" dirty="0" smtClean="0">
                <a:solidFill>
                  <a:schemeClr val="bg1"/>
                </a:solidFill>
                <a:latin typeface="微软雅黑" panose="020B0503020204020204" pitchFamily="34" charset="-122"/>
                <a:ea typeface="微软雅黑" panose="020B0503020204020204" pitchFamily="34" charset="-122"/>
              </a:rPr>
              <a:t>arg</a:t>
            </a:r>
            <a:r>
              <a:rPr lang="en-US" altLang="zh-CN" dirty="0" smtClean="0">
                <a:solidFill>
                  <a:schemeClr val="bg1"/>
                </a:solidFill>
                <a:latin typeface="微软雅黑" panose="020B0503020204020204" pitchFamily="34" charset="-122"/>
                <a:ea typeface="微软雅黑" panose="020B0503020204020204" pitchFamily="34" charset="-122"/>
              </a:rPr>
              <a:t>;</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p>
          <a:p>
            <a:pPr>
              <a:spcBef>
                <a:spcPts val="198"/>
              </a:spcBef>
            </a:pP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zh-CN" altLang="en-US" dirty="0" smtClean="0">
                <a:solidFill>
                  <a:schemeClr val="bg1"/>
                </a:solidFill>
                <a:latin typeface="微软雅黑" panose="020B0503020204020204" pitchFamily="34" charset="-122"/>
                <a:ea typeface="微软雅黑" panose="020B0503020204020204" pitchFamily="34" charset="-122"/>
              </a:rPr>
              <a:t>或</a:t>
            </a:r>
            <a:r>
              <a:rPr lang="zh-CN" altLang="en-US" dirty="0" smtClean="0">
                <a:solidFill>
                  <a:schemeClr val="bg1"/>
                </a:solidFill>
                <a:latin typeface="微软雅黑" panose="020B0503020204020204" pitchFamily="34" charset="-122"/>
                <a:ea typeface="微软雅黑" panose="020B0503020204020204" pitchFamily="34" charset="-122"/>
              </a:rPr>
              <a:t>者，我们使用</a:t>
            </a:r>
            <a:r>
              <a:rPr lang="en-US" altLang="zh-CN" dirty="0" smtClean="0">
                <a:solidFill>
                  <a:schemeClr val="bg1"/>
                </a:solidFill>
                <a:latin typeface="微软雅黑" panose="020B0503020204020204" pitchFamily="34" charset="-122"/>
                <a:ea typeface="微软雅黑" panose="020B0503020204020204" pitchFamily="34" charset="-122"/>
              </a:rPr>
              <a:t>any</a:t>
            </a:r>
            <a:r>
              <a:rPr lang="zh-CN" altLang="en-US" dirty="0" smtClean="0">
                <a:solidFill>
                  <a:schemeClr val="bg1"/>
                </a:solidFill>
                <a:latin typeface="微软雅黑" panose="020B0503020204020204" pitchFamily="34" charset="-122"/>
                <a:ea typeface="微软雅黑" panose="020B0503020204020204" pitchFamily="34" charset="-122"/>
              </a:rPr>
              <a:t>类型来定义函数</a:t>
            </a:r>
            <a:r>
              <a:rPr lang="zh-CN" altLang="en-US"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function </a:t>
            </a:r>
            <a:r>
              <a:rPr lang="en-US" altLang="zh-CN" dirty="0" smtClean="0">
                <a:solidFill>
                  <a:schemeClr val="bg1"/>
                </a:solidFill>
                <a:latin typeface="微软雅黑" panose="020B0503020204020204" pitchFamily="34" charset="-122"/>
                <a:ea typeface="微软雅黑" panose="020B0503020204020204" pitchFamily="34" charset="-122"/>
              </a:rPr>
              <a:t>identity(</a:t>
            </a:r>
            <a:r>
              <a:rPr lang="en-US" altLang="zh-CN" dirty="0" err="1" smtClean="0">
                <a:solidFill>
                  <a:schemeClr val="bg1"/>
                </a:solidFill>
                <a:latin typeface="微软雅黑" panose="020B0503020204020204" pitchFamily="34" charset="-122"/>
                <a:ea typeface="微软雅黑" panose="020B0503020204020204" pitchFamily="34" charset="-122"/>
              </a:rPr>
              <a:t>arg</a:t>
            </a:r>
            <a:r>
              <a:rPr lang="en-US" altLang="zh-CN" dirty="0" smtClean="0">
                <a:solidFill>
                  <a:schemeClr val="bg1"/>
                </a:solidFill>
                <a:latin typeface="微软雅黑" panose="020B0503020204020204" pitchFamily="34" charset="-122"/>
                <a:ea typeface="微软雅黑" panose="020B0503020204020204" pitchFamily="34" charset="-122"/>
              </a:rPr>
              <a:t>: any): any </a:t>
            </a:r>
            <a:r>
              <a:rPr lang="en-US" altLang="zh-CN" dirty="0" smtClean="0">
                <a:solidFill>
                  <a:schemeClr val="bg1"/>
                </a:solidFill>
                <a:latin typeface="微软雅黑" panose="020B0503020204020204" pitchFamily="34" charset="-122"/>
                <a:ea typeface="微软雅黑" panose="020B0503020204020204" pitchFamily="34" charset="-122"/>
              </a:rPr>
              <a:t>{</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return arg;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24151995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 name="矩形 26"/>
          <p:cNvSpPr/>
          <p:nvPr/>
        </p:nvSpPr>
        <p:spPr>
          <a:xfrm>
            <a:off x="-1" y="0"/>
            <a:ext cx="4833257" cy="603499"/>
          </a:xfrm>
          <a:prstGeom prst="rect">
            <a:avLst/>
          </a:prstGeom>
        </p:spPr>
        <p:txBody>
          <a:bodyPr wrap="square">
            <a:spAutoFit/>
          </a:bodyPr>
          <a:lstStyle/>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泛</a:t>
            </a:r>
            <a:r>
              <a:rPr lang="zh-CN" altLang="en-US" sz="2000" b="1" dirty="0" smtClean="0">
                <a:solidFill>
                  <a:schemeClr val="bg1"/>
                </a:solidFill>
                <a:latin typeface="微软雅黑" panose="020B0503020204020204" pitchFamily="34" charset="-122"/>
                <a:ea typeface="微软雅黑" panose="020B0503020204020204" pitchFamily="34" charset="-122"/>
              </a:rPr>
              <a:t>型（变量）</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a:xfrm>
            <a:off x="631371" y="1146424"/>
            <a:ext cx="9268409" cy="4278094"/>
          </a:xfrm>
          <a:prstGeom prst="rect">
            <a:avLst/>
          </a:prstGeom>
        </p:spPr>
        <p:txBody>
          <a:bodyPr wrap="square">
            <a:spAutoFit/>
          </a:bodyPr>
          <a:lstStyle/>
          <a:p>
            <a:pPr>
              <a:spcBef>
                <a:spcPts val="198"/>
              </a:spcBef>
            </a:pPr>
            <a:r>
              <a:rPr lang="zh-CN" altLang="en-US" dirty="0" smtClean="0">
                <a:solidFill>
                  <a:schemeClr val="bg1"/>
                </a:solidFill>
                <a:latin typeface="微软雅黑" panose="020B0503020204020204" pitchFamily="34" charset="-122"/>
                <a:ea typeface="微软雅黑" panose="020B0503020204020204" pitchFamily="34" charset="-122"/>
              </a:rPr>
              <a:t>使</a:t>
            </a:r>
            <a:r>
              <a:rPr lang="zh-CN" altLang="en-US" dirty="0" smtClean="0">
                <a:solidFill>
                  <a:schemeClr val="bg1"/>
                </a:solidFill>
                <a:latin typeface="微软雅黑" panose="020B0503020204020204" pitchFamily="34" charset="-122"/>
                <a:ea typeface="微软雅黑" panose="020B0503020204020204" pitchFamily="34" charset="-122"/>
              </a:rPr>
              <a:t>用泛型创建像</a:t>
            </a:r>
            <a:r>
              <a:rPr lang="en-US" altLang="zh-CN" dirty="0" smtClean="0">
                <a:solidFill>
                  <a:schemeClr val="bg1"/>
                </a:solidFill>
                <a:latin typeface="微软雅黑" panose="020B0503020204020204" pitchFamily="34" charset="-122"/>
                <a:ea typeface="微软雅黑" panose="020B0503020204020204" pitchFamily="34" charset="-122"/>
              </a:rPr>
              <a:t>identity</a:t>
            </a:r>
            <a:r>
              <a:rPr lang="zh-CN" altLang="en-US" dirty="0" smtClean="0">
                <a:solidFill>
                  <a:schemeClr val="bg1"/>
                </a:solidFill>
                <a:latin typeface="微软雅黑" panose="020B0503020204020204" pitchFamily="34" charset="-122"/>
                <a:ea typeface="微软雅黑" panose="020B0503020204020204" pitchFamily="34" charset="-122"/>
              </a:rPr>
              <a:t>这样的泛型函数时，编译器要求你在函数体必须正确的使用这个通用的类型。 换句话说，你必须把这些参数当做是任意或所有类型。</a:t>
            </a:r>
          </a:p>
          <a:p>
            <a:pPr>
              <a:spcBef>
                <a:spcPts val="198"/>
              </a:spcBef>
            </a:pPr>
            <a:r>
              <a:rPr lang="zh-CN" altLang="en-US" dirty="0" smtClean="0">
                <a:solidFill>
                  <a:schemeClr val="bg1"/>
                </a:solidFill>
                <a:latin typeface="微软雅黑" panose="020B0503020204020204" pitchFamily="34" charset="-122"/>
                <a:ea typeface="微软雅黑" panose="020B0503020204020204" pitchFamily="34" charset="-122"/>
              </a:rPr>
              <a:t>看下之前</a:t>
            </a:r>
            <a:r>
              <a:rPr lang="en-US" altLang="zh-CN" dirty="0" smtClean="0">
                <a:solidFill>
                  <a:schemeClr val="bg1"/>
                </a:solidFill>
                <a:latin typeface="微软雅黑" panose="020B0503020204020204" pitchFamily="34" charset="-122"/>
                <a:ea typeface="微软雅黑" panose="020B0503020204020204" pitchFamily="34" charset="-122"/>
              </a:rPr>
              <a:t>identity</a:t>
            </a:r>
            <a:r>
              <a:rPr lang="zh-CN" altLang="en-US" dirty="0" smtClean="0">
                <a:solidFill>
                  <a:schemeClr val="bg1"/>
                </a:solidFill>
                <a:latin typeface="微软雅黑" panose="020B0503020204020204" pitchFamily="34" charset="-122"/>
                <a:ea typeface="微软雅黑" panose="020B0503020204020204" pitchFamily="34" charset="-122"/>
              </a:rPr>
              <a:t>例子</a:t>
            </a:r>
            <a:r>
              <a:rPr lang="zh-CN" altLang="en-US"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endParaRPr lang="zh-CN" altLang="en-US"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fr-FR" altLang="zh-CN" dirty="0" smtClean="0">
                <a:solidFill>
                  <a:schemeClr val="bg1"/>
                </a:solidFill>
                <a:latin typeface="微软雅黑" panose="020B0503020204020204" pitchFamily="34" charset="-122"/>
                <a:ea typeface="微软雅黑" panose="020B0503020204020204" pitchFamily="34" charset="-122"/>
              </a:rPr>
              <a:t>function identity&lt;T&gt;(arg: T): T </a:t>
            </a:r>
            <a:r>
              <a:rPr lang="fr-FR" altLang="zh-CN" dirty="0" smtClean="0">
                <a:solidFill>
                  <a:schemeClr val="bg1"/>
                </a:solidFill>
                <a:latin typeface="微软雅黑" panose="020B0503020204020204" pitchFamily="34" charset="-122"/>
                <a:ea typeface="微软雅黑" panose="020B0503020204020204" pitchFamily="34" charset="-122"/>
              </a:rPr>
              <a:t>{</a:t>
            </a:r>
          </a:p>
          <a:p>
            <a:pPr>
              <a:spcBef>
                <a:spcPts val="198"/>
              </a:spcBef>
            </a:pPr>
            <a:r>
              <a:rPr lang="fr-FR" altLang="zh-CN" dirty="0" smtClean="0">
                <a:solidFill>
                  <a:schemeClr val="bg1"/>
                </a:solidFill>
                <a:latin typeface="微软雅黑" panose="020B0503020204020204" pitchFamily="34" charset="-122"/>
                <a:ea typeface="微软雅黑" panose="020B0503020204020204" pitchFamily="34" charset="-122"/>
              </a:rPr>
              <a:t>	</a:t>
            </a:r>
            <a:r>
              <a:rPr lang="fr-FR" altLang="zh-CN" dirty="0" smtClean="0">
                <a:solidFill>
                  <a:schemeClr val="bg1"/>
                </a:solidFill>
                <a:latin typeface="微软雅黑" panose="020B0503020204020204" pitchFamily="34" charset="-122"/>
                <a:ea typeface="微软雅黑" panose="020B0503020204020204" pitchFamily="34" charset="-122"/>
              </a:rPr>
              <a:t> </a:t>
            </a:r>
            <a:r>
              <a:rPr lang="fr-FR" altLang="zh-CN" dirty="0" smtClean="0">
                <a:solidFill>
                  <a:schemeClr val="bg1"/>
                </a:solidFill>
                <a:latin typeface="微软雅黑" panose="020B0503020204020204" pitchFamily="34" charset="-122"/>
                <a:ea typeface="微软雅黑" panose="020B0503020204020204" pitchFamily="34" charset="-122"/>
              </a:rPr>
              <a:t>return arg</a:t>
            </a:r>
            <a:r>
              <a:rPr lang="fr-FR" altLang="zh-CN" dirty="0" smtClean="0">
                <a:solidFill>
                  <a:schemeClr val="bg1"/>
                </a:solidFill>
                <a:latin typeface="微软雅黑" panose="020B0503020204020204" pitchFamily="34" charset="-122"/>
                <a:ea typeface="微软雅黑" panose="020B0503020204020204" pitchFamily="34" charset="-122"/>
              </a:rPr>
              <a:t>;</a:t>
            </a:r>
          </a:p>
          <a:p>
            <a:pPr>
              <a:spcBef>
                <a:spcPts val="198"/>
              </a:spcBef>
            </a:pPr>
            <a:r>
              <a:rPr lang="fr-FR" altLang="zh-CN" dirty="0" smtClean="0">
                <a:solidFill>
                  <a:schemeClr val="bg1"/>
                </a:solidFill>
                <a:latin typeface="微软雅黑" panose="020B0503020204020204" pitchFamily="34" charset="-122"/>
                <a:ea typeface="微软雅黑" panose="020B0503020204020204" pitchFamily="34" charset="-122"/>
              </a:rPr>
              <a:t> }</a:t>
            </a:r>
          </a:p>
          <a:p>
            <a:pPr>
              <a:spcBef>
                <a:spcPts val="198"/>
              </a:spcBef>
            </a:pPr>
            <a:endParaRPr lang="fr-FR"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zh-CN" altLang="en-US" dirty="0" smtClean="0">
                <a:solidFill>
                  <a:schemeClr val="bg1"/>
                </a:solidFill>
                <a:latin typeface="微软雅黑" panose="020B0503020204020204" pitchFamily="34" charset="-122"/>
                <a:ea typeface="微软雅黑" panose="020B0503020204020204" pitchFamily="34" charset="-122"/>
              </a:rPr>
              <a:t>如果我们想同时打印出</a:t>
            </a:r>
            <a:r>
              <a:rPr lang="en-US" altLang="zh-CN" dirty="0" smtClean="0">
                <a:solidFill>
                  <a:schemeClr val="bg1"/>
                </a:solidFill>
                <a:latin typeface="微软雅黑" panose="020B0503020204020204" pitchFamily="34" charset="-122"/>
                <a:ea typeface="微软雅黑" panose="020B0503020204020204" pitchFamily="34" charset="-122"/>
              </a:rPr>
              <a:t>arg</a:t>
            </a:r>
            <a:r>
              <a:rPr lang="zh-CN" altLang="en-US" dirty="0" smtClean="0">
                <a:solidFill>
                  <a:schemeClr val="bg1"/>
                </a:solidFill>
                <a:latin typeface="微软雅黑" panose="020B0503020204020204" pitchFamily="34" charset="-122"/>
                <a:ea typeface="微软雅黑" panose="020B0503020204020204" pitchFamily="34" charset="-122"/>
              </a:rPr>
              <a:t>的长度。 我们很可能会这样做</a:t>
            </a:r>
            <a:r>
              <a:rPr lang="zh-CN" altLang="en-US"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endParaRPr lang="fr-FR"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function loggingIdentity&lt;T&gt;(arg: T): T </a:t>
            </a:r>
            <a:r>
              <a:rPr lang="en-US" altLang="zh-CN" dirty="0" smtClean="0">
                <a:solidFill>
                  <a:schemeClr val="bg1"/>
                </a:solidFill>
                <a:latin typeface="微软雅黑" panose="020B0503020204020204" pitchFamily="34" charset="-122"/>
                <a:ea typeface="微软雅黑" panose="020B0503020204020204" pitchFamily="34" charset="-122"/>
              </a:rPr>
              <a:t>{</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console.log(</a:t>
            </a:r>
            <a:r>
              <a:rPr lang="en-US" altLang="zh-CN" dirty="0" err="1" smtClean="0">
                <a:solidFill>
                  <a:schemeClr val="bg1"/>
                </a:solidFill>
                <a:latin typeface="微软雅黑" panose="020B0503020204020204" pitchFamily="34" charset="-122"/>
                <a:ea typeface="微软雅黑" panose="020B0503020204020204" pitchFamily="34" charset="-122"/>
              </a:rPr>
              <a:t>arg.length</a:t>
            </a:r>
            <a:r>
              <a:rPr lang="en-US" altLang="zh-CN" dirty="0" smtClean="0">
                <a:solidFill>
                  <a:schemeClr val="bg1"/>
                </a:solidFill>
                <a:latin typeface="微软雅黑" panose="020B0503020204020204" pitchFamily="34" charset="-122"/>
                <a:ea typeface="微软雅黑" panose="020B0503020204020204" pitchFamily="34" charset="-122"/>
              </a:rPr>
              <a:t>); // Error: T doesn't have .length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return </a:t>
            </a:r>
            <a:r>
              <a:rPr lang="en-US" altLang="zh-CN" dirty="0" smtClean="0">
                <a:solidFill>
                  <a:schemeClr val="bg1"/>
                </a:solidFill>
                <a:latin typeface="微软雅黑" panose="020B0503020204020204" pitchFamily="34" charset="-122"/>
                <a:ea typeface="微软雅黑" panose="020B0503020204020204" pitchFamily="34" charset="-122"/>
              </a:rPr>
              <a:t>arg</a:t>
            </a:r>
            <a:r>
              <a:rPr lang="en-US" altLang="zh-CN" dirty="0" smtClean="0">
                <a:solidFill>
                  <a:schemeClr val="bg1"/>
                </a:solidFill>
                <a:latin typeface="微软雅黑" panose="020B0503020204020204" pitchFamily="34" charset="-122"/>
                <a:ea typeface="微软雅黑" panose="020B0503020204020204" pitchFamily="34" charset="-122"/>
              </a:rPr>
              <a:t>;</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endParaRPr lang="fr-FR" altLang="zh-CN" dirty="0" smtClean="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24151995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 name="矩形 26"/>
          <p:cNvSpPr/>
          <p:nvPr/>
        </p:nvSpPr>
        <p:spPr>
          <a:xfrm>
            <a:off x="-1" y="0"/>
            <a:ext cx="4833257" cy="692497"/>
          </a:xfrm>
          <a:prstGeom prst="rect">
            <a:avLst/>
          </a:prstGeom>
        </p:spPr>
        <p:txBody>
          <a:bodyPr wrap="square">
            <a:spAutoFit/>
          </a:bodyPr>
          <a:lstStyle/>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泛</a:t>
            </a:r>
            <a:r>
              <a:rPr lang="zh-CN" altLang="en-US" sz="2000" b="1" dirty="0" smtClean="0">
                <a:solidFill>
                  <a:schemeClr val="bg1"/>
                </a:solidFill>
                <a:latin typeface="微软雅黑" panose="020B0503020204020204" pitchFamily="34" charset="-122"/>
                <a:ea typeface="微软雅黑" panose="020B0503020204020204" pitchFamily="34" charset="-122"/>
              </a:rPr>
              <a:t>型（</a:t>
            </a:r>
            <a:r>
              <a:rPr lang="zh-CN" altLang="en-US" sz="2000" b="1" dirty="0" smtClean="0">
                <a:solidFill>
                  <a:schemeClr val="bg1"/>
                </a:solidFill>
                <a:latin typeface="微软雅黑" panose="020B0503020204020204" pitchFamily="34" charset="-122"/>
                <a:ea typeface="微软雅黑" panose="020B0503020204020204" pitchFamily="34" charset="-122"/>
              </a:rPr>
              <a:t>约束</a:t>
            </a:r>
            <a:r>
              <a:rPr lang="zh-CN" altLang="en-US" sz="2000" b="1" dirty="0" smtClean="0">
                <a:solidFill>
                  <a:schemeClr val="bg1"/>
                </a:solidFill>
                <a:latin typeface="微软雅黑" panose="020B0503020204020204" pitchFamily="34" charset="-122"/>
                <a:ea typeface="微软雅黑" panose="020B0503020204020204" pitchFamily="34" charset="-122"/>
              </a:rPr>
              <a:t>）</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a:xfrm>
            <a:off x="631371" y="1995545"/>
            <a:ext cx="9268409" cy="2133918"/>
          </a:xfrm>
          <a:prstGeom prst="rect">
            <a:avLst/>
          </a:prstGeom>
        </p:spPr>
        <p:txBody>
          <a:bodyPr wrap="square">
            <a:spAutoFit/>
          </a:bodyPr>
          <a:lstStyle/>
          <a:p>
            <a:pPr>
              <a:spcBef>
                <a:spcPts val="198"/>
              </a:spcBef>
            </a:pPr>
            <a:r>
              <a:rPr lang="zh-CN" altLang="en-US" dirty="0" smtClean="0">
                <a:solidFill>
                  <a:schemeClr val="bg1"/>
                </a:solidFill>
                <a:latin typeface="微软雅黑" panose="020B0503020204020204" pitchFamily="34" charset="-122"/>
                <a:ea typeface="微软雅黑" panose="020B0503020204020204" pitchFamily="34" charset="-122"/>
              </a:rPr>
              <a:t>你应该会记得之前的一个例子，我们有时候想操作某类型的一组值，并且我们知道这组值具有什么样的属性。 在</a:t>
            </a:r>
            <a:r>
              <a:rPr lang="en-US" altLang="zh-CN" dirty="0" smtClean="0">
                <a:solidFill>
                  <a:schemeClr val="bg1"/>
                </a:solidFill>
                <a:latin typeface="微软雅黑" panose="020B0503020204020204" pitchFamily="34" charset="-122"/>
                <a:ea typeface="微软雅黑" panose="020B0503020204020204" pitchFamily="34" charset="-122"/>
              </a:rPr>
              <a:t>loggingIdentity</a:t>
            </a:r>
            <a:r>
              <a:rPr lang="zh-CN" altLang="en-US" dirty="0" smtClean="0">
                <a:solidFill>
                  <a:schemeClr val="bg1"/>
                </a:solidFill>
                <a:latin typeface="微软雅黑" panose="020B0503020204020204" pitchFamily="34" charset="-122"/>
                <a:ea typeface="微软雅黑" panose="020B0503020204020204" pitchFamily="34" charset="-122"/>
              </a:rPr>
              <a:t>例子中，我们想访问</a:t>
            </a:r>
            <a:r>
              <a:rPr lang="en-US" altLang="zh-CN" dirty="0" smtClean="0">
                <a:solidFill>
                  <a:schemeClr val="bg1"/>
                </a:solidFill>
                <a:latin typeface="微软雅黑" panose="020B0503020204020204" pitchFamily="34" charset="-122"/>
                <a:ea typeface="微软雅黑" panose="020B0503020204020204" pitchFamily="34" charset="-122"/>
              </a:rPr>
              <a:t>arg</a:t>
            </a:r>
            <a:r>
              <a:rPr lang="zh-CN" altLang="en-US" dirty="0" smtClean="0">
                <a:solidFill>
                  <a:schemeClr val="bg1"/>
                </a:solidFill>
                <a:latin typeface="微软雅黑" panose="020B0503020204020204" pitchFamily="34" charset="-122"/>
                <a:ea typeface="微软雅黑" panose="020B0503020204020204" pitchFamily="34" charset="-122"/>
              </a:rPr>
              <a:t>的</a:t>
            </a:r>
            <a:r>
              <a:rPr lang="en-US" altLang="zh-CN" dirty="0" smtClean="0">
                <a:solidFill>
                  <a:schemeClr val="bg1"/>
                </a:solidFill>
                <a:latin typeface="微软雅黑" panose="020B0503020204020204" pitchFamily="34" charset="-122"/>
                <a:ea typeface="微软雅黑" panose="020B0503020204020204" pitchFamily="34" charset="-122"/>
              </a:rPr>
              <a:t>length</a:t>
            </a:r>
            <a:r>
              <a:rPr lang="zh-CN" altLang="en-US" dirty="0" smtClean="0">
                <a:solidFill>
                  <a:schemeClr val="bg1"/>
                </a:solidFill>
                <a:latin typeface="微软雅黑" panose="020B0503020204020204" pitchFamily="34" charset="-122"/>
                <a:ea typeface="微软雅黑" panose="020B0503020204020204" pitchFamily="34" charset="-122"/>
              </a:rPr>
              <a:t>属性，但是编译器并不能证明每种类型都有</a:t>
            </a:r>
            <a:r>
              <a:rPr lang="en-US" altLang="zh-CN" dirty="0" smtClean="0">
                <a:solidFill>
                  <a:schemeClr val="bg1"/>
                </a:solidFill>
                <a:latin typeface="微软雅黑" panose="020B0503020204020204" pitchFamily="34" charset="-122"/>
                <a:ea typeface="微软雅黑" panose="020B0503020204020204" pitchFamily="34" charset="-122"/>
              </a:rPr>
              <a:t>length</a:t>
            </a:r>
            <a:r>
              <a:rPr lang="zh-CN" altLang="en-US" dirty="0" smtClean="0">
                <a:solidFill>
                  <a:schemeClr val="bg1"/>
                </a:solidFill>
                <a:latin typeface="微软雅黑" panose="020B0503020204020204" pitchFamily="34" charset="-122"/>
                <a:ea typeface="微软雅黑" panose="020B0503020204020204" pitchFamily="34" charset="-122"/>
              </a:rPr>
              <a:t>属性，所以就报错了</a:t>
            </a:r>
            <a:r>
              <a:rPr lang="zh-CN" altLang="en-US"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function loggingIdentity&lt;T&gt;(arg: T): T {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console.log(</a:t>
            </a:r>
            <a:r>
              <a:rPr lang="en-US" altLang="zh-CN" dirty="0" err="1" smtClean="0">
                <a:solidFill>
                  <a:schemeClr val="bg1"/>
                </a:solidFill>
                <a:latin typeface="微软雅黑" panose="020B0503020204020204" pitchFamily="34" charset="-122"/>
                <a:ea typeface="微软雅黑" panose="020B0503020204020204" pitchFamily="34" charset="-122"/>
              </a:rPr>
              <a:t>arg.length</a:t>
            </a:r>
            <a:r>
              <a:rPr lang="en-US" altLang="zh-CN" dirty="0" smtClean="0">
                <a:solidFill>
                  <a:schemeClr val="bg1"/>
                </a:solidFill>
                <a:latin typeface="微软雅黑" panose="020B0503020204020204" pitchFamily="34" charset="-122"/>
                <a:ea typeface="微软雅黑" panose="020B0503020204020204" pitchFamily="34" charset="-122"/>
              </a:rPr>
              <a:t>); // Error: T doesn't have .length return arg;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a:t>
            </a:r>
            <a:endParaRPr lang="fr-FR" altLang="zh-CN" dirty="0" smtClean="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24151995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 name="矩形 26"/>
          <p:cNvSpPr/>
          <p:nvPr/>
        </p:nvSpPr>
        <p:spPr>
          <a:xfrm>
            <a:off x="-1" y="0"/>
            <a:ext cx="4833257" cy="692497"/>
          </a:xfrm>
          <a:prstGeom prst="rect">
            <a:avLst/>
          </a:prstGeom>
        </p:spPr>
        <p:txBody>
          <a:bodyPr wrap="square">
            <a:spAutoFit/>
          </a:bodyPr>
          <a:lstStyle/>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枚举</a:t>
            </a:r>
            <a:r>
              <a:rPr lang="zh-CN" altLang="en-US" sz="2000" b="1" dirty="0" smtClean="0">
                <a:solidFill>
                  <a:schemeClr val="bg1"/>
                </a:solidFill>
                <a:latin typeface="微软雅黑" panose="020B0503020204020204" pitchFamily="34" charset="-122"/>
                <a:ea typeface="微软雅黑" panose="020B0503020204020204" pitchFamily="34" charset="-122"/>
              </a:rPr>
              <a:t>（数字枚举）</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a:xfrm>
            <a:off x="631371" y="913149"/>
            <a:ext cx="9268409" cy="5514330"/>
          </a:xfrm>
          <a:prstGeom prst="rect">
            <a:avLst/>
          </a:prstGeom>
        </p:spPr>
        <p:txBody>
          <a:bodyPr wrap="square">
            <a:spAutoFit/>
          </a:bodyPr>
          <a:lstStyle/>
          <a:p>
            <a:pPr>
              <a:spcBef>
                <a:spcPts val="198"/>
              </a:spcBef>
            </a:pPr>
            <a:r>
              <a:rPr lang="zh-CN" altLang="en-US" dirty="0" smtClean="0">
                <a:solidFill>
                  <a:schemeClr val="bg1"/>
                </a:solidFill>
                <a:latin typeface="微软雅黑" panose="020B0503020204020204" pitchFamily="34" charset="-122"/>
                <a:ea typeface="微软雅黑" panose="020B0503020204020204" pitchFamily="34" charset="-122"/>
              </a:rPr>
              <a:t>首先我们看看数字枚举，如果你使用过其它编程语言应该会很熟悉</a:t>
            </a:r>
            <a:r>
              <a:rPr lang="zh-CN" altLang="en-US"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enum Direction { </a:t>
            </a:r>
            <a:endParaRPr lang="en-US" altLang="zh-CN" dirty="0" smtClean="0">
              <a:solidFill>
                <a:schemeClr val="bg1"/>
              </a:solidFill>
              <a:latin typeface="微软雅黑" panose="020B0503020204020204" pitchFamily="34" charset="-122"/>
              <a:ea typeface="微软雅黑" panose="020B0503020204020204" pitchFamily="34" charset="-122"/>
            </a:endParaRPr>
          </a:p>
          <a:p>
            <a:pPr lvl="1">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Up </a:t>
            </a:r>
            <a:r>
              <a:rPr lang="en-US" altLang="zh-CN" dirty="0" smtClean="0">
                <a:solidFill>
                  <a:schemeClr val="bg1"/>
                </a:solidFill>
                <a:latin typeface="微软雅黑" panose="020B0503020204020204" pitchFamily="34" charset="-122"/>
                <a:ea typeface="微软雅黑" panose="020B0503020204020204" pitchFamily="34" charset="-122"/>
              </a:rPr>
              <a:t>= 1</a:t>
            </a:r>
            <a:r>
              <a:rPr lang="en-US" altLang="zh-CN" dirty="0" smtClean="0">
                <a:solidFill>
                  <a:schemeClr val="bg1"/>
                </a:solidFill>
                <a:latin typeface="微软雅黑" panose="020B0503020204020204" pitchFamily="34" charset="-122"/>
                <a:ea typeface="微软雅黑" panose="020B0503020204020204" pitchFamily="34" charset="-122"/>
              </a:rPr>
              <a:t>,</a:t>
            </a:r>
          </a:p>
          <a:p>
            <a:pPr lvl="1">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Down</a:t>
            </a:r>
            <a:r>
              <a:rPr lang="en-US" altLang="zh-CN" dirty="0" smtClean="0">
                <a:solidFill>
                  <a:schemeClr val="bg1"/>
                </a:solidFill>
                <a:latin typeface="微软雅黑" panose="020B0503020204020204" pitchFamily="34" charset="-122"/>
                <a:ea typeface="微软雅黑" panose="020B0503020204020204" pitchFamily="34" charset="-122"/>
              </a:rPr>
              <a:t>, </a:t>
            </a:r>
            <a:endParaRPr lang="en-US" altLang="zh-CN" dirty="0" smtClean="0">
              <a:solidFill>
                <a:schemeClr val="bg1"/>
              </a:solidFill>
              <a:latin typeface="微软雅黑" panose="020B0503020204020204" pitchFamily="34" charset="-122"/>
              <a:ea typeface="微软雅黑" panose="020B0503020204020204" pitchFamily="34" charset="-122"/>
            </a:endParaRPr>
          </a:p>
          <a:p>
            <a:pPr lvl="1">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Left,</a:t>
            </a:r>
            <a:endParaRPr lang="en-US" altLang="zh-CN" dirty="0" smtClean="0">
              <a:solidFill>
                <a:schemeClr val="bg1"/>
              </a:solidFill>
              <a:latin typeface="微软雅黑" panose="020B0503020204020204" pitchFamily="34" charset="-122"/>
              <a:ea typeface="微软雅黑" panose="020B0503020204020204" pitchFamily="34" charset="-122"/>
            </a:endParaRPr>
          </a:p>
          <a:p>
            <a:pPr lvl="1">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Right</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zh-CN" altLang="en-US" dirty="0" smtClean="0">
                <a:solidFill>
                  <a:schemeClr val="bg1"/>
                </a:solidFill>
                <a:latin typeface="微软雅黑" panose="020B0503020204020204" pitchFamily="34" charset="-122"/>
                <a:ea typeface="微软雅黑" panose="020B0503020204020204" pitchFamily="34" charset="-122"/>
              </a:rPr>
              <a:t>使用枚举很简单：通过枚举的属性来访问枚举成员，和枚举的名字来访问枚举类型</a:t>
            </a:r>
            <a:r>
              <a:rPr lang="zh-CN" altLang="en-US"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enum </a:t>
            </a:r>
            <a:r>
              <a:rPr lang="en-US" altLang="zh-CN" dirty="0" smtClean="0">
                <a:solidFill>
                  <a:schemeClr val="bg1"/>
                </a:solidFill>
                <a:latin typeface="微软雅黑" panose="020B0503020204020204" pitchFamily="34" charset="-122"/>
                <a:ea typeface="微软雅黑" panose="020B0503020204020204" pitchFamily="34" charset="-122"/>
              </a:rPr>
              <a:t>Response {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No </a:t>
            </a:r>
            <a:r>
              <a:rPr lang="en-US" altLang="zh-CN" dirty="0" smtClean="0">
                <a:solidFill>
                  <a:schemeClr val="bg1"/>
                </a:solidFill>
                <a:latin typeface="微软雅黑" panose="020B0503020204020204" pitchFamily="34" charset="-122"/>
                <a:ea typeface="微软雅黑" panose="020B0503020204020204" pitchFamily="34" charset="-122"/>
              </a:rPr>
              <a:t>= 0, Yes = 1,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function </a:t>
            </a:r>
            <a:r>
              <a:rPr lang="en-US" altLang="zh-CN" dirty="0" smtClean="0">
                <a:solidFill>
                  <a:schemeClr val="bg1"/>
                </a:solidFill>
                <a:latin typeface="微软雅黑" panose="020B0503020204020204" pitchFamily="34" charset="-122"/>
                <a:ea typeface="微软雅黑" panose="020B0503020204020204" pitchFamily="34" charset="-122"/>
              </a:rPr>
              <a:t>respond(recipient: string, message: Response): void </a:t>
            </a:r>
            <a:r>
              <a:rPr lang="en-US" altLang="zh-CN" dirty="0" smtClean="0">
                <a:solidFill>
                  <a:schemeClr val="bg1"/>
                </a:solidFill>
                <a:latin typeface="微软雅黑" panose="020B0503020204020204" pitchFamily="34" charset="-122"/>
                <a:ea typeface="微软雅黑" panose="020B0503020204020204" pitchFamily="34" charset="-122"/>
              </a:rPr>
              <a:t>{</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respond</a:t>
            </a:r>
            <a:r>
              <a:rPr lang="en-US" altLang="zh-CN" dirty="0" smtClean="0">
                <a:solidFill>
                  <a:schemeClr val="bg1"/>
                </a:solidFill>
                <a:latin typeface="微软雅黑" panose="020B0503020204020204" pitchFamily="34" charset="-122"/>
                <a:ea typeface="微软雅黑" panose="020B0503020204020204" pitchFamily="34" charset="-122"/>
              </a:rPr>
              <a:t>("Princess Caroline", Response.Yes) </a:t>
            </a:r>
          </a:p>
        </p:txBody>
      </p:sp>
    </p:spTree>
    <p:extLst>
      <p:ext uri="{BB962C8B-B14F-4D97-AF65-F5344CB8AC3E}">
        <p14:creationId xmlns:p14="http://schemas.microsoft.com/office/powerpoint/2010/main" xmlns="" val="224151995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 name="矩形 26"/>
          <p:cNvSpPr/>
          <p:nvPr/>
        </p:nvSpPr>
        <p:spPr>
          <a:xfrm>
            <a:off x="-1" y="0"/>
            <a:ext cx="4833257" cy="692497"/>
          </a:xfrm>
          <a:prstGeom prst="rect">
            <a:avLst/>
          </a:prstGeom>
        </p:spPr>
        <p:txBody>
          <a:bodyPr wrap="square">
            <a:spAutoFit/>
          </a:bodyPr>
          <a:lstStyle/>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枚举</a:t>
            </a:r>
            <a:r>
              <a:rPr lang="zh-CN" altLang="en-US" sz="2000" b="1" dirty="0" smtClean="0">
                <a:solidFill>
                  <a:schemeClr val="bg1"/>
                </a:solidFill>
                <a:latin typeface="微软雅黑" panose="020B0503020204020204" pitchFamily="34" charset="-122"/>
                <a:ea typeface="微软雅黑" panose="020B0503020204020204" pitchFamily="34" charset="-122"/>
              </a:rPr>
              <a:t>（字符串枚举）</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a:xfrm>
            <a:off x="631371" y="913149"/>
            <a:ext cx="9268409" cy="4201150"/>
          </a:xfrm>
          <a:prstGeom prst="rect">
            <a:avLst/>
          </a:prstGeom>
        </p:spPr>
        <p:txBody>
          <a:bodyPr wrap="square">
            <a:spAutoFit/>
          </a:bodyPr>
          <a:lstStyle/>
          <a:p>
            <a:pPr>
              <a:spcBef>
                <a:spcPts val="198"/>
              </a:spcBef>
            </a:pPr>
            <a:r>
              <a:rPr lang="zh-CN" altLang="en-US" dirty="0" smtClean="0">
                <a:solidFill>
                  <a:schemeClr val="bg1"/>
                </a:solidFill>
                <a:latin typeface="微软雅黑" panose="020B0503020204020204" pitchFamily="34" charset="-122"/>
                <a:ea typeface="微软雅黑" panose="020B0503020204020204" pitchFamily="34" charset="-122"/>
              </a:rPr>
              <a:t>字符串枚举的概念很简单，但是有细微的 </a:t>
            </a:r>
            <a:r>
              <a:rPr lang="zh-CN" altLang="en-US" dirty="0" smtClean="0">
                <a:solidFill>
                  <a:schemeClr val="bg1"/>
                </a:solidFill>
                <a:latin typeface="微软雅黑" panose="020B0503020204020204" pitchFamily="34" charset="-122"/>
                <a:ea typeface="微软雅黑" panose="020B0503020204020204" pitchFamily="34" charset="-122"/>
                <a:hlinkClick r:id="rId3"/>
              </a:rPr>
              <a:t>运行时的差别</a:t>
            </a:r>
            <a:r>
              <a:rPr lang="zh-CN" altLang="en-US" dirty="0" smtClean="0">
                <a:solidFill>
                  <a:schemeClr val="bg1"/>
                </a:solidFill>
                <a:latin typeface="微软雅黑" panose="020B0503020204020204" pitchFamily="34" charset="-122"/>
                <a:ea typeface="微软雅黑" panose="020B0503020204020204" pitchFamily="34" charset="-122"/>
              </a:rPr>
              <a:t>。 在一个字符串枚举里，每个成员都必须用字符串字面量，或另外一个字符</a:t>
            </a:r>
            <a:r>
              <a:rPr lang="zh-CN" altLang="en-US" dirty="0" smtClean="0">
                <a:solidFill>
                  <a:schemeClr val="bg1"/>
                </a:solidFill>
                <a:latin typeface="微软雅黑" panose="020B0503020204020204" pitchFamily="34" charset="-122"/>
                <a:ea typeface="微软雅黑" panose="020B0503020204020204" pitchFamily="34" charset="-122"/>
              </a:rPr>
              <a:t>串枚举成员进行初始化。</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enum </a:t>
            </a:r>
            <a:r>
              <a:rPr lang="en-US" altLang="zh-CN" dirty="0" smtClean="0">
                <a:solidFill>
                  <a:schemeClr val="bg1"/>
                </a:solidFill>
                <a:latin typeface="微软雅黑" panose="020B0503020204020204" pitchFamily="34" charset="-122"/>
                <a:ea typeface="微软雅黑" panose="020B0503020204020204" pitchFamily="34" charset="-122"/>
              </a:rPr>
              <a:t>Direction </a:t>
            </a:r>
            <a:r>
              <a:rPr lang="en-US" altLang="zh-CN" dirty="0" smtClean="0">
                <a:solidFill>
                  <a:schemeClr val="bg1"/>
                </a:solidFill>
                <a:latin typeface="微软雅黑" panose="020B0503020204020204" pitchFamily="34" charset="-122"/>
                <a:ea typeface="微软雅黑" panose="020B0503020204020204" pitchFamily="34" charset="-122"/>
              </a:rPr>
              <a:t>{</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Up = "UP",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Down </a:t>
            </a:r>
            <a:r>
              <a:rPr lang="en-US" altLang="zh-CN" dirty="0" smtClean="0">
                <a:solidFill>
                  <a:schemeClr val="bg1"/>
                </a:solidFill>
                <a:latin typeface="微软雅黑" panose="020B0503020204020204" pitchFamily="34" charset="-122"/>
                <a:ea typeface="微软雅黑" panose="020B0503020204020204" pitchFamily="34" charset="-122"/>
              </a:rPr>
              <a:t>= "DOWN",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Left </a:t>
            </a:r>
            <a:r>
              <a:rPr lang="en-US" altLang="zh-CN" dirty="0" smtClean="0">
                <a:solidFill>
                  <a:schemeClr val="bg1"/>
                </a:solidFill>
                <a:latin typeface="微软雅黑" panose="020B0503020204020204" pitchFamily="34" charset="-122"/>
                <a:ea typeface="微软雅黑" panose="020B0503020204020204" pitchFamily="34" charset="-122"/>
              </a:rPr>
              <a:t>= "LEFT</a:t>
            </a:r>
            <a:r>
              <a:rPr lang="en-US" altLang="zh-CN" dirty="0" smtClean="0">
                <a:solidFill>
                  <a:schemeClr val="bg1"/>
                </a:solidFill>
                <a:latin typeface="微软雅黑" panose="020B0503020204020204" pitchFamily="34" charset="-122"/>
                <a:ea typeface="微软雅黑" panose="020B0503020204020204" pitchFamily="34" charset="-122"/>
              </a:rPr>
              <a:t>",</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Right = "RIGHT",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a:t>
            </a:r>
          </a:p>
          <a:p>
            <a:pPr>
              <a:spcBef>
                <a:spcPts val="198"/>
              </a:spcBef>
            </a:pP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zh-CN" altLang="en-US" dirty="0" smtClean="0">
                <a:solidFill>
                  <a:schemeClr val="bg1"/>
                </a:solidFill>
                <a:latin typeface="微软雅黑" panose="020B0503020204020204" pitchFamily="34" charset="-122"/>
                <a:ea typeface="微软雅黑" panose="020B0503020204020204" pitchFamily="34" charset="-122"/>
              </a:rPr>
              <a:t>由于字符串枚举没有自增长的行为，字符串枚举可以很好的序列化。 换句话说，如果你正在调试并且必须要读一个数字枚举的运行时的值，这个值通常是很难读的 </a:t>
            </a:r>
            <a:r>
              <a:rPr lang="en-US" altLang="zh-CN" dirty="0" smtClean="0">
                <a:solidFill>
                  <a:schemeClr val="bg1"/>
                </a:solidFill>
                <a:latin typeface="微软雅黑" panose="020B0503020204020204" pitchFamily="34" charset="-122"/>
                <a:ea typeface="微软雅黑" panose="020B0503020204020204" pitchFamily="34" charset="-122"/>
              </a:rPr>
              <a:t>- </a:t>
            </a:r>
            <a:r>
              <a:rPr lang="zh-CN" altLang="en-US" dirty="0" smtClean="0">
                <a:solidFill>
                  <a:schemeClr val="bg1"/>
                </a:solidFill>
                <a:latin typeface="微软雅黑" panose="020B0503020204020204" pitchFamily="34" charset="-122"/>
                <a:ea typeface="微软雅黑" panose="020B0503020204020204" pitchFamily="34" charset="-122"/>
              </a:rPr>
              <a:t>它并不能表达有用的信息（尽管 </a:t>
            </a:r>
            <a:r>
              <a:rPr lang="zh-CN" altLang="en-US" dirty="0" smtClean="0">
                <a:solidFill>
                  <a:schemeClr val="bg1"/>
                </a:solidFill>
                <a:latin typeface="微软雅黑" panose="020B0503020204020204" pitchFamily="34" charset="-122"/>
                <a:ea typeface="微软雅黑" panose="020B0503020204020204" pitchFamily="34" charset="-122"/>
                <a:hlinkClick r:id="rId3"/>
              </a:rPr>
              <a:t>反向映射</a:t>
            </a:r>
            <a:r>
              <a:rPr lang="zh-CN" altLang="en-US" dirty="0" smtClean="0">
                <a:solidFill>
                  <a:schemeClr val="bg1"/>
                </a:solidFill>
                <a:latin typeface="微软雅黑" panose="020B0503020204020204" pitchFamily="34" charset="-122"/>
                <a:ea typeface="微软雅黑" panose="020B0503020204020204" pitchFamily="34" charset="-122"/>
              </a:rPr>
              <a:t>会有所帮助），字符串枚举允许你提供一个运行时有意义的并且可读的值，独立于枚举成员的名字。</a:t>
            </a:r>
            <a:endParaRPr lang="en-US" altLang="zh-CN" dirty="0" smtClean="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24151995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 name="矩形 26"/>
          <p:cNvSpPr/>
          <p:nvPr/>
        </p:nvSpPr>
        <p:spPr>
          <a:xfrm>
            <a:off x="-1" y="0"/>
            <a:ext cx="4833257" cy="692497"/>
          </a:xfrm>
          <a:prstGeom prst="rect">
            <a:avLst/>
          </a:prstGeom>
        </p:spPr>
        <p:txBody>
          <a:bodyPr wrap="square">
            <a:spAutoFit/>
          </a:bodyPr>
          <a:lstStyle/>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枚举</a:t>
            </a:r>
            <a:r>
              <a:rPr lang="zh-CN" altLang="en-US" sz="2000" b="1" dirty="0" smtClean="0">
                <a:solidFill>
                  <a:schemeClr val="bg1"/>
                </a:solidFill>
                <a:latin typeface="微软雅黑" panose="020B0503020204020204" pitchFamily="34" charset="-122"/>
                <a:ea typeface="微软雅黑" panose="020B0503020204020204" pitchFamily="34" charset="-122"/>
              </a:rPr>
              <a:t>（异常枚举）</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a:xfrm>
            <a:off x="631371" y="1323713"/>
            <a:ext cx="9268409" cy="2185214"/>
          </a:xfrm>
          <a:prstGeom prst="rect">
            <a:avLst/>
          </a:prstGeom>
        </p:spPr>
        <p:txBody>
          <a:bodyPr wrap="square">
            <a:spAutoFit/>
          </a:bodyPr>
          <a:lstStyle/>
          <a:p>
            <a:pPr>
              <a:spcBef>
                <a:spcPts val="198"/>
              </a:spcBef>
            </a:pPr>
            <a:r>
              <a:rPr lang="zh-CN" altLang="en-US" dirty="0" smtClean="0">
                <a:solidFill>
                  <a:schemeClr val="bg1"/>
                </a:solidFill>
                <a:latin typeface="微软雅黑" panose="020B0503020204020204" pitchFamily="34" charset="-122"/>
                <a:ea typeface="微软雅黑" panose="020B0503020204020204" pitchFamily="34" charset="-122"/>
              </a:rPr>
              <a:t>从技术的角度来说，枚举可以混合字符串和数字成员，但是似乎你并不会这么做</a:t>
            </a:r>
            <a:r>
              <a:rPr lang="zh-CN" altLang="en-US"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zh-CN" altLang="en-US"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enum BooleanLikeHeterogeneousEnum {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No </a:t>
            </a:r>
            <a:r>
              <a:rPr lang="en-US" altLang="zh-CN" dirty="0" smtClean="0">
                <a:solidFill>
                  <a:schemeClr val="bg1"/>
                </a:solidFill>
                <a:latin typeface="微软雅黑" panose="020B0503020204020204" pitchFamily="34" charset="-122"/>
                <a:ea typeface="微软雅黑" panose="020B0503020204020204" pitchFamily="34" charset="-122"/>
              </a:rPr>
              <a:t>= 0, Yes = "YES",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a:t>
            </a:r>
          </a:p>
          <a:p>
            <a:pPr>
              <a:spcBef>
                <a:spcPts val="198"/>
              </a:spcBef>
            </a:pP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zh-CN" altLang="en-US" dirty="0" smtClean="0">
                <a:solidFill>
                  <a:schemeClr val="bg1"/>
                </a:solidFill>
                <a:latin typeface="微软雅黑" panose="020B0503020204020204" pitchFamily="34" charset="-122"/>
                <a:ea typeface="微软雅黑" panose="020B0503020204020204" pitchFamily="34" charset="-122"/>
              </a:rPr>
              <a:t>除非你真的想要利用</a:t>
            </a:r>
            <a:r>
              <a:rPr lang="en-US" altLang="zh-CN" dirty="0" smtClean="0">
                <a:solidFill>
                  <a:schemeClr val="bg1"/>
                </a:solidFill>
                <a:latin typeface="微软雅黑" panose="020B0503020204020204" pitchFamily="34" charset="-122"/>
                <a:ea typeface="微软雅黑" panose="020B0503020204020204" pitchFamily="34" charset="-122"/>
              </a:rPr>
              <a:t>JavaScript</a:t>
            </a:r>
            <a:r>
              <a:rPr lang="zh-CN" altLang="en-US" dirty="0" smtClean="0">
                <a:solidFill>
                  <a:schemeClr val="bg1"/>
                </a:solidFill>
                <a:latin typeface="微软雅黑" panose="020B0503020204020204" pitchFamily="34" charset="-122"/>
                <a:ea typeface="微软雅黑" panose="020B0503020204020204" pitchFamily="34" charset="-122"/>
              </a:rPr>
              <a:t>运行时的行为，否则我们不建议这样做。</a:t>
            </a:r>
            <a:endParaRPr lang="en-US" altLang="zh-CN" dirty="0" smtClean="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24151995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 name="矩形 26"/>
          <p:cNvSpPr/>
          <p:nvPr/>
        </p:nvSpPr>
        <p:spPr>
          <a:xfrm>
            <a:off x="-1" y="0"/>
            <a:ext cx="4833257" cy="603499"/>
          </a:xfrm>
          <a:prstGeom prst="rect">
            <a:avLst/>
          </a:prstGeom>
        </p:spPr>
        <p:txBody>
          <a:bodyPr wrap="square">
            <a:spAutoFit/>
          </a:bodyPr>
          <a:lstStyle/>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类</a:t>
            </a:r>
            <a:r>
              <a:rPr lang="zh-CN" altLang="en-US" sz="2000" b="1" dirty="0" smtClean="0">
                <a:solidFill>
                  <a:schemeClr val="bg1"/>
                </a:solidFill>
                <a:latin typeface="微软雅黑" panose="020B0503020204020204" pitchFamily="34" charset="-122"/>
                <a:ea typeface="微软雅黑" panose="020B0503020204020204" pitchFamily="34" charset="-122"/>
              </a:rPr>
              <a:t>型推论</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a:xfrm>
            <a:off x="631371" y="941142"/>
            <a:ext cx="9268409" cy="3971857"/>
          </a:xfrm>
          <a:prstGeom prst="rect">
            <a:avLst/>
          </a:prstGeom>
        </p:spPr>
        <p:txBody>
          <a:bodyPr wrap="square">
            <a:spAutoFit/>
          </a:bodyPr>
          <a:lstStyle/>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介绍：</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zh-CN" altLang="en-US" dirty="0" smtClean="0">
                <a:solidFill>
                  <a:schemeClr val="bg1"/>
                </a:solidFill>
                <a:latin typeface="微软雅黑" panose="020B0503020204020204" pitchFamily="34" charset="-122"/>
                <a:ea typeface="微软雅黑" panose="020B0503020204020204" pitchFamily="34" charset="-122"/>
              </a:rPr>
              <a:t>这节介绍</a:t>
            </a:r>
            <a:r>
              <a:rPr lang="en-US" altLang="zh-CN" dirty="0" smtClean="0">
                <a:solidFill>
                  <a:schemeClr val="bg1"/>
                </a:solidFill>
                <a:latin typeface="微软雅黑" panose="020B0503020204020204" pitchFamily="34" charset="-122"/>
                <a:ea typeface="微软雅黑" panose="020B0503020204020204" pitchFamily="34" charset="-122"/>
              </a:rPr>
              <a:t>TypeScript</a:t>
            </a:r>
            <a:r>
              <a:rPr lang="zh-CN" altLang="en-US" dirty="0" smtClean="0">
                <a:solidFill>
                  <a:schemeClr val="bg1"/>
                </a:solidFill>
                <a:latin typeface="微软雅黑" panose="020B0503020204020204" pitchFamily="34" charset="-122"/>
                <a:ea typeface="微软雅黑" panose="020B0503020204020204" pitchFamily="34" charset="-122"/>
              </a:rPr>
              <a:t>里的类型推论。即，类型是在哪里如何被推断的。</a:t>
            </a:r>
            <a:endParaRPr lang="en-US" altLang="zh-CN" dirty="0" smtClean="0">
              <a:solidFill>
                <a:schemeClr val="bg1"/>
              </a:solidFill>
              <a:latin typeface="微软雅黑" panose="020B0503020204020204" pitchFamily="34" charset="-122"/>
              <a:ea typeface="微软雅黑" panose="020B0503020204020204" pitchFamily="34" charset="-122"/>
            </a:endParaRPr>
          </a:p>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基</a:t>
            </a:r>
            <a:r>
              <a:rPr lang="zh-CN" altLang="en-US" sz="2000" b="1" dirty="0" smtClean="0">
                <a:solidFill>
                  <a:schemeClr val="bg1"/>
                </a:solidFill>
                <a:latin typeface="微软雅黑" panose="020B0503020204020204" pitchFamily="34" charset="-122"/>
                <a:ea typeface="微软雅黑" panose="020B0503020204020204" pitchFamily="34" charset="-122"/>
              </a:rPr>
              <a:t>础</a:t>
            </a:r>
            <a:r>
              <a:rPr lang="zh-CN" altLang="en-US" sz="2000" b="1" dirty="0" smtClean="0">
                <a:solidFill>
                  <a:schemeClr val="bg1"/>
                </a:solidFill>
                <a:latin typeface="微软雅黑" panose="020B0503020204020204" pitchFamily="34" charset="-122"/>
                <a:ea typeface="微软雅黑" panose="020B0503020204020204" pitchFamily="34" charset="-122"/>
              </a:rPr>
              <a:t>：</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TypeScript</a:t>
            </a:r>
            <a:r>
              <a:rPr lang="zh-CN" altLang="en-US" dirty="0" smtClean="0">
                <a:solidFill>
                  <a:schemeClr val="bg1"/>
                </a:solidFill>
                <a:latin typeface="微软雅黑" panose="020B0503020204020204" pitchFamily="34" charset="-122"/>
                <a:ea typeface="微软雅黑" panose="020B0503020204020204" pitchFamily="34" charset="-122"/>
              </a:rPr>
              <a:t>里，在有些没有明确指出类型的地方，类型推论会帮助提供类型。如下面的例</a:t>
            </a:r>
            <a:r>
              <a:rPr lang="zh-CN" altLang="en-US" dirty="0" smtClean="0">
                <a:solidFill>
                  <a:schemeClr val="bg1"/>
                </a:solidFill>
                <a:latin typeface="微软雅黑" panose="020B0503020204020204" pitchFamily="34" charset="-122"/>
                <a:ea typeface="微软雅黑" panose="020B0503020204020204" pitchFamily="34" charset="-122"/>
              </a:rPr>
              <a:t>子。</a:t>
            </a:r>
            <a:endParaRPr lang="en-US" altLang="zh-CN" dirty="0" smtClean="0">
              <a:solidFill>
                <a:schemeClr val="bg1"/>
              </a:solidFill>
              <a:latin typeface="微软雅黑" panose="020B0503020204020204" pitchFamily="34" charset="-122"/>
              <a:ea typeface="微软雅黑" panose="020B0503020204020204" pitchFamily="34" charset="-122"/>
            </a:endParaRPr>
          </a:p>
          <a:p>
            <a:pPr>
              <a:lnSpc>
                <a:spcPct val="195361"/>
              </a:lnSpc>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let x = 3</a:t>
            </a:r>
            <a:r>
              <a:rPr lang="en-US" altLang="zh-CN" dirty="0" smtClean="0">
                <a:solidFill>
                  <a:schemeClr val="bg1"/>
                </a:solidFill>
                <a:latin typeface="微软雅黑" panose="020B0503020204020204" pitchFamily="34" charset="-122"/>
                <a:ea typeface="微软雅黑" panose="020B0503020204020204" pitchFamily="34" charset="-122"/>
              </a:rPr>
              <a:t>;</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上下</a:t>
            </a:r>
            <a:r>
              <a:rPr lang="zh-CN" altLang="en-US" sz="2000" b="1" dirty="0" smtClean="0">
                <a:solidFill>
                  <a:schemeClr val="bg1"/>
                </a:solidFill>
                <a:latin typeface="微软雅黑" panose="020B0503020204020204" pitchFamily="34" charset="-122"/>
                <a:ea typeface="微软雅黑" panose="020B0503020204020204" pitchFamily="34" charset="-122"/>
              </a:rPr>
              <a:t>文类型：</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TypeScript</a:t>
            </a:r>
            <a:r>
              <a:rPr lang="zh-CN" altLang="en-US" dirty="0" smtClean="0">
                <a:solidFill>
                  <a:schemeClr val="bg1"/>
                </a:solidFill>
                <a:latin typeface="微软雅黑" panose="020B0503020204020204" pitchFamily="34" charset="-122"/>
                <a:ea typeface="微软雅黑" panose="020B0503020204020204" pitchFamily="34" charset="-122"/>
              </a:rPr>
              <a:t>类型推论也可能按照相反的方向进行。 这被叫做“按上下文归类”。按上下文归类会发生在表达式的类型与所处的位置相关时</a:t>
            </a:r>
            <a:r>
              <a:rPr lang="zh-CN" altLang="en-US"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24151995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 name="矩形 26"/>
          <p:cNvSpPr/>
          <p:nvPr/>
        </p:nvSpPr>
        <p:spPr>
          <a:xfrm>
            <a:off x="-1" y="0"/>
            <a:ext cx="4833257" cy="603499"/>
          </a:xfrm>
          <a:prstGeom prst="rect">
            <a:avLst/>
          </a:prstGeom>
        </p:spPr>
        <p:txBody>
          <a:bodyPr wrap="square">
            <a:spAutoFit/>
          </a:bodyPr>
          <a:lstStyle/>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类</a:t>
            </a:r>
            <a:r>
              <a:rPr lang="zh-CN" altLang="en-US" sz="2000" b="1" dirty="0" smtClean="0">
                <a:solidFill>
                  <a:schemeClr val="bg1"/>
                </a:solidFill>
                <a:latin typeface="微软雅黑" panose="020B0503020204020204" pitchFamily="34" charset="-122"/>
                <a:ea typeface="微软雅黑" panose="020B0503020204020204" pitchFamily="34" charset="-122"/>
              </a:rPr>
              <a:t>型兼容性（介绍）</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a:xfrm>
            <a:off x="631371" y="941142"/>
            <a:ext cx="9268409" cy="4226798"/>
          </a:xfrm>
          <a:prstGeom prst="rect">
            <a:avLst/>
          </a:prstGeom>
        </p:spPr>
        <p:txBody>
          <a:bodyPr wrap="square">
            <a:spAutoFit/>
          </a:bodyPr>
          <a:lstStyle/>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TypeScript</a:t>
            </a:r>
            <a:r>
              <a:rPr lang="zh-CN" altLang="en-US" dirty="0" smtClean="0">
                <a:solidFill>
                  <a:schemeClr val="bg1"/>
                </a:solidFill>
                <a:latin typeface="微软雅黑" panose="020B0503020204020204" pitchFamily="34" charset="-122"/>
                <a:ea typeface="微软雅黑" panose="020B0503020204020204" pitchFamily="34" charset="-122"/>
              </a:rPr>
              <a:t>里的类型兼容性是基于结构子类型的。 结构类型是一种只使用其成员来描述类型的方式。 它正好与名义（</a:t>
            </a:r>
            <a:r>
              <a:rPr lang="en-US" altLang="zh-CN" dirty="0" smtClean="0">
                <a:solidFill>
                  <a:schemeClr val="bg1"/>
                </a:solidFill>
                <a:latin typeface="微软雅黑" panose="020B0503020204020204" pitchFamily="34" charset="-122"/>
                <a:ea typeface="微软雅黑" panose="020B0503020204020204" pitchFamily="34" charset="-122"/>
              </a:rPr>
              <a:t>nominal</a:t>
            </a:r>
            <a:r>
              <a:rPr lang="zh-CN" altLang="en-US" dirty="0" smtClean="0">
                <a:solidFill>
                  <a:schemeClr val="bg1"/>
                </a:solidFill>
                <a:latin typeface="微软雅黑" panose="020B0503020204020204" pitchFamily="34" charset="-122"/>
                <a:ea typeface="微软雅黑" panose="020B0503020204020204" pitchFamily="34" charset="-122"/>
              </a:rPr>
              <a:t>）类型形成对比。（译者注：在基于名义类型的类型系统中，数据类型的兼容性或等价性是通过明确的声明和</a:t>
            </a:r>
            <a:r>
              <a:rPr lang="en-US" altLang="zh-CN" dirty="0" smtClean="0">
                <a:solidFill>
                  <a:schemeClr val="bg1"/>
                </a:solidFill>
                <a:latin typeface="微软雅黑" panose="020B0503020204020204" pitchFamily="34" charset="-122"/>
                <a:ea typeface="微软雅黑" panose="020B0503020204020204" pitchFamily="34" charset="-122"/>
              </a:rPr>
              <a:t>/</a:t>
            </a:r>
            <a:r>
              <a:rPr lang="zh-CN" altLang="en-US" dirty="0" smtClean="0">
                <a:solidFill>
                  <a:schemeClr val="bg1"/>
                </a:solidFill>
                <a:latin typeface="微软雅黑" panose="020B0503020204020204" pitchFamily="34" charset="-122"/>
                <a:ea typeface="微软雅黑" panose="020B0503020204020204" pitchFamily="34" charset="-122"/>
              </a:rPr>
              <a:t>或类型的名称来决定的。这与结构性类型系统不同，它是基于类型的组成结构，且不要求明确地声明。） 看下面的例子</a:t>
            </a:r>
            <a:r>
              <a:rPr lang="zh-CN" altLang="en-US"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interface Named </a:t>
            </a:r>
            <a:r>
              <a:rPr lang="en-US" altLang="zh-CN" dirty="0" smtClean="0">
                <a:solidFill>
                  <a:schemeClr val="bg1"/>
                </a:solidFill>
                <a:latin typeface="微软雅黑" panose="020B0503020204020204" pitchFamily="34" charset="-122"/>
                <a:ea typeface="微软雅黑" panose="020B0503020204020204" pitchFamily="34" charset="-122"/>
              </a:rPr>
              <a:t>{</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name: string;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class </a:t>
            </a:r>
            <a:r>
              <a:rPr lang="en-US" altLang="zh-CN" dirty="0" smtClean="0">
                <a:solidFill>
                  <a:schemeClr val="bg1"/>
                </a:solidFill>
                <a:latin typeface="微软雅黑" panose="020B0503020204020204" pitchFamily="34" charset="-122"/>
                <a:ea typeface="微软雅黑" panose="020B0503020204020204" pitchFamily="34" charset="-122"/>
              </a:rPr>
              <a:t>Person {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name</a:t>
            </a:r>
            <a:r>
              <a:rPr lang="en-US" altLang="zh-CN" dirty="0" smtClean="0">
                <a:solidFill>
                  <a:schemeClr val="bg1"/>
                </a:solidFill>
                <a:latin typeface="微软雅黑" panose="020B0503020204020204" pitchFamily="34" charset="-122"/>
                <a:ea typeface="微软雅黑" panose="020B0503020204020204" pitchFamily="34" charset="-122"/>
              </a:rPr>
              <a:t>: string;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let </a:t>
            </a:r>
            <a:r>
              <a:rPr lang="en-US" altLang="zh-CN" dirty="0" smtClean="0">
                <a:solidFill>
                  <a:schemeClr val="bg1"/>
                </a:solidFill>
                <a:latin typeface="微软雅黑" panose="020B0503020204020204" pitchFamily="34" charset="-122"/>
                <a:ea typeface="微软雅黑" panose="020B0503020204020204" pitchFamily="34" charset="-122"/>
              </a:rPr>
              <a:t>p: Named;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OK, because of structural typing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p </a:t>
            </a:r>
            <a:r>
              <a:rPr lang="en-US" altLang="zh-CN" dirty="0" smtClean="0">
                <a:solidFill>
                  <a:schemeClr val="bg1"/>
                </a:solidFill>
                <a:latin typeface="微软雅黑" panose="020B0503020204020204" pitchFamily="34" charset="-122"/>
                <a:ea typeface="微软雅黑" panose="020B0503020204020204" pitchFamily="34" charset="-122"/>
              </a:rPr>
              <a:t>= new Person</a:t>
            </a:r>
            <a:r>
              <a:rPr lang="en-US" altLang="zh-CN"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24151995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 name="矩形 26"/>
          <p:cNvSpPr/>
          <p:nvPr/>
        </p:nvSpPr>
        <p:spPr>
          <a:xfrm>
            <a:off x="-1" y="0"/>
            <a:ext cx="4833257" cy="603499"/>
          </a:xfrm>
          <a:prstGeom prst="rect">
            <a:avLst/>
          </a:prstGeom>
        </p:spPr>
        <p:txBody>
          <a:bodyPr wrap="square">
            <a:spAutoFit/>
          </a:bodyPr>
          <a:lstStyle/>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类</a:t>
            </a:r>
            <a:r>
              <a:rPr lang="zh-CN" altLang="en-US" sz="2000" b="1" dirty="0" smtClean="0">
                <a:solidFill>
                  <a:schemeClr val="bg1"/>
                </a:solidFill>
                <a:latin typeface="微软雅黑" panose="020B0503020204020204" pitchFamily="34" charset="-122"/>
                <a:ea typeface="微软雅黑" panose="020B0503020204020204" pitchFamily="34" charset="-122"/>
              </a:rPr>
              <a:t>型兼容性（介绍）</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a:xfrm>
            <a:off x="631371" y="941142"/>
            <a:ext cx="9268409" cy="4226798"/>
          </a:xfrm>
          <a:prstGeom prst="rect">
            <a:avLst/>
          </a:prstGeom>
        </p:spPr>
        <p:txBody>
          <a:bodyPr wrap="square">
            <a:spAutoFit/>
          </a:bodyPr>
          <a:lstStyle/>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TypeScript</a:t>
            </a:r>
            <a:r>
              <a:rPr lang="zh-CN" altLang="en-US" dirty="0" smtClean="0">
                <a:solidFill>
                  <a:schemeClr val="bg1"/>
                </a:solidFill>
                <a:latin typeface="微软雅黑" panose="020B0503020204020204" pitchFamily="34" charset="-122"/>
                <a:ea typeface="微软雅黑" panose="020B0503020204020204" pitchFamily="34" charset="-122"/>
              </a:rPr>
              <a:t>里的类型兼容性是基于结构子类型的。 结构类型是一种只使用其成员来描述类型的方式。 它正好与名义（</a:t>
            </a:r>
            <a:r>
              <a:rPr lang="en-US" altLang="zh-CN" dirty="0" smtClean="0">
                <a:solidFill>
                  <a:schemeClr val="bg1"/>
                </a:solidFill>
                <a:latin typeface="微软雅黑" panose="020B0503020204020204" pitchFamily="34" charset="-122"/>
                <a:ea typeface="微软雅黑" panose="020B0503020204020204" pitchFamily="34" charset="-122"/>
              </a:rPr>
              <a:t>nominal</a:t>
            </a:r>
            <a:r>
              <a:rPr lang="zh-CN" altLang="en-US" dirty="0" smtClean="0">
                <a:solidFill>
                  <a:schemeClr val="bg1"/>
                </a:solidFill>
                <a:latin typeface="微软雅黑" panose="020B0503020204020204" pitchFamily="34" charset="-122"/>
                <a:ea typeface="微软雅黑" panose="020B0503020204020204" pitchFamily="34" charset="-122"/>
              </a:rPr>
              <a:t>）类型形成对比。（译者注：在基于名义类型的类型系统中，数据类型的兼容性或等价性是通过明确的声明和</a:t>
            </a:r>
            <a:r>
              <a:rPr lang="en-US" altLang="zh-CN" dirty="0" smtClean="0">
                <a:solidFill>
                  <a:schemeClr val="bg1"/>
                </a:solidFill>
                <a:latin typeface="微软雅黑" panose="020B0503020204020204" pitchFamily="34" charset="-122"/>
                <a:ea typeface="微软雅黑" panose="020B0503020204020204" pitchFamily="34" charset="-122"/>
              </a:rPr>
              <a:t>/</a:t>
            </a:r>
            <a:r>
              <a:rPr lang="zh-CN" altLang="en-US" dirty="0" smtClean="0">
                <a:solidFill>
                  <a:schemeClr val="bg1"/>
                </a:solidFill>
                <a:latin typeface="微软雅黑" panose="020B0503020204020204" pitchFamily="34" charset="-122"/>
                <a:ea typeface="微软雅黑" panose="020B0503020204020204" pitchFamily="34" charset="-122"/>
              </a:rPr>
              <a:t>或类型的名称来决定的。这与结构性类型系统不同，它是基于类型的组成结构，且不要求明确地声明。） 看下面的例子</a:t>
            </a:r>
            <a:r>
              <a:rPr lang="zh-CN" altLang="en-US"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interface Named </a:t>
            </a:r>
            <a:r>
              <a:rPr lang="en-US" altLang="zh-CN" dirty="0" smtClean="0">
                <a:solidFill>
                  <a:schemeClr val="bg1"/>
                </a:solidFill>
                <a:latin typeface="微软雅黑" panose="020B0503020204020204" pitchFamily="34" charset="-122"/>
                <a:ea typeface="微软雅黑" panose="020B0503020204020204" pitchFamily="34" charset="-122"/>
              </a:rPr>
              <a:t>{</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name: string;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class </a:t>
            </a:r>
            <a:r>
              <a:rPr lang="en-US" altLang="zh-CN" dirty="0" smtClean="0">
                <a:solidFill>
                  <a:schemeClr val="bg1"/>
                </a:solidFill>
                <a:latin typeface="微软雅黑" panose="020B0503020204020204" pitchFamily="34" charset="-122"/>
                <a:ea typeface="微软雅黑" panose="020B0503020204020204" pitchFamily="34" charset="-122"/>
              </a:rPr>
              <a:t>Person {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name</a:t>
            </a:r>
            <a:r>
              <a:rPr lang="en-US" altLang="zh-CN" dirty="0" smtClean="0">
                <a:solidFill>
                  <a:schemeClr val="bg1"/>
                </a:solidFill>
                <a:latin typeface="微软雅黑" panose="020B0503020204020204" pitchFamily="34" charset="-122"/>
                <a:ea typeface="微软雅黑" panose="020B0503020204020204" pitchFamily="34" charset="-122"/>
              </a:rPr>
              <a:t>: string;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let </a:t>
            </a:r>
            <a:r>
              <a:rPr lang="en-US" altLang="zh-CN" dirty="0" smtClean="0">
                <a:solidFill>
                  <a:schemeClr val="bg1"/>
                </a:solidFill>
                <a:latin typeface="微软雅黑" panose="020B0503020204020204" pitchFamily="34" charset="-122"/>
                <a:ea typeface="微软雅黑" panose="020B0503020204020204" pitchFamily="34" charset="-122"/>
              </a:rPr>
              <a:t>p: Named;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OK, because of structural typing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p </a:t>
            </a:r>
            <a:r>
              <a:rPr lang="en-US" altLang="zh-CN" dirty="0" smtClean="0">
                <a:solidFill>
                  <a:schemeClr val="bg1"/>
                </a:solidFill>
                <a:latin typeface="微软雅黑" panose="020B0503020204020204" pitchFamily="34" charset="-122"/>
                <a:ea typeface="微软雅黑" panose="020B0503020204020204" pitchFamily="34" charset="-122"/>
              </a:rPr>
              <a:t>= new Person</a:t>
            </a:r>
            <a:r>
              <a:rPr lang="en-US" altLang="zh-CN"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24151995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0" y="0"/>
            <a:ext cx="2295331" cy="603499"/>
          </a:xfrm>
          <a:prstGeom prst="rect">
            <a:avLst/>
          </a:prstGeom>
        </p:spPr>
        <p:txBody>
          <a:bodyPr wrap="square">
            <a:spAutoFit/>
          </a:bodyPr>
          <a:lstStyle/>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初</a:t>
            </a:r>
            <a:r>
              <a:rPr lang="zh-CN" altLang="en-US" sz="2000" b="1" dirty="0" smtClean="0">
                <a:solidFill>
                  <a:schemeClr val="bg1"/>
                </a:solidFill>
                <a:latin typeface="微软雅黑" panose="020B0503020204020204" pitchFamily="34" charset="-122"/>
                <a:ea typeface="微软雅黑" panose="020B0503020204020204" pitchFamily="34" charset="-122"/>
              </a:rPr>
              <a:t>识</a:t>
            </a:r>
            <a:r>
              <a:rPr lang="en-US" altLang="zh-CN" sz="2000" b="1" dirty="0" smtClean="0">
                <a:solidFill>
                  <a:schemeClr val="bg1"/>
                </a:solidFill>
                <a:latin typeface="微软雅黑" panose="020B0503020204020204" pitchFamily="34" charset="-122"/>
                <a:ea typeface="微软雅黑" panose="020B0503020204020204" pitchFamily="34" charset="-122"/>
              </a:rPr>
              <a:t>TypeScript</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a:xfrm>
            <a:off x="724677" y="1668919"/>
            <a:ext cx="9268409" cy="1805623"/>
          </a:xfrm>
          <a:prstGeom prst="rect">
            <a:avLst/>
          </a:prstGeom>
        </p:spPr>
        <p:txBody>
          <a:bodyPr wrap="square">
            <a:spAutoFit/>
          </a:bodyPr>
          <a:lstStyle/>
          <a:p>
            <a:pPr>
              <a:lnSpc>
                <a:spcPct val="150000"/>
              </a:lnSpc>
              <a:spcBef>
                <a:spcPts val="198"/>
              </a:spcBef>
              <a:buFont typeface="Wingdings" pitchFamily="2" charset="2"/>
              <a:buChar char="l"/>
            </a:pPr>
            <a:r>
              <a:rPr lang="en-US" altLang="zh-CN" dirty="0" smtClean="0">
                <a:solidFill>
                  <a:schemeClr val="bg1"/>
                </a:solidFill>
                <a:latin typeface="微软雅黑" panose="020B0503020204020204" pitchFamily="34" charset="-122"/>
                <a:ea typeface="微软雅黑" panose="020B0503020204020204" pitchFamily="34" charset="-122"/>
              </a:rPr>
              <a:t>TypeScript</a:t>
            </a:r>
            <a:r>
              <a:rPr lang="zh-CN" altLang="en-US" dirty="0" smtClean="0">
                <a:solidFill>
                  <a:schemeClr val="bg1"/>
                </a:solidFill>
                <a:latin typeface="微软雅黑" panose="020B0503020204020204" pitchFamily="34" charset="-122"/>
                <a:ea typeface="微软雅黑" panose="020B0503020204020204" pitchFamily="34" charset="-122"/>
              </a:rPr>
              <a:t>是微软开发的一门编程语言，是</a:t>
            </a:r>
            <a:r>
              <a:rPr lang="en-US" altLang="zh-CN" dirty="0" smtClean="0">
                <a:solidFill>
                  <a:schemeClr val="bg1"/>
                </a:solidFill>
                <a:latin typeface="微软雅黑" panose="020B0503020204020204" pitchFamily="34" charset="-122"/>
                <a:ea typeface="微软雅黑" panose="020B0503020204020204" pitchFamily="34" charset="-122"/>
              </a:rPr>
              <a:t>JavaScript</a:t>
            </a:r>
            <a:r>
              <a:rPr lang="zh-CN" altLang="en-US" dirty="0" smtClean="0">
                <a:solidFill>
                  <a:schemeClr val="bg1"/>
                </a:solidFill>
                <a:latin typeface="微软雅黑" panose="020B0503020204020204" pitchFamily="34" charset="-122"/>
                <a:ea typeface="微软雅黑" panose="020B0503020204020204" pitchFamily="34" charset="-122"/>
              </a:rPr>
              <a:t>的一个超集</a:t>
            </a:r>
            <a:r>
              <a:rPr lang="zh-CN" altLang="en-US"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buFont typeface="Wingdings" pitchFamily="2" charset="2"/>
              <a:buChar char="l"/>
            </a:pPr>
            <a:r>
              <a:rPr lang="en-US" altLang="zh-CN" dirty="0" smtClean="0">
                <a:solidFill>
                  <a:schemeClr val="bg1"/>
                </a:solidFill>
                <a:latin typeface="微软雅黑" panose="020B0503020204020204" pitchFamily="34" charset="-122"/>
                <a:ea typeface="微软雅黑" panose="020B0503020204020204" pitchFamily="34" charset="-122"/>
              </a:rPr>
              <a:t>TypeScript</a:t>
            </a:r>
            <a:r>
              <a:rPr lang="zh-CN" altLang="en-US" dirty="0" smtClean="0">
                <a:solidFill>
                  <a:schemeClr val="bg1"/>
                </a:solidFill>
                <a:latin typeface="微软雅黑" panose="020B0503020204020204" pitchFamily="34" charset="-122"/>
                <a:ea typeface="微软雅黑" panose="020B0503020204020204" pitchFamily="34" charset="-122"/>
              </a:rPr>
              <a:t>扩展了</a:t>
            </a:r>
            <a:r>
              <a:rPr lang="en-US" altLang="zh-CN" dirty="0" smtClean="0">
                <a:solidFill>
                  <a:schemeClr val="bg1"/>
                </a:solidFill>
                <a:latin typeface="微软雅黑" panose="020B0503020204020204" pitchFamily="34" charset="-122"/>
                <a:ea typeface="微软雅黑" panose="020B0503020204020204" pitchFamily="34" charset="-122"/>
              </a:rPr>
              <a:t>JavaScript</a:t>
            </a:r>
            <a:r>
              <a:rPr lang="zh-CN" altLang="en-US" dirty="0" smtClean="0">
                <a:solidFill>
                  <a:schemeClr val="bg1"/>
                </a:solidFill>
                <a:latin typeface="微软雅黑" panose="020B0503020204020204" pitchFamily="34" charset="-122"/>
                <a:ea typeface="微软雅黑" panose="020B0503020204020204" pitchFamily="34" charset="-122"/>
              </a:rPr>
              <a:t>的语法，添加了一些新的遵循</a:t>
            </a:r>
            <a:r>
              <a:rPr lang="en-US" altLang="zh-CN" dirty="0" smtClean="0">
                <a:solidFill>
                  <a:schemeClr val="bg1"/>
                </a:solidFill>
                <a:latin typeface="微软雅黑" panose="020B0503020204020204" pitchFamily="34" charset="-122"/>
                <a:ea typeface="微软雅黑" panose="020B0503020204020204" pitchFamily="34" charset="-122"/>
              </a:rPr>
              <a:t>ES6</a:t>
            </a:r>
            <a:r>
              <a:rPr lang="zh-CN" altLang="en-US" dirty="0" smtClean="0">
                <a:solidFill>
                  <a:schemeClr val="bg1"/>
                </a:solidFill>
                <a:latin typeface="微软雅黑" panose="020B0503020204020204" pitchFamily="34" charset="-122"/>
                <a:ea typeface="微软雅黑" panose="020B0503020204020204" pitchFamily="34" charset="-122"/>
              </a:rPr>
              <a:t>规范的语法，具有基于</a:t>
            </a:r>
            <a:r>
              <a:rPr lang="zh-CN" altLang="en-US" dirty="0" smtClean="0">
                <a:solidFill>
                  <a:schemeClr val="bg1"/>
                </a:solidFill>
                <a:latin typeface="微软雅黑" panose="020B0503020204020204" pitchFamily="34" charset="-122"/>
                <a:ea typeface="微软雅黑" panose="020B0503020204020204" pitchFamily="34" charset="-122"/>
              </a:rPr>
              <a:t>类的</a:t>
            </a:r>
            <a:r>
              <a:rPr lang="zh-CN" altLang="en-US" dirty="0" smtClean="0">
                <a:solidFill>
                  <a:schemeClr val="bg1"/>
                </a:solidFill>
                <a:latin typeface="微软雅黑" panose="020B0503020204020204" pitchFamily="34" charset="-122"/>
                <a:ea typeface="微软雅黑" panose="020B0503020204020204" pitchFamily="34" charset="-122"/>
              </a:rPr>
              <a:t>面向对象编程的特性。任何已经存在的</a:t>
            </a:r>
            <a:r>
              <a:rPr lang="en-US" altLang="zh-CN" dirty="0" smtClean="0">
                <a:solidFill>
                  <a:schemeClr val="bg1"/>
                </a:solidFill>
                <a:latin typeface="微软雅黑" panose="020B0503020204020204" pitchFamily="34" charset="-122"/>
                <a:ea typeface="微软雅黑" panose="020B0503020204020204" pitchFamily="34" charset="-122"/>
              </a:rPr>
              <a:t>JavaScript</a:t>
            </a:r>
            <a:r>
              <a:rPr lang="zh-CN" altLang="en-US" dirty="0" smtClean="0">
                <a:solidFill>
                  <a:schemeClr val="bg1"/>
                </a:solidFill>
                <a:latin typeface="微软雅黑" panose="020B0503020204020204" pitchFamily="34" charset="-122"/>
                <a:ea typeface="微软雅黑" panose="020B0503020204020204" pitchFamily="34" charset="-122"/>
              </a:rPr>
              <a:t>程序可以不加任何改动的在</a:t>
            </a:r>
            <a:r>
              <a:rPr lang="en-US" altLang="zh-CN" dirty="0" smtClean="0">
                <a:solidFill>
                  <a:schemeClr val="bg1"/>
                </a:solidFill>
                <a:latin typeface="微软雅黑" panose="020B0503020204020204" pitchFamily="34" charset="-122"/>
                <a:ea typeface="微软雅黑" panose="020B0503020204020204" pitchFamily="34" charset="-122"/>
              </a:rPr>
              <a:t>TypeScript</a:t>
            </a:r>
            <a:r>
              <a:rPr lang="zh-CN" altLang="en-US" dirty="0" smtClean="0">
                <a:solidFill>
                  <a:schemeClr val="bg1"/>
                </a:solidFill>
                <a:latin typeface="微软雅黑" panose="020B0503020204020204" pitchFamily="34" charset="-122"/>
                <a:ea typeface="微软雅黑" panose="020B0503020204020204" pitchFamily="34" charset="-122"/>
              </a:rPr>
              <a:t>运行环境下运行。</a:t>
            </a:r>
          </a:p>
          <a:p>
            <a:pPr>
              <a:lnSpc>
                <a:spcPct val="150000"/>
              </a:lnSpc>
              <a:spcBef>
                <a:spcPts val="198"/>
              </a:spcBef>
              <a:buFont typeface="Wingdings" pitchFamily="2" charset="2"/>
              <a:buChar char="l"/>
            </a:pPr>
            <a:r>
              <a:rPr lang="en-US" altLang="zh-CN" dirty="0" smtClean="0">
                <a:solidFill>
                  <a:schemeClr val="bg1"/>
                </a:solidFill>
                <a:latin typeface="微软雅黑" panose="020B0503020204020204" pitchFamily="34" charset="-122"/>
                <a:ea typeface="微软雅黑" panose="020B0503020204020204" pitchFamily="34" charset="-122"/>
              </a:rPr>
              <a:t>Angular2</a:t>
            </a:r>
            <a:r>
              <a:rPr lang="zh-CN" altLang="en-US" dirty="0" smtClean="0">
                <a:solidFill>
                  <a:schemeClr val="bg1"/>
                </a:solidFill>
                <a:latin typeface="微软雅黑" panose="020B0503020204020204" pitchFamily="34" charset="-122"/>
                <a:ea typeface="微软雅黑" panose="020B0503020204020204" pitchFamily="34" charset="-122"/>
              </a:rPr>
              <a:t>框架使用</a:t>
            </a:r>
            <a:r>
              <a:rPr lang="en-US" altLang="zh-CN" dirty="0" smtClean="0">
                <a:solidFill>
                  <a:schemeClr val="bg1"/>
                </a:solidFill>
                <a:latin typeface="微软雅黑" panose="020B0503020204020204" pitchFamily="34" charset="-122"/>
                <a:ea typeface="微软雅黑" panose="020B0503020204020204" pitchFamily="34" charset="-122"/>
              </a:rPr>
              <a:t>TypeScript</a:t>
            </a:r>
            <a:r>
              <a:rPr lang="zh-CN" altLang="en-US" dirty="0" smtClean="0">
                <a:solidFill>
                  <a:schemeClr val="bg1"/>
                </a:solidFill>
                <a:latin typeface="微软雅黑" panose="020B0503020204020204" pitchFamily="34" charset="-122"/>
                <a:ea typeface="微软雅黑" panose="020B0503020204020204" pitchFamily="34" charset="-122"/>
              </a:rPr>
              <a:t>编写</a:t>
            </a:r>
            <a:r>
              <a:rPr lang="zh-CN" altLang="en-US" dirty="0" smtClean="0">
                <a:solidFill>
                  <a:schemeClr val="bg1"/>
                </a:solidFill>
                <a:latin typeface="微软雅黑" panose="020B0503020204020204" pitchFamily="34" charset="-122"/>
                <a:ea typeface="微软雅黑" panose="020B0503020204020204" pitchFamily="34" charset="-122"/>
              </a:rPr>
              <a:t>。</a:t>
            </a:r>
            <a:endParaRPr lang="zh-CN" altLang="en-US" dirty="0" smtClean="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2415199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 name="矩形 26"/>
          <p:cNvSpPr/>
          <p:nvPr/>
        </p:nvSpPr>
        <p:spPr>
          <a:xfrm>
            <a:off x="-1" y="0"/>
            <a:ext cx="4833257" cy="692497"/>
          </a:xfrm>
          <a:prstGeom prst="rect">
            <a:avLst/>
          </a:prstGeom>
        </p:spPr>
        <p:txBody>
          <a:bodyPr wrap="square">
            <a:spAutoFit/>
          </a:bodyPr>
          <a:lstStyle/>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类</a:t>
            </a:r>
            <a:r>
              <a:rPr lang="zh-CN" altLang="en-US" sz="2000" b="1" dirty="0" smtClean="0">
                <a:solidFill>
                  <a:schemeClr val="bg1"/>
                </a:solidFill>
                <a:latin typeface="微软雅黑" panose="020B0503020204020204" pitchFamily="34" charset="-122"/>
                <a:ea typeface="微软雅黑" panose="020B0503020204020204" pitchFamily="34" charset="-122"/>
              </a:rPr>
              <a:t>型兼容性（枚举</a:t>
            </a:r>
            <a:r>
              <a:rPr lang="en-US" altLang="zh-CN" sz="2000" b="1" dirty="0" smtClean="0">
                <a:solidFill>
                  <a:schemeClr val="bg1"/>
                </a:solidFill>
                <a:latin typeface="微软雅黑" panose="020B0503020204020204" pitchFamily="34" charset="-122"/>
                <a:ea typeface="微软雅黑" panose="020B0503020204020204" pitchFamily="34" charset="-122"/>
              </a:rPr>
              <a:t>&amp;</a:t>
            </a:r>
            <a:r>
              <a:rPr lang="zh-CN" altLang="en-US" sz="2000" b="1" dirty="0" smtClean="0">
                <a:solidFill>
                  <a:schemeClr val="bg1"/>
                </a:solidFill>
                <a:latin typeface="微软雅黑" panose="020B0503020204020204" pitchFamily="34" charset="-122"/>
                <a:ea typeface="微软雅黑" panose="020B0503020204020204" pitchFamily="34" charset="-122"/>
              </a:rPr>
              <a:t>类）</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a:xfrm>
            <a:off x="631371" y="941142"/>
            <a:ext cx="9268409" cy="4647426"/>
          </a:xfrm>
          <a:prstGeom prst="rect">
            <a:avLst/>
          </a:prstGeom>
        </p:spPr>
        <p:txBody>
          <a:bodyPr wrap="square">
            <a:spAutoFit/>
          </a:bodyPr>
          <a:lstStyle/>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枚举：</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enum Status { Ready, Waiting };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enum </a:t>
            </a:r>
            <a:r>
              <a:rPr lang="en-US" altLang="zh-CN" dirty="0" smtClean="0">
                <a:solidFill>
                  <a:schemeClr val="bg1"/>
                </a:solidFill>
                <a:latin typeface="微软雅黑" panose="020B0503020204020204" pitchFamily="34" charset="-122"/>
                <a:ea typeface="微软雅黑" panose="020B0503020204020204" pitchFamily="34" charset="-122"/>
              </a:rPr>
              <a:t>Color { Red, Blue, Green </a:t>
            </a:r>
            <a:r>
              <a:rPr lang="en-US" altLang="zh-CN" dirty="0" smtClean="0">
                <a:solidFill>
                  <a:schemeClr val="bg1"/>
                </a:solidFill>
                <a:latin typeface="微软雅黑" panose="020B0503020204020204" pitchFamily="34" charset="-122"/>
                <a:ea typeface="微软雅黑" panose="020B0503020204020204" pitchFamily="34" charset="-122"/>
              </a:rPr>
              <a:t>};</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let status = Status.Ready;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status </a:t>
            </a:r>
            <a:r>
              <a:rPr lang="en-US" altLang="zh-CN" dirty="0" smtClean="0">
                <a:solidFill>
                  <a:schemeClr val="bg1"/>
                </a:solidFill>
                <a:latin typeface="微软雅黑" panose="020B0503020204020204" pitchFamily="34" charset="-122"/>
                <a:ea typeface="微软雅黑" panose="020B0503020204020204" pitchFamily="34" charset="-122"/>
              </a:rPr>
              <a:t>= Color.Green; // </a:t>
            </a:r>
            <a:r>
              <a:rPr lang="en-US" altLang="zh-CN" dirty="0" smtClean="0">
                <a:solidFill>
                  <a:schemeClr val="bg1"/>
                </a:solidFill>
                <a:latin typeface="微软雅黑" panose="020B0503020204020204" pitchFamily="34" charset="-122"/>
                <a:ea typeface="微软雅黑" panose="020B0503020204020204" pitchFamily="34" charset="-122"/>
              </a:rPr>
              <a:t>Error</a:t>
            </a:r>
            <a:endParaRPr lang="en-US" altLang="zh-CN" dirty="0" smtClean="0">
              <a:solidFill>
                <a:schemeClr val="bg1"/>
              </a:solidFill>
              <a:latin typeface="微软雅黑" panose="020B0503020204020204" pitchFamily="34" charset="-122"/>
              <a:ea typeface="微软雅黑" panose="020B0503020204020204" pitchFamily="34" charset="-122"/>
            </a:endParaRPr>
          </a:p>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类</a:t>
            </a:r>
            <a:r>
              <a:rPr lang="zh-CN" altLang="en-US" sz="2000" b="1" dirty="0" smtClean="0">
                <a:solidFill>
                  <a:schemeClr val="bg1"/>
                </a:solidFill>
                <a:latin typeface="微软雅黑" panose="020B0503020204020204" pitchFamily="34" charset="-122"/>
                <a:ea typeface="微软雅黑" panose="020B0503020204020204" pitchFamily="34" charset="-122"/>
              </a:rPr>
              <a:t>：</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class Animal </a:t>
            </a:r>
            <a:r>
              <a:rPr lang="en-US" altLang="zh-CN" dirty="0" smtClean="0">
                <a:solidFill>
                  <a:schemeClr val="bg1"/>
                </a:solidFill>
                <a:latin typeface="微软雅黑" panose="020B0503020204020204" pitchFamily="34" charset="-122"/>
                <a:ea typeface="微软雅黑" panose="020B0503020204020204" pitchFamily="34" charset="-122"/>
              </a:rPr>
              <a:t>{</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feet: number;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constructor(name</a:t>
            </a:r>
            <a:r>
              <a:rPr lang="en-US" altLang="zh-CN" dirty="0" smtClean="0">
                <a:solidFill>
                  <a:schemeClr val="bg1"/>
                </a:solidFill>
                <a:latin typeface="微软雅黑" panose="020B0503020204020204" pitchFamily="34" charset="-122"/>
                <a:ea typeface="微软雅黑" panose="020B0503020204020204" pitchFamily="34" charset="-122"/>
              </a:rPr>
              <a:t>: string, numFeet: number) { }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class </a:t>
            </a:r>
            <a:r>
              <a:rPr lang="en-US" altLang="zh-CN" dirty="0" smtClean="0">
                <a:solidFill>
                  <a:schemeClr val="bg1"/>
                </a:solidFill>
                <a:latin typeface="微软雅黑" panose="020B0503020204020204" pitchFamily="34" charset="-122"/>
                <a:ea typeface="微软雅黑" panose="020B0503020204020204" pitchFamily="34" charset="-122"/>
              </a:rPr>
              <a:t>Size {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feet</a:t>
            </a:r>
            <a:r>
              <a:rPr lang="en-US" altLang="zh-CN" dirty="0" smtClean="0">
                <a:solidFill>
                  <a:schemeClr val="bg1"/>
                </a:solidFill>
                <a:latin typeface="微软雅黑" panose="020B0503020204020204" pitchFamily="34" charset="-122"/>
                <a:ea typeface="微软雅黑" panose="020B0503020204020204" pitchFamily="34" charset="-122"/>
              </a:rPr>
              <a:t>: number; constructor(</a:t>
            </a:r>
            <a:r>
              <a:rPr lang="en-US" altLang="zh-CN" dirty="0" err="1" smtClean="0">
                <a:solidFill>
                  <a:schemeClr val="bg1"/>
                </a:solidFill>
                <a:latin typeface="微软雅黑" panose="020B0503020204020204" pitchFamily="34" charset="-122"/>
                <a:ea typeface="微软雅黑" panose="020B0503020204020204" pitchFamily="34" charset="-122"/>
              </a:rPr>
              <a:t>numFeet</a:t>
            </a:r>
            <a:r>
              <a:rPr lang="en-US" altLang="zh-CN" dirty="0" smtClean="0">
                <a:solidFill>
                  <a:schemeClr val="bg1"/>
                </a:solidFill>
                <a:latin typeface="微软雅黑" panose="020B0503020204020204" pitchFamily="34" charset="-122"/>
                <a:ea typeface="微软雅黑" panose="020B0503020204020204" pitchFamily="34" charset="-122"/>
              </a:rPr>
              <a:t>: number) { }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24151995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 name="矩形 26"/>
          <p:cNvSpPr/>
          <p:nvPr/>
        </p:nvSpPr>
        <p:spPr>
          <a:xfrm>
            <a:off x="-1" y="0"/>
            <a:ext cx="4833257" cy="692497"/>
          </a:xfrm>
          <a:prstGeom prst="rect">
            <a:avLst/>
          </a:prstGeom>
        </p:spPr>
        <p:txBody>
          <a:bodyPr wrap="square">
            <a:spAutoFit/>
          </a:bodyPr>
          <a:lstStyle/>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高</a:t>
            </a:r>
            <a:r>
              <a:rPr lang="zh-CN" altLang="en-US" sz="2000" b="1" dirty="0" smtClean="0">
                <a:solidFill>
                  <a:schemeClr val="bg1"/>
                </a:solidFill>
                <a:latin typeface="微软雅黑" panose="020B0503020204020204" pitchFamily="34" charset="-122"/>
                <a:ea typeface="微软雅黑" panose="020B0503020204020204" pitchFamily="34" charset="-122"/>
              </a:rPr>
              <a:t>级类型（交叉类型）</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a:xfrm>
            <a:off x="631371" y="941142"/>
            <a:ext cx="9268409" cy="5134739"/>
          </a:xfrm>
          <a:prstGeom prst="rect">
            <a:avLst/>
          </a:prstGeom>
        </p:spPr>
        <p:txBody>
          <a:bodyPr wrap="square">
            <a:spAutoFit/>
          </a:bodyPr>
          <a:lstStyle/>
          <a:p>
            <a:pPr>
              <a:spcBef>
                <a:spcPts val="198"/>
              </a:spcBef>
            </a:pPr>
            <a:r>
              <a:rPr lang="zh-CN" altLang="en-US" dirty="0" smtClean="0">
                <a:solidFill>
                  <a:schemeClr val="bg1"/>
                </a:solidFill>
                <a:latin typeface="微软雅黑" panose="020B0503020204020204" pitchFamily="34" charset="-122"/>
                <a:ea typeface="微软雅黑" panose="020B0503020204020204" pitchFamily="34" charset="-122"/>
              </a:rPr>
              <a:t>交叉类型是将多个类型合并为一个类型。 这让我们可以把现有的多种类型叠加到一起成为一种类型，它包含了所需的所有类型的特性。 例如， </a:t>
            </a:r>
            <a:r>
              <a:rPr lang="en-US" altLang="zh-CN" dirty="0" smtClean="0">
                <a:solidFill>
                  <a:schemeClr val="bg1"/>
                </a:solidFill>
                <a:latin typeface="微软雅黑" panose="020B0503020204020204" pitchFamily="34" charset="-122"/>
                <a:ea typeface="微软雅黑" panose="020B0503020204020204" pitchFamily="34" charset="-122"/>
              </a:rPr>
              <a:t>Person &amp; Serializable &amp; Loggable</a:t>
            </a:r>
            <a:r>
              <a:rPr lang="zh-CN" altLang="en-US" dirty="0" smtClean="0">
                <a:solidFill>
                  <a:schemeClr val="bg1"/>
                </a:solidFill>
                <a:latin typeface="微软雅黑" panose="020B0503020204020204" pitchFamily="34" charset="-122"/>
                <a:ea typeface="微软雅黑" panose="020B0503020204020204" pitchFamily="34" charset="-122"/>
              </a:rPr>
              <a:t>同时是 </a:t>
            </a:r>
            <a:r>
              <a:rPr lang="en-US" altLang="zh-CN" dirty="0" smtClean="0">
                <a:solidFill>
                  <a:schemeClr val="bg1"/>
                </a:solidFill>
                <a:latin typeface="微软雅黑" panose="020B0503020204020204" pitchFamily="34" charset="-122"/>
                <a:ea typeface="微软雅黑" panose="020B0503020204020204" pitchFamily="34" charset="-122"/>
              </a:rPr>
              <a:t>Person</a:t>
            </a:r>
            <a:r>
              <a:rPr lang="zh-CN" altLang="en-US" dirty="0" smtClean="0">
                <a:solidFill>
                  <a:schemeClr val="bg1"/>
                </a:solidFill>
                <a:latin typeface="微软雅黑" panose="020B0503020204020204" pitchFamily="34" charset="-122"/>
                <a:ea typeface="微软雅黑" panose="020B0503020204020204" pitchFamily="34" charset="-122"/>
              </a:rPr>
              <a:t> 和 </a:t>
            </a:r>
            <a:r>
              <a:rPr lang="en-US" altLang="zh-CN" dirty="0" smtClean="0">
                <a:solidFill>
                  <a:schemeClr val="bg1"/>
                </a:solidFill>
                <a:latin typeface="微软雅黑" panose="020B0503020204020204" pitchFamily="34" charset="-122"/>
                <a:ea typeface="微软雅黑" panose="020B0503020204020204" pitchFamily="34" charset="-122"/>
              </a:rPr>
              <a:t>Serializable</a:t>
            </a:r>
            <a:r>
              <a:rPr lang="zh-CN" altLang="en-US" dirty="0" smtClean="0">
                <a:solidFill>
                  <a:schemeClr val="bg1"/>
                </a:solidFill>
                <a:latin typeface="微软雅黑" panose="020B0503020204020204" pitchFamily="34" charset="-122"/>
                <a:ea typeface="微软雅黑" panose="020B0503020204020204" pitchFamily="34" charset="-122"/>
              </a:rPr>
              <a:t> 和</a:t>
            </a:r>
            <a:r>
              <a:rPr lang="en-US" altLang="zh-CN" dirty="0" smtClean="0">
                <a:solidFill>
                  <a:schemeClr val="bg1"/>
                </a:solidFill>
                <a:latin typeface="微软雅黑" panose="020B0503020204020204" pitchFamily="34" charset="-122"/>
                <a:ea typeface="微软雅黑" panose="020B0503020204020204" pitchFamily="34" charset="-122"/>
              </a:rPr>
              <a:t>Loggable</a:t>
            </a:r>
            <a:r>
              <a:rPr lang="zh-CN" altLang="en-US" dirty="0" smtClean="0">
                <a:solidFill>
                  <a:schemeClr val="bg1"/>
                </a:solidFill>
                <a:latin typeface="微软雅黑" panose="020B0503020204020204" pitchFamily="34" charset="-122"/>
                <a:ea typeface="微软雅黑" panose="020B0503020204020204" pitchFamily="34" charset="-122"/>
              </a:rPr>
              <a:t>。 就是说这个类型的对象同时拥有了这三种类型的成员</a:t>
            </a:r>
            <a:r>
              <a:rPr lang="zh-CN" altLang="en-US"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function extend&lt;T, U&gt;(first: T, second: U): T &amp; U {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let </a:t>
            </a:r>
            <a:r>
              <a:rPr lang="en-US" altLang="zh-CN" dirty="0" smtClean="0">
                <a:solidFill>
                  <a:schemeClr val="bg1"/>
                </a:solidFill>
                <a:latin typeface="微软雅黑" panose="020B0503020204020204" pitchFamily="34" charset="-122"/>
                <a:ea typeface="微软雅黑" panose="020B0503020204020204" pitchFamily="34" charset="-122"/>
              </a:rPr>
              <a:t>result = &lt;T &amp; U&gt;{};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for </a:t>
            </a:r>
            <a:r>
              <a:rPr lang="en-US" altLang="zh-CN" dirty="0" smtClean="0">
                <a:solidFill>
                  <a:schemeClr val="bg1"/>
                </a:solidFill>
                <a:latin typeface="微软雅黑" panose="020B0503020204020204" pitchFamily="34" charset="-122"/>
                <a:ea typeface="微软雅黑" panose="020B0503020204020204" pitchFamily="34" charset="-122"/>
              </a:rPr>
              <a:t>(let id in first) {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	(&lt;</a:t>
            </a:r>
            <a:r>
              <a:rPr lang="en-US" altLang="zh-CN" dirty="0" smtClean="0">
                <a:solidFill>
                  <a:schemeClr val="bg1"/>
                </a:solidFill>
                <a:latin typeface="微软雅黑" panose="020B0503020204020204" pitchFamily="34" charset="-122"/>
                <a:ea typeface="微软雅黑" panose="020B0503020204020204" pitchFamily="34" charset="-122"/>
              </a:rPr>
              <a:t>any&gt;result)[id] = (&lt;any&gt;first)[id</a:t>
            </a:r>
            <a:r>
              <a:rPr lang="en-US" altLang="zh-CN" dirty="0" smtClean="0">
                <a:solidFill>
                  <a:schemeClr val="bg1"/>
                </a:solidFill>
                <a:latin typeface="微软雅黑" panose="020B0503020204020204" pitchFamily="34" charset="-122"/>
                <a:ea typeface="微软雅黑" panose="020B0503020204020204" pitchFamily="34" charset="-122"/>
              </a:rPr>
              <a:t>];</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for </a:t>
            </a:r>
            <a:r>
              <a:rPr lang="en-US" altLang="zh-CN" dirty="0" smtClean="0">
                <a:solidFill>
                  <a:schemeClr val="bg1"/>
                </a:solidFill>
                <a:latin typeface="微软雅黑" panose="020B0503020204020204" pitchFamily="34" charset="-122"/>
                <a:ea typeface="微软雅黑" panose="020B0503020204020204" pitchFamily="34" charset="-122"/>
              </a:rPr>
              <a:t>(let id in second) {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	if </a:t>
            </a:r>
            <a:r>
              <a:rPr lang="en-US" altLang="zh-CN" dirty="0" smtClean="0">
                <a:solidFill>
                  <a:schemeClr val="bg1"/>
                </a:solidFill>
                <a:latin typeface="微软雅黑" panose="020B0503020204020204" pitchFamily="34" charset="-122"/>
                <a:ea typeface="微软雅黑" panose="020B0503020204020204" pitchFamily="34" charset="-122"/>
              </a:rPr>
              <a:t>(!result.hasOwnProperty(id)) {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		(&lt;</a:t>
            </a:r>
            <a:r>
              <a:rPr lang="en-US" altLang="zh-CN" dirty="0" smtClean="0">
                <a:solidFill>
                  <a:schemeClr val="bg1"/>
                </a:solidFill>
                <a:latin typeface="微软雅黑" panose="020B0503020204020204" pitchFamily="34" charset="-122"/>
                <a:ea typeface="微软雅黑" panose="020B0503020204020204" pitchFamily="34" charset="-122"/>
              </a:rPr>
              <a:t>any&gt;result)[id] = (&lt;any&gt;second)[id];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	}</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 }</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return result</a:t>
            </a:r>
            <a:r>
              <a:rPr lang="en-US" altLang="zh-CN" dirty="0" smtClean="0">
                <a:solidFill>
                  <a:schemeClr val="bg1"/>
                </a:solidFill>
                <a:latin typeface="微软雅黑" panose="020B0503020204020204" pitchFamily="34" charset="-122"/>
                <a:ea typeface="微软雅黑" panose="020B0503020204020204" pitchFamily="34" charset="-122"/>
              </a:rPr>
              <a:t>;</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xmlns="" val="224151995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 name="矩形 26"/>
          <p:cNvSpPr/>
          <p:nvPr/>
        </p:nvSpPr>
        <p:spPr>
          <a:xfrm>
            <a:off x="-1" y="0"/>
            <a:ext cx="4833257" cy="692497"/>
          </a:xfrm>
          <a:prstGeom prst="rect">
            <a:avLst/>
          </a:prstGeom>
        </p:spPr>
        <p:txBody>
          <a:bodyPr wrap="square">
            <a:spAutoFit/>
          </a:bodyPr>
          <a:lstStyle/>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高</a:t>
            </a:r>
            <a:r>
              <a:rPr lang="zh-CN" altLang="en-US" sz="2000" b="1" dirty="0" smtClean="0">
                <a:solidFill>
                  <a:schemeClr val="bg1"/>
                </a:solidFill>
                <a:latin typeface="微软雅黑" panose="020B0503020204020204" pitchFamily="34" charset="-122"/>
                <a:ea typeface="微软雅黑" panose="020B0503020204020204" pitchFamily="34" charset="-122"/>
              </a:rPr>
              <a:t>级类型（联合类型）</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a:xfrm>
            <a:off x="631371" y="941142"/>
            <a:ext cx="9268409" cy="4857740"/>
          </a:xfrm>
          <a:prstGeom prst="rect">
            <a:avLst/>
          </a:prstGeom>
        </p:spPr>
        <p:txBody>
          <a:bodyPr wrap="square">
            <a:spAutoFit/>
          </a:bodyPr>
          <a:lstStyle/>
          <a:p>
            <a:pPr>
              <a:spcBef>
                <a:spcPts val="198"/>
              </a:spcBef>
            </a:pPr>
            <a:r>
              <a:rPr lang="zh-CN" altLang="en-US" dirty="0" smtClean="0">
                <a:solidFill>
                  <a:schemeClr val="bg1"/>
                </a:solidFill>
                <a:latin typeface="微软雅黑" panose="020B0503020204020204" pitchFamily="34" charset="-122"/>
                <a:ea typeface="微软雅黑" panose="020B0503020204020204" pitchFamily="34" charset="-122"/>
              </a:rPr>
              <a:t>联合类型与交叉类型很有关联，但是使用上却完全不同。 偶尔你会遇到这种情况，一个代码库希望传入 </a:t>
            </a:r>
            <a:r>
              <a:rPr lang="en-US" altLang="zh-CN" dirty="0" smtClean="0">
                <a:solidFill>
                  <a:schemeClr val="bg1"/>
                </a:solidFill>
                <a:latin typeface="微软雅黑" panose="020B0503020204020204" pitchFamily="34" charset="-122"/>
                <a:ea typeface="微软雅黑" panose="020B0503020204020204" pitchFamily="34" charset="-122"/>
              </a:rPr>
              <a:t>number</a:t>
            </a:r>
            <a:r>
              <a:rPr lang="zh-CN" altLang="en-US" dirty="0" smtClean="0">
                <a:solidFill>
                  <a:schemeClr val="bg1"/>
                </a:solidFill>
                <a:latin typeface="微软雅黑" panose="020B0503020204020204" pitchFamily="34" charset="-122"/>
                <a:ea typeface="微软雅黑" panose="020B0503020204020204" pitchFamily="34" charset="-122"/>
              </a:rPr>
              <a:t>或</a:t>
            </a:r>
            <a:r>
              <a:rPr lang="en-US" altLang="zh-CN" dirty="0" smtClean="0">
                <a:solidFill>
                  <a:schemeClr val="bg1"/>
                </a:solidFill>
                <a:latin typeface="微软雅黑" panose="020B0503020204020204" pitchFamily="34" charset="-122"/>
                <a:ea typeface="微软雅黑" panose="020B0503020204020204" pitchFamily="34" charset="-122"/>
              </a:rPr>
              <a:t>string</a:t>
            </a:r>
            <a:r>
              <a:rPr lang="zh-CN" altLang="en-US" dirty="0" smtClean="0">
                <a:solidFill>
                  <a:schemeClr val="bg1"/>
                </a:solidFill>
                <a:latin typeface="微软雅黑" panose="020B0503020204020204" pitchFamily="34" charset="-122"/>
                <a:ea typeface="微软雅黑" panose="020B0503020204020204" pitchFamily="34" charset="-122"/>
              </a:rPr>
              <a:t>类型的参数。 例如下面的函数</a:t>
            </a:r>
            <a:r>
              <a:rPr lang="zh-CN" altLang="en-US"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function padLeft(value: string, padding: any) </a:t>
            </a:r>
            <a:r>
              <a:rPr lang="en-US" altLang="zh-CN" dirty="0" smtClean="0">
                <a:solidFill>
                  <a:schemeClr val="bg1"/>
                </a:solidFill>
                <a:latin typeface="微软雅黑" panose="020B0503020204020204" pitchFamily="34" charset="-122"/>
                <a:ea typeface="微软雅黑" panose="020B0503020204020204" pitchFamily="34" charset="-122"/>
              </a:rPr>
              <a:t>{</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if (typeof padding === "number") </a:t>
            </a:r>
            <a:r>
              <a:rPr lang="en-US" altLang="zh-CN" dirty="0" smtClean="0">
                <a:solidFill>
                  <a:schemeClr val="bg1"/>
                </a:solidFill>
                <a:latin typeface="微软雅黑" panose="020B0503020204020204" pitchFamily="34" charset="-122"/>
                <a:ea typeface="微软雅黑" panose="020B0503020204020204" pitchFamily="34" charset="-122"/>
              </a:rPr>
              <a:t>{</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return Array(padding + 1).join(" ") + value</a:t>
            </a:r>
            <a:r>
              <a:rPr lang="en-US" altLang="zh-CN" dirty="0" smtClean="0">
                <a:solidFill>
                  <a:schemeClr val="bg1"/>
                </a:solidFill>
                <a:latin typeface="微软雅黑" panose="020B0503020204020204" pitchFamily="34" charset="-122"/>
                <a:ea typeface="微软雅黑" panose="020B0503020204020204" pitchFamily="34" charset="-122"/>
              </a:rPr>
              <a:t>;</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if </a:t>
            </a:r>
            <a:r>
              <a:rPr lang="en-US" altLang="zh-CN" dirty="0" smtClean="0">
                <a:solidFill>
                  <a:schemeClr val="bg1"/>
                </a:solidFill>
                <a:latin typeface="微软雅黑" panose="020B0503020204020204" pitchFamily="34" charset="-122"/>
                <a:ea typeface="微软雅黑" panose="020B0503020204020204" pitchFamily="34" charset="-122"/>
              </a:rPr>
              <a:t>(typeof padding === "string") {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	return </a:t>
            </a:r>
            <a:r>
              <a:rPr lang="en-US" altLang="zh-CN" dirty="0" smtClean="0">
                <a:solidFill>
                  <a:schemeClr val="bg1"/>
                </a:solidFill>
                <a:latin typeface="微软雅黑" panose="020B0503020204020204" pitchFamily="34" charset="-122"/>
                <a:ea typeface="微软雅黑" panose="020B0503020204020204" pitchFamily="34" charset="-122"/>
              </a:rPr>
              <a:t>padding + value;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 </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throw </a:t>
            </a:r>
            <a:r>
              <a:rPr lang="en-US" altLang="zh-CN" dirty="0" smtClean="0">
                <a:solidFill>
                  <a:schemeClr val="bg1"/>
                </a:solidFill>
                <a:latin typeface="微软雅黑" panose="020B0503020204020204" pitchFamily="34" charset="-122"/>
                <a:ea typeface="微软雅黑" panose="020B0503020204020204" pitchFamily="34" charset="-122"/>
              </a:rPr>
              <a:t>new Error(`Expected string or number, got '${padding}'.`);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padLeft("Hello world", 4); // returns " Hello </a:t>
            </a:r>
            <a:r>
              <a:rPr lang="en-US" altLang="zh-CN" dirty="0" smtClean="0">
                <a:solidFill>
                  <a:schemeClr val="bg1"/>
                </a:solidFill>
                <a:latin typeface="微软雅黑" panose="020B0503020204020204" pitchFamily="34" charset="-122"/>
                <a:ea typeface="微软雅黑" panose="020B0503020204020204" pitchFamily="34" charset="-122"/>
              </a:rPr>
              <a:t>world“</a:t>
            </a:r>
          </a:p>
          <a:p>
            <a:pPr>
              <a:spcBef>
                <a:spcPts val="198"/>
              </a:spcBef>
            </a:pP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padLeft</a:t>
            </a:r>
            <a:r>
              <a:rPr lang="zh-CN" altLang="en-US" dirty="0" smtClean="0">
                <a:solidFill>
                  <a:schemeClr val="bg1"/>
                </a:solidFill>
                <a:latin typeface="微软雅黑" panose="020B0503020204020204" pitchFamily="34" charset="-122"/>
                <a:ea typeface="微软雅黑" panose="020B0503020204020204" pitchFamily="34" charset="-122"/>
              </a:rPr>
              <a:t>存在一个问题， </a:t>
            </a:r>
            <a:r>
              <a:rPr lang="en-US" altLang="zh-CN" dirty="0" smtClean="0">
                <a:solidFill>
                  <a:schemeClr val="bg1"/>
                </a:solidFill>
                <a:latin typeface="微软雅黑" panose="020B0503020204020204" pitchFamily="34" charset="-122"/>
                <a:ea typeface="微软雅黑" panose="020B0503020204020204" pitchFamily="34" charset="-122"/>
              </a:rPr>
              <a:t>padding</a:t>
            </a:r>
            <a:r>
              <a:rPr lang="zh-CN" altLang="en-US" dirty="0" smtClean="0">
                <a:solidFill>
                  <a:schemeClr val="bg1"/>
                </a:solidFill>
                <a:latin typeface="微软雅黑" panose="020B0503020204020204" pitchFamily="34" charset="-122"/>
                <a:ea typeface="微软雅黑" panose="020B0503020204020204" pitchFamily="34" charset="-122"/>
              </a:rPr>
              <a:t>参数的类型指定成了 </a:t>
            </a:r>
            <a:r>
              <a:rPr lang="en-US" altLang="zh-CN" dirty="0" smtClean="0">
                <a:solidFill>
                  <a:schemeClr val="bg1"/>
                </a:solidFill>
                <a:latin typeface="微软雅黑" panose="020B0503020204020204" pitchFamily="34" charset="-122"/>
                <a:ea typeface="微软雅黑" panose="020B0503020204020204" pitchFamily="34" charset="-122"/>
              </a:rPr>
              <a:t>any</a:t>
            </a:r>
            <a:r>
              <a:rPr lang="zh-CN" altLang="en-US" dirty="0" smtClean="0">
                <a:solidFill>
                  <a:schemeClr val="bg1"/>
                </a:solidFill>
                <a:latin typeface="微软雅黑" panose="020B0503020204020204" pitchFamily="34" charset="-122"/>
                <a:ea typeface="微软雅黑" panose="020B0503020204020204" pitchFamily="34" charset="-122"/>
              </a:rPr>
              <a:t>。 这就是说我们可以传入一个既不是 </a:t>
            </a:r>
            <a:r>
              <a:rPr lang="en-US" altLang="zh-CN" dirty="0" smtClean="0">
                <a:solidFill>
                  <a:schemeClr val="bg1"/>
                </a:solidFill>
                <a:latin typeface="微软雅黑" panose="020B0503020204020204" pitchFamily="34" charset="-122"/>
                <a:ea typeface="微软雅黑" panose="020B0503020204020204" pitchFamily="34" charset="-122"/>
              </a:rPr>
              <a:t>number</a:t>
            </a:r>
            <a:r>
              <a:rPr lang="zh-CN" altLang="en-US" dirty="0" smtClean="0">
                <a:solidFill>
                  <a:schemeClr val="bg1"/>
                </a:solidFill>
                <a:latin typeface="微软雅黑" panose="020B0503020204020204" pitchFamily="34" charset="-122"/>
                <a:ea typeface="微软雅黑" panose="020B0503020204020204" pitchFamily="34" charset="-122"/>
              </a:rPr>
              <a:t>也不是</a:t>
            </a:r>
            <a:r>
              <a:rPr lang="en-US" altLang="zh-CN" dirty="0" smtClean="0">
                <a:solidFill>
                  <a:schemeClr val="bg1"/>
                </a:solidFill>
                <a:latin typeface="微软雅黑" panose="020B0503020204020204" pitchFamily="34" charset="-122"/>
                <a:ea typeface="微软雅黑" panose="020B0503020204020204" pitchFamily="34" charset="-122"/>
              </a:rPr>
              <a:t>string</a:t>
            </a:r>
            <a:r>
              <a:rPr lang="zh-CN" altLang="en-US" dirty="0" smtClean="0">
                <a:solidFill>
                  <a:schemeClr val="bg1"/>
                </a:solidFill>
                <a:latin typeface="微软雅黑" panose="020B0503020204020204" pitchFamily="34" charset="-122"/>
                <a:ea typeface="微软雅黑" panose="020B0503020204020204" pitchFamily="34" charset="-122"/>
              </a:rPr>
              <a:t>类型的参数，但是</a:t>
            </a:r>
            <a:r>
              <a:rPr lang="en-US" altLang="zh-CN" dirty="0" smtClean="0">
                <a:solidFill>
                  <a:schemeClr val="bg1"/>
                </a:solidFill>
                <a:latin typeface="微软雅黑" panose="020B0503020204020204" pitchFamily="34" charset="-122"/>
                <a:ea typeface="微软雅黑" panose="020B0503020204020204" pitchFamily="34" charset="-122"/>
              </a:rPr>
              <a:t>TypeScript</a:t>
            </a:r>
            <a:r>
              <a:rPr lang="zh-CN" altLang="en-US" dirty="0" smtClean="0">
                <a:solidFill>
                  <a:schemeClr val="bg1"/>
                </a:solidFill>
                <a:latin typeface="微软雅黑" panose="020B0503020204020204" pitchFamily="34" charset="-122"/>
                <a:ea typeface="微软雅黑" panose="020B0503020204020204" pitchFamily="34" charset="-122"/>
              </a:rPr>
              <a:t>却不报错</a:t>
            </a:r>
            <a:r>
              <a:rPr lang="zh-CN" altLang="en-US"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24151995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 name="矩形 26"/>
          <p:cNvSpPr/>
          <p:nvPr/>
        </p:nvSpPr>
        <p:spPr>
          <a:xfrm>
            <a:off x="-1" y="0"/>
            <a:ext cx="4833257" cy="603499"/>
          </a:xfrm>
          <a:prstGeom prst="rect">
            <a:avLst/>
          </a:prstGeom>
        </p:spPr>
        <p:txBody>
          <a:bodyPr wrap="square">
            <a:spAutoFit/>
          </a:bodyPr>
          <a:lstStyle/>
          <a:p>
            <a:pPr>
              <a:lnSpc>
                <a:spcPct val="195361"/>
              </a:lnSpc>
              <a:spcBef>
                <a:spcPts val="198"/>
              </a:spcBef>
            </a:pPr>
            <a:r>
              <a:rPr lang="en-US" altLang="zh-CN" sz="2000" b="1" dirty="0" smtClean="0">
                <a:solidFill>
                  <a:schemeClr val="bg1"/>
                </a:solidFill>
                <a:latin typeface="微软雅黑" panose="020B0503020204020204" pitchFamily="34" charset="-122"/>
                <a:ea typeface="微软雅黑" panose="020B0503020204020204" pitchFamily="34" charset="-122"/>
              </a:rPr>
              <a:t>Symbols</a:t>
            </a:r>
            <a:r>
              <a:rPr lang="zh-CN" altLang="en-US" sz="2000" b="1" dirty="0" smtClean="0">
                <a:solidFill>
                  <a:schemeClr val="bg1"/>
                </a:solidFill>
                <a:latin typeface="微软雅黑" panose="020B0503020204020204" pitchFamily="34" charset="-122"/>
                <a:ea typeface="微软雅黑" panose="020B0503020204020204" pitchFamily="34" charset="-122"/>
              </a:rPr>
              <a:t>（示例）</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a:xfrm>
            <a:off x="631371" y="941142"/>
            <a:ext cx="9268409" cy="4185248"/>
          </a:xfrm>
          <a:prstGeom prst="rect">
            <a:avLst/>
          </a:prstGeom>
        </p:spPr>
        <p:txBody>
          <a:bodyPr wrap="square">
            <a:spAutoFit/>
          </a:bodyPr>
          <a:lstStyle/>
          <a:p>
            <a:pPr>
              <a:lnSpc>
                <a:spcPct val="195361"/>
              </a:lnSpc>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symbol</a:t>
            </a:r>
            <a:r>
              <a:rPr lang="zh-CN" altLang="en-US" dirty="0" smtClean="0">
                <a:solidFill>
                  <a:schemeClr val="bg1"/>
                </a:solidFill>
                <a:latin typeface="微软雅黑" panose="020B0503020204020204" pitchFamily="34" charset="-122"/>
                <a:ea typeface="微软雅黑" panose="020B0503020204020204" pitchFamily="34" charset="-122"/>
              </a:rPr>
              <a:t>类型的值是通过</a:t>
            </a:r>
            <a:r>
              <a:rPr lang="en-US" altLang="zh-CN" dirty="0" smtClean="0">
                <a:solidFill>
                  <a:schemeClr val="bg1"/>
                </a:solidFill>
                <a:latin typeface="微软雅黑" panose="020B0503020204020204" pitchFamily="34" charset="-122"/>
                <a:ea typeface="微软雅黑" panose="020B0503020204020204" pitchFamily="34" charset="-122"/>
              </a:rPr>
              <a:t>Symbol</a:t>
            </a:r>
            <a:r>
              <a:rPr lang="zh-CN" altLang="en-US" dirty="0" smtClean="0">
                <a:solidFill>
                  <a:schemeClr val="bg1"/>
                </a:solidFill>
                <a:latin typeface="微软雅黑" panose="020B0503020204020204" pitchFamily="34" charset="-122"/>
                <a:ea typeface="微软雅黑" panose="020B0503020204020204" pitchFamily="34" charset="-122"/>
              </a:rPr>
              <a:t>构造函数创建的</a:t>
            </a:r>
            <a:r>
              <a:rPr lang="zh-CN" altLang="en-US"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let sym1 = Symbol</a:t>
            </a:r>
            <a:r>
              <a:rPr lang="en-US" altLang="zh-CN" dirty="0" smtClean="0">
                <a:solidFill>
                  <a:schemeClr val="bg1"/>
                </a:solidFill>
                <a:latin typeface="微软雅黑" panose="020B0503020204020204" pitchFamily="34" charset="-122"/>
                <a:ea typeface="微软雅黑" panose="020B0503020204020204" pitchFamily="34" charset="-122"/>
              </a:rPr>
              <a:t>();</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let </a:t>
            </a:r>
            <a:r>
              <a:rPr lang="en-US" altLang="zh-CN" dirty="0" smtClean="0">
                <a:solidFill>
                  <a:schemeClr val="bg1"/>
                </a:solidFill>
                <a:latin typeface="微软雅黑" panose="020B0503020204020204" pitchFamily="34" charset="-122"/>
                <a:ea typeface="微软雅黑" panose="020B0503020204020204" pitchFamily="34" charset="-122"/>
              </a:rPr>
              <a:t>sym2 = Symbol("key"); // </a:t>
            </a:r>
            <a:r>
              <a:rPr lang="zh-CN" altLang="en-US" dirty="0" smtClean="0">
                <a:solidFill>
                  <a:schemeClr val="bg1"/>
                </a:solidFill>
                <a:latin typeface="微软雅黑" panose="020B0503020204020204" pitchFamily="34" charset="-122"/>
                <a:ea typeface="微软雅黑" panose="020B0503020204020204" pitchFamily="34" charset="-122"/>
              </a:rPr>
              <a:t>可选的字符串</a:t>
            </a:r>
            <a:r>
              <a:rPr lang="en-US" altLang="zh-CN" dirty="0" smtClean="0">
                <a:solidFill>
                  <a:schemeClr val="bg1"/>
                </a:solidFill>
                <a:latin typeface="微软雅黑" panose="020B0503020204020204" pitchFamily="34" charset="-122"/>
                <a:ea typeface="微软雅黑" panose="020B0503020204020204" pitchFamily="34" charset="-122"/>
              </a:rPr>
              <a:t>key</a:t>
            </a:r>
          </a:p>
          <a:p>
            <a:pPr>
              <a:lnSpc>
                <a:spcPct val="195361"/>
              </a:lnSpc>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Symbols</a:t>
            </a:r>
            <a:r>
              <a:rPr lang="zh-CN" altLang="en-US" dirty="0" smtClean="0">
                <a:solidFill>
                  <a:schemeClr val="bg1"/>
                </a:solidFill>
                <a:latin typeface="微软雅黑" panose="020B0503020204020204" pitchFamily="34" charset="-122"/>
                <a:ea typeface="微软雅黑" panose="020B0503020204020204" pitchFamily="34" charset="-122"/>
              </a:rPr>
              <a:t>是不可改变且唯一的。</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let sym2 = Symbol("key");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let </a:t>
            </a:r>
            <a:r>
              <a:rPr lang="en-US" altLang="zh-CN" dirty="0" smtClean="0">
                <a:solidFill>
                  <a:schemeClr val="bg1"/>
                </a:solidFill>
                <a:latin typeface="微软雅黑" panose="020B0503020204020204" pitchFamily="34" charset="-122"/>
                <a:ea typeface="微软雅黑" panose="020B0503020204020204" pitchFamily="34" charset="-122"/>
              </a:rPr>
              <a:t>sym3 = Symbol("key");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sym2 </a:t>
            </a:r>
            <a:r>
              <a:rPr lang="en-US" altLang="zh-CN" dirty="0" smtClean="0">
                <a:solidFill>
                  <a:schemeClr val="bg1"/>
                </a:solidFill>
                <a:latin typeface="微软雅黑" panose="020B0503020204020204" pitchFamily="34" charset="-122"/>
                <a:ea typeface="微软雅黑" panose="020B0503020204020204" pitchFamily="34" charset="-122"/>
              </a:rPr>
              <a:t>=== sym3; // false, symbols</a:t>
            </a:r>
            <a:r>
              <a:rPr lang="zh-CN" altLang="en-US" dirty="0" smtClean="0">
                <a:solidFill>
                  <a:schemeClr val="bg1"/>
                </a:solidFill>
                <a:latin typeface="微软雅黑" panose="020B0503020204020204" pitchFamily="34" charset="-122"/>
                <a:ea typeface="微软雅黑" panose="020B0503020204020204" pitchFamily="34" charset="-122"/>
              </a:rPr>
              <a:t>是唯一</a:t>
            </a:r>
            <a:r>
              <a:rPr lang="zh-CN" altLang="en-US" dirty="0" smtClean="0">
                <a:solidFill>
                  <a:schemeClr val="bg1"/>
                </a:solidFill>
                <a:latin typeface="微软雅黑" panose="020B0503020204020204" pitchFamily="34" charset="-122"/>
                <a:ea typeface="微软雅黑" panose="020B0503020204020204" pitchFamily="34" charset="-122"/>
              </a:rPr>
              <a:t>的</a:t>
            </a:r>
            <a:endParaRPr lang="en-US" altLang="zh-CN" dirty="0" smtClean="0">
              <a:solidFill>
                <a:schemeClr val="bg1"/>
              </a:solidFill>
              <a:latin typeface="微软雅黑" panose="020B0503020204020204" pitchFamily="34" charset="-122"/>
              <a:ea typeface="微软雅黑" panose="020B0503020204020204" pitchFamily="34" charset="-122"/>
            </a:endParaRPr>
          </a:p>
          <a:p>
            <a:pPr>
              <a:lnSpc>
                <a:spcPct val="195361"/>
              </a:lnSpc>
              <a:spcBef>
                <a:spcPts val="198"/>
              </a:spcBef>
            </a:pPr>
            <a:r>
              <a:rPr lang="zh-CN" altLang="en-US" dirty="0" smtClean="0">
                <a:solidFill>
                  <a:schemeClr val="bg1"/>
                </a:solidFill>
                <a:latin typeface="微软雅黑" panose="020B0503020204020204" pitchFamily="34" charset="-122"/>
                <a:ea typeface="微软雅黑" panose="020B0503020204020204" pitchFamily="34" charset="-122"/>
              </a:rPr>
              <a:t>像字符串一样，</a:t>
            </a:r>
            <a:r>
              <a:rPr lang="en-US" altLang="zh-CN" dirty="0" smtClean="0">
                <a:solidFill>
                  <a:schemeClr val="bg1"/>
                </a:solidFill>
                <a:latin typeface="微软雅黑" panose="020B0503020204020204" pitchFamily="34" charset="-122"/>
                <a:ea typeface="微软雅黑" panose="020B0503020204020204" pitchFamily="34" charset="-122"/>
              </a:rPr>
              <a:t>symbols</a:t>
            </a:r>
            <a:r>
              <a:rPr lang="zh-CN" altLang="en-US" dirty="0" smtClean="0">
                <a:solidFill>
                  <a:schemeClr val="bg1"/>
                </a:solidFill>
                <a:latin typeface="微软雅黑" panose="020B0503020204020204" pitchFamily="34" charset="-122"/>
                <a:ea typeface="微软雅黑" panose="020B0503020204020204" pitchFamily="34" charset="-122"/>
              </a:rPr>
              <a:t>也可以被用做对象属性的键</a:t>
            </a:r>
            <a:r>
              <a:rPr lang="zh-CN" altLang="en-US"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let sym = Symbol();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let </a:t>
            </a:r>
            <a:r>
              <a:rPr lang="en-US" altLang="zh-CN" dirty="0" err="1" smtClean="0">
                <a:solidFill>
                  <a:schemeClr val="bg1"/>
                </a:solidFill>
                <a:latin typeface="微软雅黑" panose="020B0503020204020204" pitchFamily="34" charset="-122"/>
                <a:ea typeface="微软雅黑" panose="020B0503020204020204" pitchFamily="34" charset="-122"/>
              </a:rPr>
              <a:t>obj</a:t>
            </a:r>
            <a:r>
              <a:rPr lang="en-US" altLang="zh-CN" dirty="0" smtClean="0">
                <a:solidFill>
                  <a:schemeClr val="bg1"/>
                </a:solidFill>
                <a:latin typeface="微软雅黑" panose="020B0503020204020204" pitchFamily="34" charset="-122"/>
                <a:ea typeface="微软雅黑" panose="020B0503020204020204" pitchFamily="34" charset="-122"/>
              </a:rPr>
              <a:t> = { [sym]: "value" };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console.log(</a:t>
            </a:r>
            <a:r>
              <a:rPr lang="en-US" altLang="zh-CN" dirty="0" err="1" smtClean="0">
                <a:solidFill>
                  <a:schemeClr val="bg1"/>
                </a:solidFill>
                <a:latin typeface="微软雅黑" panose="020B0503020204020204" pitchFamily="34" charset="-122"/>
                <a:ea typeface="微软雅黑" panose="020B0503020204020204" pitchFamily="34" charset="-122"/>
              </a:rPr>
              <a:t>obj</a:t>
            </a:r>
            <a:r>
              <a:rPr lang="en-US" altLang="zh-CN" dirty="0" smtClean="0">
                <a:solidFill>
                  <a:schemeClr val="bg1"/>
                </a:solidFill>
                <a:latin typeface="微软雅黑" panose="020B0503020204020204" pitchFamily="34" charset="-122"/>
                <a:ea typeface="微软雅黑" panose="020B0503020204020204" pitchFamily="34" charset="-122"/>
              </a:rPr>
              <a:t>[sym</a:t>
            </a:r>
            <a:r>
              <a:rPr lang="en-US" altLang="zh-CN" dirty="0" smtClean="0">
                <a:solidFill>
                  <a:schemeClr val="bg1"/>
                </a:solidFill>
                <a:latin typeface="微软雅黑" panose="020B0503020204020204" pitchFamily="34" charset="-122"/>
                <a:ea typeface="微软雅黑" panose="020B0503020204020204" pitchFamily="34" charset="-122"/>
              </a:rPr>
              <a:t>]); // "value</a:t>
            </a:r>
            <a:r>
              <a:rPr lang="en-US" altLang="zh-CN"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24151995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 name="矩形 26"/>
          <p:cNvSpPr/>
          <p:nvPr/>
        </p:nvSpPr>
        <p:spPr>
          <a:xfrm>
            <a:off x="-1" y="0"/>
            <a:ext cx="4833257" cy="603499"/>
          </a:xfrm>
          <a:prstGeom prst="rect">
            <a:avLst/>
          </a:prstGeom>
        </p:spPr>
        <p:txBody>
          <a:bodyPr wrap="square">
            <a:spAutoFit/>
          </a:bodyPr>
          <a:lstStyle/>
          <a:p>
            <a:pPr>
              <a:lnSpc>
                <a:spcPct val="195361"/>
              </a:lnSpc>
              <a:spcBef>
                <a:spcPts val="198"/>
              </a:spcBef>
            </a:pPr>
            <a:r>
              <a:rPr lang="en-US" altLang="zh-CN" sz="2000" b="1" dirty="0" smtClean="0">
                <a:solidFill>
                  <a:schemeClr val="bg1"/>
                </a:solidFill>
                <a:latin typeface="微软雅黑" panose="020B0503020204020204" pitchFamily="34" charset="-122"/>
                <a:ea typeface="微软雅黑" panose="020B0503020204020204" pitchFamily="34" charset="-122"/>
              </a:rPr>
              <a:t>Symbols</a:t>
            </a:r>
            <a:r>
              <a:rPr lang="zh-CN" altLang="en-US" sz="2000" b="1" dirty="0" smtClean="0">
                <a:solidFill>
                  <a:schemeClr val="bg1"/>
                </a:solidFill>
                <a:latin typeface="微软雅黑" panose="020B0503020204020204" pitchFamily="34" charset="-122"/>
                <a:ea typeface="微软雅黑" panose="020B0503020204020204" pitchFamily="34" charset="-122"/>
              </a:rPr>
              <a:t>（内置行为）</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graphicFrame>
        <p:nvGraphicFramePr>
          <p:cNvPr id="4" name="表格 3"/>
          <p:cNvGraphicFramePr>
            <a:graphicFrameLocks noGrp="1"/>
          </p:cNvGraphicFramePr>
          <p:nvPr/>
        </p:nvGraphicFramePr>
        <p:xfrm>
          <a:off x="998356" y="1408916"/>
          <a:ext cx="8144588" cy="4480560"/>
        </p:xfrm>
        <a:graphic>
          <a:graphicData uri="http://schemas.openxmlformats.org/drawingml/2006/table">
            <a:tbl>
              <a:tblPr firstRow="1" bandRow="1">
                <a:tableStyleId>{5C22544A-7EE6-4342-B048-85BDC9FD1C3A}</a:tableStyleId>
              </a:tblPr>
              <a:tblGrid>
                <a:gridCol w="3107095"/>
                <a:gridCol w="5037493"/>
              </a:tblGrid>
              <a:tr h="236385">
                <a:tc>
                  <a:txBody>
                    <a:bodyPr/>
                    <a:lstStyle/>
                    <a:p>
                      <a:pPr algn="ctr"/>
                      <a:r>
                        <a:rPr lang="zh-CN" altLang="en-US" dirty="0" smtClean="0">
                          <a:solidFill>
                            <a:schemeClr val="tx1"/>
                          </a:solidFill>
                        </a:rPr>
                        <a:t>行为</a:t>
                      </a:r>
                      <a:endParaRPr lang="zh-CN" altLang="en-US" dirty="0">
                        <a:solidFill>
                          <a:schemeClr val="tx1"/>
                        </a:solidFill>
                      </a:endParaRPr>
                    </a:p>
                  </a:txBody>
                  <a:tcPr>
                    <a:solidFill>
                      <a:schemeClr val="accent1">
                        <a:lumMod val="20000"/>
                        <a:lumOff val="80000"/>
                      </a:schemeClr>
                    </a:solidFill>
                  </a:tcPr>
                </a:tc>
                <a:tc>
                  <a:txBody>
                    <a:bodyPr/>
                    <a:lstStyle/>
                    <a:p>
                      <a:pPr algn="ctr"/>
                      <a:r>
                        <a:rPr lang="zh-CN" altLang="en-US" sz="1800" b="1" kern="1200" dirty="0" smtClean="0">
                          <a:solidFill>
                            <a:schemeClr val="tx1"/>
                          </a:solidFill>
                          <a:latin typeface="+mn-lt"/>
                          <a:ea typeface="+mn-ea"/>
                          <a:cs typeface="+mn-cs"/>
                        </a:rPr>
                        <a:t>说明</a:t>
                      </a:r>
                      <a:endParaRPr lang="zh-CN" altLang="en-US" sz="1800" b="1" kern="1200" dirty="0">
                        <a:solidFill>
                          <a:schemeClr val="tx1"/>
                        </a:solidFill>
                        <a:latin typeface="+mn-lt"/>
                        <a:ea typeface="+mn-ea"/>
                        <a:cs typeface="+mn-cs"/>
                      </a:endParaRPr>
                    </a:p>
                  </a:txBody>
                  <a:tcPr>
                    <a:solidFill>
                      <a:schemeClr val="accent1">
                        <a:lumMod val="20000"/>
                        <a:lumOff val="80000"/>
                      </a:schemeClr>
                    </a:solidFill>
                  </a:tcPr>
                </a:tc>
              </a:tr>
              <a:tr h="23638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i="0" kern="1200" dirty="0" smtClean="0">
                          <a:solidFill>
                            <a:schemeClr val="dk1"/>
                          </a:solidFill>
                          <a:latin typeface="+mn-lt"/>
                          <a:ea typeface="+mn-ea"/>
                          <a:cs typeface="+mn-cs"/>
                        </a:rPr>
                        <a:t>Symbol.hasInstance</a:t>
                      </a:r>
                    </a:p>
                  </a:txBody>
                  <a:tcPr/>
                </a:tc>
                <a:tc>
                  <a:txBody>
                    <a:bodyPr/>
                    <a:lstStyle/>
                    <a:p>
                      <a:r>
                        <a:rPr lang="zh-CN" altLang="en-US" sz="1800" b="0" i="0" kern="1200" dirty="0" smtClean="0">
                          <a:solidFill>
                            <a:schemeClr val="dk1"/>
                          </a:solidFill>
                          <a:latin typeface="+mn-lt"/>
                          <a:ea typeface="+mn-ea"/>
                          <a:cs typeface="+mn-cs"/>
                        </a:rPr>
                        <a:t>方法，会被</a:t>
                      </a:r>
                      <a:r>
                        <a:rPr lang="en-US" altLang="zh-CN" dirty="0" smtClean="0"/>
                        <a:t>instanceof</a:t>
                      </a:r>
                      <a:r>
                        <a:rPr lang="zh-CN" altLang="en-US" sz="1800" b="0" i="0" kern="1200" dirty="0" smtClean="0">
                          <a:solidFill>
                            <a:schemeClr val="dk1"/>
                          </a:solidFill>
                          <a:latin typeface="+mn-lt"/>
                          <a:ea typeface="+mn-ea"/>
                          <a:cs typeface="+mn-cs"/>
                        </a:rPr>
                        <a:t>运算符调用。构造器对象用来识别一个对象是否是其实例。</a:t>
                      </a:r>
                      <a:endParaRPr lang="zh-CN" altLang="en-US" dirty="0"/>
                    </a:p>
                  </a:txBody>
                  <a:tcPr/>
                </a:tc>
              </a:tr>
              <a:tr h="23638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i="0" kern="1200" dirty="0" smtClean="0">
                          <a:solidFill>
                            <a:schemeClr val="dk1"/>
                          </a:solidFill>
                          <a:latin typeface="+mn-lt"/>
                          <a:ea typeface="+mn-ea"/>
                          <a:cs typeface="+mn-cs"/>
                        </a:rPr>
                        <a:t>Symbol.isConcatSpreadable</a:t>
                      </a:r>
                    </a:p>
                    <a:p>
                      <a:endParaRPr lang="zh-CN" altLang="en-US" dirty="0"/>
                    </a:p>
                  </a:txBody>
                  <a:tcPr/>
                </a:tc>
                <a:tc>
                  <a:txBody>
                    <a:bodyPr/>
                    <a:lstStyle/>
                    <a:p>
                      <a:r>
                        <a:rPr lang="zh-CN" altLang="en-US" sz="1800" b="0" i="0" kern="1200" dirty="0" smtClean="0">
                          <a:solidFill>
                            <a:schemeClr val="dk1"/>
                          </a:solidFill>
                          <a:latin typeface="+mn-lt"/>
                          <a:ea typeface="+mn-ea"/>
                          <a:cs typeface="+mn-cs"/>
                        </a:rPr>
                        <a:t>布尔值，表示当在一个对象上调用</a:t>
                      </a:r>
                      <a:r>
                        <a:rPr lang="en-US" altLang="zh-CN" dirty="0" smtClean="0"/>
                        <a:t>Array.prototype.concat</a:t>
                      </a:r>
                      <a:r>
                        <a:rPr lang="zh-CN" altLang="en-US" sz="1800" b="0" i="0" kern="1200" dirty="0" smtClean="0">
                          <a:solidFill>
                            <a:schemeClr val="dk1"/>
                          </a:solidFill>
                          <a:latin typeface="+mn-lt"/>
                          <a:ea typeface="+mn-ea"/>
                          <a:cs typeface="+mn-cs"/>
                        </a:rPr>
                        <a:t>时，这个对象的数组元素是否可展开。</a:t>
                      </a:r>
                      <a:endParaRPr lang="zh-CN" altLang="en-US" dirty="0"/>
                    </a:p>
                  </a:txBody>
                  <a:tcPr/>
                </a:tc>
              </a:tr>
              <a:tr h="23638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i="0" kern="1200" dirty="0" smtClean="0">
                          <a:solidFill>
                            <a:schemeClr val="dk1"/>
                          </a:solidFill>
                          <a:latin typeface="+mn-lt"/>
                          <a:ea typeface="+mn-ea"/>
                          <a:cs typeface="+mn-cs"/>
                        </a:rPr>
                        <a:t>Symbol.iterator</a:t>
                      </a:r>
                    </a:p>
                    <a:p>
                      <a:endParaRPr lang="zh-CN" altLang="en-US" dirty="0"/>
                    </a:p>
                  </a:txBody>
                  <a:tcPr/>
                </a:tc>
                <a:tc>
                  <a:txBody>
                    <a:bodyPr/>
                    <a:lstStyle/>
                    <a:p>
                      <a:r>
                        <a:rPr lang="zh-CN" altLang="en-US" sz="1800" b="0" i="0" kern="1200" dirty="0" smtClean="0">
                          <a:solidFill>
                            <a:schemeClr val="dk1"/>
                          </a:solidFill>
                          <a:latin typeface="+mn-lt"/>
                          <a:ea typeface="+mn-ea"/>
                          <a:cs typeface="+mn-cs"/>
                        </a:rPr>
                        <a:t>方法，被</a:t>
                      </a:r>
                      <a:r>
                        <a:rPr lang="en-US" altLang="zh-CN" dirty="0" smtClean="0"/>
                        <a:t>for-of</a:t>
                      </a:r>
                      <a:r>
                        <a:rPr lang="zh-CN" altLang="en-US" sz="1800" b="0" i="0" kern="1200" dirty="0" smtClean="0">
                          <a:solidFill>
                            <a:schemeClr val="dk1"/>
                          </a:solidFill>
                          <a:latin typeface="+mn-lt"/>
                          <a:ea typeface="+mn-ea"/>
                          <a:cs typeface="+mn-cs"/>
                        </a:rPr>
                        <a:t>语句调用。返回对象的默认迭代器。</a:t>
                      </a:r>
                      <a:endParaRPr lang="zh-CN" altLang="en-US" dirty="0"/>
                    </a:p>
                  </a:txBody>
                  <a:tcPr/>
                </a:tc>
              </a:tr>
              <a:tr h="23638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i="0" kern="1200" dirty="0" smtClean="0">
                          <a:solidFill>
                            <a:schemeClr val="dk1"/>
                          </a:solidFill>
                          <a:latin typeface="+mn-lt"/>
                          <a:ea typeface="+mn-ea"/>
                          <a:cs typeface="+mn-cs"/>
                        </a:rPr>
                        <a:t>Symbol.match</a:t>
                      </a:r>
                    </a:p>
                    <a:p>
                      <a:endParaRPr lang="zh-CN" altLang="en-US" dirty="0"/>
                    </a:p>
                  </a:txBody>
                  <a:tcPr/>
                </a:tc>
                <a:tc>
                  <a:txBody>
                    <a:bodyPr/>
                    <a:lstStyle/>
                    <a:p>
                      <a:r>
                        <a:rPr lang="zh-CN" altLang="en-US" sz="1800" b="0" i="0" kern="1200" dirty="0" smtClean="0">
                          <a:solidFill>
                            <a:schemeClr val="dk1"/>
                          </a:solidFill>
                          <a:latin typeface="+mn-lt"/>
                          <a:ea typeface="+mn-ea"/>
                          <a:cs typeface="+mn-cs"/>
                        </a:rPr>
                        <a:t>方法，被</a:t>
                      </a:r>
                      <a:r>
                        <a:rPr lang="en-US" altLang="zh-CN" dirty="0" smtClean="0"/>
                        <a:t>String.prototype.match</a:t>
                      </a:r>
                      <a:r>
                        <a:rPr lang="zh-CN" altLang="en-US" sz="1800" b="0" i="0" kern="1200" dirty="0" smtClean="0">
                          <a:solidFill>
                            <a:schemeClr val="dk1"/>
                          </a:solidFill>
                          <a:latin typeface="+mn-lt"/>
                          <a:ea typeface="+mn-ea"/>
                          <a:cs typeface="+mn-cs"/>
                        </a:rPr>
                        <a:t>调用。正则表达式用来匹配字符串。</a:t>
                      </a:r>
                      <a:endParaRPr lang="zh-CN" altLang="en-US" dirty="0"/>
                    </a:p>
                  </a:txBody>
                  <a:tcPr/>
                </a:tc>
              </a:tr>
              <a:tr h="23638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i="0" kern="1200" dirty="0" smtClean="0">
                          <a:solidFill>
                            <a:schemeClr val="dk1"/>
                          </a:solidFill>
                          <a:latin typeface="+mn-lt"/>
                          <a:ea typeface="+mn-ea"/>
                          <a:cs typeface="+mn-cs"/>
                        </a:rPr>
                        <a:t>Symbol.replace</a:t>
                      </a:r>
                    </a:p>
                    <a:p>
                      <a:endParaRPr lang="zh-CN" altLang="en-US" dirty="0"/>
                    </a:p>
                  </a:txBody>
                  <a:tcPr/>
                </a:tc>
                <a:tc>
                  <a:txBody>
                    <a:bodyPr/>
                    <a:lstStyle/>
                    <a:p>
                      <a:r>
                        <a:rPr lang="zh-CN" altLang="en-US" sz="1800" b="0" i="0" kern="1200" dirty="0" smtClean="0">
                          <a:solidFill>
                            <a:schemeClr val="dk1"/>
                          </a:solidFill>
                          <a:latin typeface="+mn-lt"/>
                          <a:ea typeface="+mn-ea"/>
                          <a:cs typeface="+mn-cs"/>
                        </a:rPr>
                        <a:t>方法，被</a:t>
                      </a:r>
                      <a:r>
                        <a:rPr lang="en-US" altLang="zh-CN" dirty="0" smtClean="0"/>
                        <a:t>String.prototype.replace</a:t>
                      </a:r>
                      <a:r>
                        <a:rPr lang="zh-CN" altLang="en-US" sz="1800" b="0" i="0" kern="1200" dirty="0" smtClean="0">
                          <a:solidFill>
                            <a:schemeClr val="dk1"/>
                          </a:solidFill>
                          <a:latin typeface="+mn-lt"/>
                          <a:ea typeface="+mn-ea"/>
                          <a:cs typeface="+mn-cs"/>
                        </a:rPr>
                        <a:t>调用。正则表达式用来替换字符串中匹配的子串。</a:t>
                      </a:r>
                      <a:endParaRPr lang="zh-CN" altLang="en-US" dirty="0"/>
                    </a:p>
                  </a:txBody>
                  <a:tcPr/>
                </a:tc>
              </a:tr>
              <a:tr h="23638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i="0" kern="1200" dirty="0" smtClean="0">
                          <a:solidFill>
                            <a:schemeClr val="dk1"/>
                          </a:solidFill>
                          <a:latin typeface="+mn-lt"/>
                          <a:ea typeface="+mn-ea"/>
                          <a:cs typeface="+mn-cs"/>
                        </a:rPr>
                        <a:t>Symbol.search</a:t>
                      </a:r>
                    </a:p>
                    <a:p>
                      <a:endParaRPr lang="zh-CN" altLang="en-US" dirty="0"/>
                    </a:p>
                  </a:txBody>
                  <a:tcPr/>
                </a:tc>
                <a:tc>
                  <a:txBody>
                    <a:bodyPr/>
                    <a:lstStyle/>
                    <a:p>
                      <a:r>
                        <a:rPr lang="zh-CN" altLang="en-US" sz="1800" b="0" i="0" kern="1200" dirty="0" smtClean="0">
                          <a:solidFill>
                            <a:schemeClr val="dk1"/>
                          </a:solidFill>
                          <a:latin typeface="+mn-lt"/>
                          <a:ea typeface="+mn-ea"/>
                          <a:cs typeface="+mn-cs"/>
                        </a:rPr>
                        <a:t>方法，被</a:t>
                      </a:r>
                      <a:r>
                        <a:rPr lang="en-US" altLang="zh-CN" dirty="0" smtClean="0"/>
                        <a:t>String.prototype.search</a:t>
                      </a:r>
                      <a:r>
                        <a:rPr lang="zh-CN" altLang="en-US" sz="1800" b="0" i="0" kern="1200" dirty="0" smtClean="0">
                          <a:solidFill>
                            <a:schemeClr val="dk1"/>
                          </a:solidFill>
                          <a:latin typeface="+mn-lt"/>
                          <a:ea typeface="+mn-ea"/>
                          <a:cs typeface="+mn-cs"/>
                        </a:rPr>
                        <a:t>调用。正则表达式返回被匹配部分在字符串中的索引。</a:t>
                      </a:r>
                      <a:endParaRPr lang="zh-CN" altLang="en-US" dirty="0"/>
                    </a:p>
                  </a:txBody>
                  <a:tcPr/>
                </a:tc>
              </a:tr>
            </a:tbl>
          </a:graphicData>
        </a:graphic>
      </p:graphicFrame>
    </p:spTree>
    <p:extLst>
      <p:ext uri="{BB962C8B-B14F-4D97-AF65-F5344CB8AC3E}">
        <p14:creationId xmlns:p14="http://schemas.microsoft.com/office/powerpoint/2010/main" xmlns="" val="224151995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1" y="0"/>
            <a:ext cx="4833257" cy="603499"/>
          </a:xfrm>
          <a:prstGeom prst="rect">
            <a:avLst/>
          </a:prstGeom>
        </p:spPr>
        <p:txBody>
          <a:bodyPr wrap="square">
            <a:spAutoFit/>
          </a:bodyPr>
          <a:lstStyle/>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迭代器</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a:xfrm>
            <a:off x="631371" y="1323713"/>
            <a:ext cx="9268409" cy="3339376"/>
          </a:xfrm>
          <a:prstGeom prst="rect">
            <a:avLst/>
          </a:prstGeom>
        </p:spPr>
        <p:txBody>
          <a:bodyPr wrap="square">
            <a:spAutoFit/>
          </a:bodyPr>
          <a:lstStyle/>
          <a:p>
            <a:pPr>
              <a:spcBef>
                <a:spcPts val="198"/>
              </a:spcBef>
            </a:pPr>
            <a:r>
              <a:rPr lang="zh-CN" altLang="en-US" dirty="0" smtClean="0">
                <a:solidFill>
                  <a:schemeClr val="bg1"/>
                </a:solidFill>
                <a:latin typeface="微软雅黑" panose="020B0503020204020204" pitchFamily="34" charset="-122"/>
                <a:ea typeface="微软雅黑" panose="020B0503020204020204" pitchFamily="34" charset="-122"/>
              </a:rPr>
              <a:t>当一个对象实现了</a:t>
            </a:r>
            <a:r>
              <a:rPr lang="en-US" altLang="zh-CN" dirty="0" smtClean="0">
                <a:solidFill>
                  <a:schemeClr val="bg1"/>
                </a:solidFill>
                <a:latin typeface="微软雅黑" panose="020B0503020204020204" pitchFamily="34" charset="-122"/>
                <a:ea typeface="微软雅黑" panose="020B0503020204020204" pitchFamily="34" charset="-122"/>
                <a:hlinkClick r:id="rId2"/>
              </a:rPr>
              <a:t>Symbol.iterator</a:t>
            </a:r>
            <a:r>
              <a:rPr lang="zh-CN" altLang="en-US" dirty="0" smtClean="0">
                <a:solidFill>
                  <a:schemeClr val="bg1"/>
                </a:solidFill>
                <a:latin typeface="微软雅黑" panose="020B0503020204020204" pitchFamily="34" charset="-122"/>
                <a:ea typeface="微软雅黑" panose="020B0503020204020204" pitchFamily="34" charset="-122"/>
              </a:rPr>
              <a:t>属性时，我们认为它是可迭代的。 一些内置的类型如 </a:t>
            </a:r>
            <a:r>
              <a:rPr lang="en-US" altLang="zh-CN" dirty="0" smtClean="0">
                <a:solidFill>
                  <a:schemeClr val="bg1"/>
                </a:solidFill>
                <a:latin typeface="微软雅黑" panose="020B0503020204020204" pitchFamily="34" charset="-122"/>
                <a:ea typeface="微软雅黑" panose="020B0503020204020204" pitchFamily="34" charset="-122"/>
              </a:rPr>
              <a:t>Array</a:t>
            </a:r>
            <a:r>
              <a:rPr lang="zh-CN" altLang="en-US" dirty="0" smtClean="0">
                <a:solidFill>
                  <a:schemeClr val="bg1"/>
                </a:solidFill>
                <a:latin typeface="微软雅黑" panose="020B0503020204020204" pitchFamily="34" charset="-122"/>
                <a:ea typeface="微软雅黑" panose="020B0503020204020204" pitchFamily="34" charset="-122"/>
              </a:rPr>
              <a:t>，</a:t>
            </a:r>
            <a:r>
              <a:rPr lang="en-US" altLang="zh-CN" dirty="0" smtClean="0">
                <a:solidFill>
                  <a:schemeClr val="bg1"/>
                </a:solidFill>
                <a:latin typeface="微软雅黑" panose="020B0503020204020204" pitchFamily="34" charset="-122"/>
                <a:ea typeface="微软雅黑" panose="020B0503020204020204" pitchFamily="34" charset="-122"/>
              </a:rPr>
              <a:t>Map</a:t>
            </a:r>
            <a:r>
              <a:rPr lang="zh-CN" altLang="en-US" dirty="0" smtClean="0">
                <a:solidFill>
                  <a:schemeClr val="bg1"/>
                </a:solidFill>
                <a:latin typeface="微软雅黑" panose="020B0503020204020204" pitchFamily="34" charset="-122"/>
                <a:ea typeface="微软雅黑" panose="020B0503020204020204" pitchFamily="34" charset="-122"/>
              </a:rPr>
              <a:t>，</a:t>
            </a:r>
            <a:r>
              <a:rPr lang="en-US" altLang="zh-CN" dirty="0" smtClean="0">
                <a:solidFill>
                  <a:schemeClr val="bg1"/>
                </a:solidFill>
                <a:latin typeface="微软雅黑" panose="020B0503020204020204" pitchFamily="34" charset="-122"/>
                <a:ea typeface="微软雅黑" panose="020B0503020204020204" pitchFamily="34" charset="-122"/>
              </a:rPr>
              <a:t>Set</a:t>
            </a:r>
            <a:r>
              <a:rPr lang="zh-CN" altLang="en-US" dirty="0" smtClean="0">
                <a:solidFill>
                  <a:schemeClr val="bg1"/>
                </a:solidFill>
                <a:latin typeface="微软雅黑" panose="020B0503020204020204" pitchFamily="34" charset="-122"/>
                <a:ea typeface="微软雅黑" panose="020B0503020204020204" pitchFamily="34" charset="-122"/>
              </a:rPr>
              <a:t>，</a:t>
            </a:r>
            <a:r>
              <a:rPr lang="en-US" altLang="zh-CN" dirty="0" smtClean="0">
                <a:solidFill>
                  <a:schemeClr val="bg1"/>
                </a:solidFill>
                <a:latin typeface="微软雅黑" panose="020B0503020204020204" pitchFamily="34" charset="-122"/>
                <a:ea typeface="微软雅黑" panose="020B0503020204020204" pitchFamily="34" charset="-122"/>
              </a:rPr>
              <a:t>String</a:t>
            </a:r>
            <a:r>
              <a:rPr lang="zh-CN" altLang="en-US" dirty="0" smtClean="0">
                <a:solidFill>
                  <a:schemeClr val="bg1"/>
                </a:solidFill>
                <a:latin typeface="微软雅黑" panose="020B0503020204020204" pitchFamily="34" charset="-122"/>
                <a:ea typeface="微软雅黑" panose="020B0503020204020204" pitchFamily="34" charset="-122"/>
              </a:rPr>
              <a:t>，</a:t>
            </a:r>
            <a:r>
              <a:rPr lang="en-US" altLang="zh-CN" dirty="0" smtClean="0">
                <a:solidFill>
                  <a:schemeClr val="bg1"/>
                </a:solidFill>
                <a:latin typeface="微软雅黑" panose="020B0503020204020204" pitchFamily="34" charset="-122"/>
                <a:ea typeface="微软雅黑" panose="020B0503020204020204" pitchFamily="34" charset="-122"/>
              </a:rPr>
              <a:t>Int32Array</a:t>
            </a:r>
            <a:r>
              <a:rPr lang="zh-CN" altLang="en-US" dirty="0" smtClean="0">
                <a:solidFill>
                  <a:schemeClr val="bg1"/>
                </a:solidFill>
                <a:latin typeface="微软雅黑" panose="020B0503020204020204" pitchFamily="34" charset="-122"/>
                <a:ea typeface="微软雅黑" panose="020B0503020204020204" pitchFamily="34" charset="-122"/>
              </a:rPr>
              <a:t>，</a:t>
            </a:r>
            <a:r>
              <a:rPr lang="en-US" altLang="zh-CN" dirty="0" smtClean="0">
                <a:solidFill>
                  <a:schemeClr val="bg1"/>
                </a:solidFill>
                <a:latin typeface="微软雅黑" panose="020B0503020204020204" pitchFamily="34" charset="-122"/>
                <a:ea typeface="微软雅黑" panose="020B0503020204020204" pitchFamily="34" charset="-122"/>
              </a:rPr>
              <a:t>Uint32Array</a:t>
            </a:r>
            <a:r>
              <a:rPr lang="zh-CN" altLang="en-US" dirty="0" smtClean="0">
                <a:solidFill>
                  <a:schemeClr val="bg1"/>
                </a:solidFill>
                <a:latin typeface="微软雅黑" panose="020B0503020204020204" pitchFamily="34" charset="-122"/>
                <a:ea typeface="微软雅黑" panose="020B0503020204020204" pitchFamily="34" charset="-122"/>
              </a:rPr>
              <a:t>等都已经实现了各自的</a:t>
            </a:r>
            <a:r>
              <a:rPr lang="en-US" altLang="zh-CN" dirty="0" smtClean="0">
                <a:solidFill>
                  <a:schemeClr val="bg1"/>
                </a:solidFill>
                <a:latin typeface="微软雅黑" panose="020B0503020204020204" pitchFamily="34" charset="-122"/>
                <a:ea typeface="微软雅黑" panose="020B0503020204020204" pitchFamily="34" charset="-122"/>
              </a:rPr>
              <a:t>Symbol.iterator</a:t>
            </a:r>
            <a:r>
              <a:rPr lang="zh-CN" altLang="en-US" dirty="0" smtClean="0">
                <a:solidFill>
                  <a:schemeClr val="bg1"/>
                </a:solidFill>
                <a:latin typeface="微软雅黑" panose="020B0503020204020204" pitchFamily="34" charset="-122"/>
                <a:ea typeface="微软雅黑" panose="020B0503020204020204" pitchFamily="34" charset="-122"/>
              </a:rPr>
              <a:t>。 对象上的</a:t>
            </a:r>
            <a:r>
              <a:rPr lang="en-US" altLang="zh-CN" dirty="0" smtClean="0">
                <a:solidFill>
                  <a:schemeClr val="bg1"/>
                </a:solidFill>
                <a:latin typeface="微软雅黑" panose="020B0503020204020204" pitchFamily="34" charset="-122"/>
                <a:ea typeface="微软雅黑" panose="020B0503020204020204" pitchFamily="34" charset="-122"/>
              </a:rPr>
              <a:t>Symbol.iterator</a:t>
            </a:r>
            <a:r>
              <a:rPr lang="zh-CN" altLang="en-US" dirty="0" smtClean="0">
                <a:solidFill>
                  <a:schemeClr val="bg1"/>
                </a:solidFill>
                <a:latin typeface="微软雅黑" panose="020B0503020204020204" pitchFamily="34" charset="-122"/>
                <a:ea typeface="微软雅黑" panose="020B0503020204020204" pitchFamily="34" charset="-122"/>
              </a:rPr>
              <a:t>函数负责返回供迭代的值</a:t>
            </a:r>
            <a:r>
              <a:rPr lang="zh-CN" altLang="en-US"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a:p>
            <a:pPr>
              <a:lnSpc>
                <a:spcPct val="195361"/>
              </a:lnSpc>
              <a:spcBef>
                <a:spcPts val="198"/>
              </a:spcBef>
            </a:pPr>
            <a:r>
              <a:rPr lang="en-US" altLang="zh-CN" sz="2000" b="1" dirty="0" smtClean="0">
                <a:solidFill>
                  <a:schemeClr val="bg1"/>
                </a:solidFill>
                <a:latin typeface="微软雅黑" panose="020B0503020204020204" pitchFamily="34" charset="-122"/>
                <a:ea typeface="微软雅黑" panose="020B0503020204020204" pitchFamily="34" charset="-122"/>
              </a:rPr>
              <a:t>for..of </a:t>
            </a:r>
            <a:r>
              <a:rPr lang="zh-CN" altLang="en-US" sz="2000" b="1" dirty="0" smtClean="0">
                <a:solidFill>
                  <a:schemeClr val="bg1"/>
                </a:solidFill>
                <a:latin typeface="微软雅黑" panose="020B0503020204020204" pitchFamily="34" charset="-122"/>
                <a:ea typeface="微软雅黑" panose="020B0503020204020204" pitchFamily="34" charset="-122"/>
              </a:rPr>
              <a:t>语</a:t>
            </a:r>
            <a:r>
              <a:rPr lang="zh-CN" altLang="en-US" sz="2000" b="1" dirty="0" smtClean="0">
                <a:solidFill>
                  <a:schemeClr val="bg1"/>
                </a:solidFill>
                <a:latin typeface="微软雅黑" panose="020B0503020204020204" pitchFamily="34" charset="-122"/>
                <a:ea typeface="微软雅黑" panose="020B0503020204020204" pitchFamily="34" charset="-122"/>
              </a:rPr>
              <a:t>句</a:t>
            </a:r>
            <a:endParaRPr lang="zh-CN" altLang="en-US" sz="2000" b="1"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for..of</a:t>
            </a:r>
            <a:r>
              <a:rPr lang="zh-CN" altLang="en-US" dirty="0" smtClean="0">
                <a:solidFill>
                  <a:schemeClr val="bg1"/>
                </a:solidFill>
                <a:latin typeface="微软雅黑" panose="020B0503020204020204" pitchFamily="34" charset="-122"/>
                <a:ea typeface="微软雅黑" panose="020B0503020204020204" pitchFamily="34" charset="-122"/>
              </a:rPr>
              <a:t>会遍历可迭代的对象，调用对象上的</a:t>
            </a:r>
            <a:r>
              <a:rPr lang="en-US" altLang="zh-CN" dirty="0" smtClean="0">
                <a:solidFill>
                  <a:schemeClr val="bg1"/>
                </a:solidFill>
                <a:latin typeface="微软雅黑" panose="020B0503020204020204" pitchFamily="34" charset="-122"/>
                <a:ea typeface="微软雅黑" panose="020B0503020204020204" pitchFamily="34" charset="-122"/>
              </a:rPr>
              <a:t>Symbol.iterator</a:t>
            </a:r>
            <a:r>
              <a:rPr lang="zh-CN" altLang="en-US" dirty="0" smtClean="0">
                <a:solidFill>
                  <a:schemeClr val="bg1"/>
                </a:solidFill>
                <a:latin typeface="微软雅黑" panose="020B0503020204020204" pitchFamily="34" charset="-122"/>
                <a:ea typeface="微软雅黑" panose="020B0503020204020204" pitchFamily="34" charset="-122"/>
              </a:rPr>
              <a:t>方法。 下面是在数组上使用 </a:t>
            </a:r>
            <a:r>
              <a:rPr lang="en-US" altLang="zh-CN" dirty="0" smtClean="0">
                <a:solidFill>
                  <a:schemeClr val="bg1"/>
                </a:solidFill>
                <a:latin typeface="微软雅黑" panose="020B0503020204020204" pitchFamily="34" charset="-122"/>
                <a:ea typeface="微软雅黑" panose="020B0503020204020204" pitchFamily="34" charset="-122"/>
              </a:rPr>
              <a:t>for..of</a:t>
            </a:r>
            <a:r>
              <a:rPr lang="zh-CN" altLang="en-US" dirty="0" smtClean="0">
                <a:solidFill>
                  <a:schemeClr val="bg1"/>
                </a:solidFill>
                <a:latin typeface="微软雅黑" panose="020B0503020204020204" pitchFamily="34" charset="-122"/>
                <a:ea typeface="微软雅黑" panose="020B0503020204020204" pitchFamily="34" charset="-122"/>
              </a:rPr>
              <a:t>的简单例子</a:t>
            </a:r>
            <a:r>
              <a:rPr lang="zh-CN" altLang="en-US"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let someArray = [1, "string", false];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for </a:t>
            </a:r>
            <a:r>
              <a:rPr lang="en-US" altLang="zh-CN" dirty="0" smtClean="0">
                <a:solidFill>
                  <a:schemeClr val="bg1"/>
                </a:solidFill>
                <a:latin typeface="微软雅黑" panose="020B0503020204020204" pitchFamily="34" charset="-122"/>
                <a:ea typeface="微软雅黑" panose="020B0503020204020204" pitchFamily="34" charset="-122"/>
              </a:rPr>
              <a:t>(let entry of someArray) </a:t>
            </a:r>
            <a:r>
              <a:rPr lang="en-US" altLang="zh-CN" dirty="0" smtClean="0">
                <a:solidFill>
                  <a:schemeClr val="bg1"/>
                </a:solidFill>
                <a:latin typeface="微软雅黑" panose="020B0503020204020204" pitchFamily="34" charset="-122"/>
                <a:ea typeface="微软雅黑" panose="020B0503020204020204" pitchFamily="34" charset="-122"/>
              </a:rPr>
              <a:t>{</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console.log(entry); // 1, "string", </a:t>
            </a:r>
            <a:r>
              <a:rPr lang="en-US" altLang="zh-CN" dirty="0" smtClean="0">
                <a:solidFill>
                  <a:schemeClr val="bg1"/>
                </a:solidFill>
                <a:latin typeface="微软雅黑" panose="020B0503020204020204" pitchFamily="34" charset="-122"/>
                <a:ea typeface="微软雅黑" panose="020B0503020204020204" pitchFamily="34" charset="-122"/>
              </a:rPr>
              <a:t>false</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endParaRPr lang="zh-CN" altLang="en-US" dirty="0" smtClean="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24151995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1" y="0"/>
            <a:ext cx="4833257" cy="603499"/>
          </a:xfrm>
          <a:prstGeom prst="rect">
            <a:avLst/>
          </a:prstGeom>
        </p:spPr>
        <p:txBody>
          <a:bodyPr wrap="square">
            <a:spAutoFit/>
          </a:bodyPr>
          <a:lstStyle/>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生成</a:t>
            </a:r>
            <a:r>
              <a:rPr lang="zh-CN" altLang="en-US" sz="2000" b="1" dirty="0" smtClean="0">
                <a:solidFill>
                  <a:schemeClr val="bg1"/>
                </a:solidFill>
                <a:latin typeface="微软雅黑" panose="020B0503020204020204" pitchFamily="34" charset="-122"/>
                <a:ea typeface="微软雅黑" panose="020B0503020204020204" pitchFamily="34" charset="-122"/>
              </a:rPr>
              <a:t>器</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a:xfrm>
            <a:off x="631371" y="941142"/>
            <a:ext cx="9268409" cy="4725396"/>
          </a:xfrm>
          <a:prstGeom prst="rect">
            <a:avLst/>
          </a:prstGeom>
        </p:spPr>
        <p:txBody>
          <a:bodyPr wrap="square">
            <a:spAutoFit/>
          </a:bodyPr>
          <a:lstStyle/>
          <a:p>
            <a:pPr>
              <a:lnSpc>
                <a:spcPct val="195361"/>
              </a:lnSpc>
              <a:spcBef>
                <a:spcPts val="198"/>
              </a:spcBef>
            </a:pPr>
            <a:r>
              <a:rPr lang="zh-CN" altLang="en-US" dirty="0" smtClean="0">
                <a:solidFill>
                  <a:schemeClr val="bg1"/>
                </a:solidFill>
                <a:latin typeface="微软雅黑" panose="020B0503020204020204" pitchFamily="34" charset="-122"/>
                <a:ea typeface="微软雅黑" panose="020B0503020204020204" pitchFamily="34" charset="-122"/>
              </a:rPr>
              <a:t>当生成目标为</a:t>
            </a:r>
            <a:r>
              <a:rPr lang="en-US" altLang="zh-CN" dirty="0" smtClean="0">
                <a:solidFill>
                  <a:schemeClr val="bg1"/>
                </a:solidFill>
                <a:latin typeface="微软雅黑" panose="020B0503020204020204" pitchFamily="34" charset="-122"/>
                <a:ea typeface="微软雅黑" panose="020B0503020204020204" pitchFamily="34" charset="-122"/>
              </a:rPr>
              <a:t>ES5</a:t>
            </a:r>
            <a:r>
              <a:rPr lang="zh-CN" altLang="en-US" dirty="0" smtClean="0">
                <a:solidFill>
                  <a:schemeClr val="bg1"/>
                </a:solidFill>
                <a:latin typeface="微软雅黑" panose="020B0503020204020204" pitchFamily="34" charset="-122"/>
                <a:ea typeface="微软雅黑" panose="020B0503020204020204" pitchFamily="34" charset="-122"/>
              </a:rPr>
              <a:t>或</a:t>
            </a:r>
            <a:r>
              <a:rPr lang="en-US" altLang="zh-CN" dirty="0" smtClean="0">
                <a:solidFill>
                  <a:schemeClr val="bg1"/>
                </a:solidFill>
                <a:latin typeface="微软雅黑" panose="020B0503020204020204" pitchFamily="34" charset="-122"/>
                <a:ea typeface="微软雅黑" panose="020B0503020204020204" pitchFamily="34" charset="-122"/>
              </a:rPr>
              <a:t>ES3</a:t>
            </a:r>
            <a:r>
              <a:rPr lang="zh-CN" altLang="en-US" dirty="0" smtClean="0">
                <a:solidFill>
                  <a:schemeClr val="bg1"/>
                </a:solidFill>
                <a:latin typeface="微软雅黑" panose="020B0503020204020204" pitchFamily="34" charset="-122"/>
                <a:ea typeface="微软雅黑" panose="020B0503020204020204" pitchFamily="34" charset="-122"/>
              </a:rPr>
              <a:t>，迭代器只允许在</a:t>
            </a:r>
            <a:r>
              <a:rPr lang="en-US" altLang="zh-CN" dirty="0" smtClean="0">
                <a:solidFill>
                  <a:schemeClr val="bg1"/>
                </a:solidFill>
                <a:latin typeface="微软雅黑" panose="020B0503020204020204" pitchFamily="34" charset="-122"/>
                <a:ea typeface="微软雅黑" panose="020B0503020204020204" pitchFamily="34" charset="-122"/>
              </a:rPr>
              <a:t>Array</a:t>
            </a:r>
            <a:r>
              <a:rPr lang="zh-CN" altLang="en-US" dirty="0" smtClean="0">
                <a:solidFill>
                  <a:schemeClr val="bg1"/>
                </a:solidFill>
                <a:latin typeface="微软雅黑" panose="020B0503020204020204" pitchFamily="34" charset="-122"/>
                <a:ea typeface="微软雅黑" panose="020B0503020204020204" pitchFamily="34" charset="-122"/>
              </a:rPr>
              <a:t>类型上使用。 在非数组值上使用 </a:t>
            </a:r>
            <a:r>
              <a:rPr lang="en-US" altLang="zh-CN" dirty="0" smtClean="0">
                <a:solidFill>
                  <a:schemeClr val="bg1"/>
                </a:solidFill>
                <a:latin typeface="微软雅黑" panose="020B0503020204020204" pitchFamily="34" charset="-122"/>
                <a:ea typeface="微软雅黑" panose="020B0503020204020204" pitchFamily="34" charset="-122"/>
              </a:rPr>
              <a:t>for..of</a:t>
            </a:r>
            <a:r>
              <a:rPr lang="zh-CN" altLang="en-US" dirty="0" smtClean="0">
                <a:solidFill>
                  <a:schemeClr val="bg1"/>
                </a:solidFill>
                <a:latin typeface="微软雅黑" panose="020B0503020204020204" pitchFamily="34" charset="-122"/>
                <a:ea typeface="微软雅黑" panose="020B0503020204020204" pitchFamily="34" charset="-122"/>
              </a:rPr>
              <a:t>语句会得到一个错误，就算这些非数组值已经实现了</a:t>
            </a:r>
            <a:r>
              <a:rPr lang="en-US" altLang="zh-CN" dirty="0" smtClean="0">
                <a:solidFill>
                  <a:schemeClr val="bg1"/>
                </a:solidFill>
                <a:latin typeface="微软雅黑" panose="020B0503020204020204" pitchFamily="34" charset="-122"/>
                <a:ea typeface="微软雅黑" panose="020B0503020204020204" pitchFamily="34" charset="-122"/>
              </a:rPr>
              <a:t>Symbol.iterator</a:t>
            </a:r>
            <a:r>
              <a:rPr lang="zh-CN" altLang="en-US" dirty="0" smtClean="0">
                <a:solidFill>
                  <a:schemeClr val="bg1"/>
                </a:solidFill>
                <a:latin typeface="微软雅黑" panose="020B0503020204020204" pitchFamily="34" charset="-122"/>
                <a:ea typeface="微软雅黑" panose="020B0503020204020204" pitchFamily="34" charset="-122"/>
              </a:rPr>
              <a:t>属性。</a:t>
            </a:r>
          </a:p>
          <a:p>
            <a:pPr>
              <a:lnSpc>
                <a:spcPct val="195361"/>
              </a:lnSpc>
              <a:spcBef>
                <a:spcPts val="198"/>
              </a:spcBef>
            </a:pPr>
            <a:r>
              <a:rPr lang="zh-CN" altLang="en-US" dirty="0" smtClean="0">
                <a:solidFill>
                  <a:schemeClr val="bg1"/>
                </a:solidFill>
                <a:latin typeface="微软雅黑" panose="020B0503020204020204" pitchFamily="34" charset="-122"/>
                <a:ea typeface="微软雅黑" panose="020B0503020204020204" pitchFamily="34" charset="-122"/>
              </a:rPr>
              <a:t>编译器会生成一个简单的</a:t>
            </a:r>
            <a:r>
              <a:rPr lang="en-US" altLang="zh-CN" dirty="0" smtClean="0">
                <a:solidFill>
                  <a:schemeClr val="bg1"/>
                </a:solidFill>
                <a:latin typeface="微软雅黑" panose="020B0503020204020204" pitchFamily="34" charset="-122"/>
                <a:ea typeface="微软雅黑" panose="020B0503020204020204" pitchFamily="34" charset="-122"/>
              </a:rPr>
              <a:t>for</a:t>
            </a:r>
            <a:r>
              <a:rPr lang="zh-CN" altLang="en-US" dirty="0" smtClean="0">
                <a:solidFill>
                  <a:schemeClr val="bg1"/>
                </a:solidFill>
                <a:latin typeface="微软雅黑" panose="020B0503020204020204" pitchFamily="34" charset="-122"/>
                <a:ea typeface="微软雅黑" panose="020B0503020204020204" pitchFamily="34" charset="-122"/>
              </a:rPr>
              <a:t>循环做为</a:t>
            </a:r>
            <a:r>
              <a:rPr lang="en-US" altLang="zh-CN" dirty="0" smtClean="0">
                <a:solidFill>
                  <a:schemeClr val="bg1"/>
                </a:solidFill>
                <a:latin typeface="微软雅黑" panose="020B0503020204020204" pitchFamily="34" charset="-122"/>
                <a:ea typeface="微软雅黑" panose="020B0503020204020204" pitchFamily="34" charset="-122"/>
              </a:rPr>
              <a:t>for..of</a:t>
            </a:r>
            <a:r>
              <a:rPr lang="zh-CN" altLang="en-US" dirty="0" smtClean="0">
                <a:solidFill>
                  <a:schemeClr val="bg1"/>
                </a:solidFill>
                <a:latin typeface="微软雅黑" panose="020B0503020204020204" pitchFamily="34" charset="-122"/>
                <a:ea typeface="微软雅黑" panose="020B0503020204020204" pitchFamily="34" charset="-122"/>
              </a:rPr>
              <a:t>循环，比</a:t>
            </a:r>
            <a:r>
              <a:rPr lang="zh-CN" altLang="en-US" dirty="0" smtClean="0">
                <a:solidFill>
                  <a:schemeClr val="bg1"/>
                </a:solidFill>
                <a:latin typeface="微软雅黑" panose="020B0503020204020204" pitchFamily="34" charset="-122"/>
                <a:ea typeface="微软雅黑" panose="020B0503020204020204" pitchFamily="34" charset="-122"/>
              </a:rPr>
              <a:t>如</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let numbers = [1, 2, 3];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for </a:t>
            </a:r>
            <a:r>
              <a:rPr lang="en-US" altLang="zh-CN" dirty="0" smtClean="0">
                <a:solidFill>
                  <a:schemeClr val="bg1"/>
                </a:solidFill>
                <a:latin typeface="微软雅黑" panose="020B0503020204020204" pitchFamily="34" charset="-122"/>
                <a:ea typeface="微软雅黑" panose="020B0503020204020204" pitchFamily="34" charset="-122"/>
              </a:rPr>
              <a:t>(let num of numbers) </a:t>
            </a:r>
            <a:r>
              <a:rPr lang="en-US" altLang="zh-CN" dirty="0" smtClean="0">
                <a:solidFill>
                  <a:schemeClr val="bg1"/>
                </a:solidFill>
                <a:latin typeface="微软雅黑" panose="020B0503020204020204" pitchFamily="34" charset="-122"/>
                <a:ea typeface="微软雅黑" panose="020B0503020204020204" pitchFamily="34" charset="-122"/>
              </a:rPr>
              <a:t>{</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console.log(num);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a:t>
            </a:r>
          </a:p>
          <a:p>
            <a:pPr>
              <a:lnSpc>
                <a:spcPct val="195361"/>
              </a:lnSpc>
              <a:spcBef>
                <a:spcPts val="198"/>
              </a:spcBef>
            </a:pPr>
            <a:r>
              <a:rPr lang="zh-CN" altLang="en-US" dirty="0" smtClean="0">
                <a:solidFill>
                  <a:schemeClr val="bg1"/>
                </a:solidFill>
                <a:latin typeface="微软雅黑" panose="020B0503020204020204" pitchFamily="34" charset="-122"/>
                <a:ea typeface="微软雅黑" panose="020B0503020204020204" pitchFamily="34" charset="-122"/>
              </a:rPr>
              <a:t>生成的代码为</a:t>
            </a:r>
            <a:r>
              <a:rPr lang="zh-CN" altLang="en-US"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var numbers = [1, 2, 3];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for </a:t>
            </a:r>
            <a:r>
              <a:rPr lang="en-US" altLang="zh-CN" dirty="0" smtClean="0">
                <a:solidFill>
                  <a:schemeClr val="bg1"/>
                </a:solidFill>
                <a:latin typeface="微软雅黑" panose="020B0503020204020204" pitchFamily="34" charset="-122"/>
                <a:ea typeface="微软雅黑" panose="020B0503020204020204" pitchFamily="34" charset="-122"/>
              </a:rPr>
              <a:t>(var _i = 0; _i &lt; numbers.length; _i++) </a:t>
            </a:r>
            <a:r>
              <a:rPr lang="en-US" altLang="zh-CN" dirty="0" smtClean="0">
                <a:solidFill>
                  <a:schemeClr val="bg1"/>
                </a:solidFill>
                <a:latin typeface="微软雅黑" panose="020B0503020204020204" pitchFamily="34" charset="-122"/>
                <a:ea typeface="微软雅黑" panose="020B0503020204020204" pitchFamily="34" charset="-122"/>
              </a:rPr>
              <a:t>{</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var num = numbers[_i]; console.log(num</a:t>
            </a:r>
            <a:r>
              <a:rPr lang="en-US" altLang="zh-CN" dirty="0" smtClean="0">
                <a:solidFill>
                  <a:schemeClr val="bg1"/>
                </a:solidFill>
                <a:latin typeface="微软雅黑" panose="020B0503020204020204" pitchFamily="34" charset="-122"/>
                <a:ea typeface="微软雅黑" panose="020B0503020204020204" pitchFamily="34" charset="-122"/>
              </a:rPr>
              <a:t>);</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endParaRPr lang="zh-CN" altLang="en-US" dirty="0" smtClean="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24151995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1" y="0"/>
            <a:ext cx="4833257" cy="603499"/>
          </a:xfrm>
          <a:prstGeom prst="rect">
            <a:avLst/>
          </a:prstGeom>
        </p:spPr>
        <p:txBody>
          <a:bodyPr wrap="square">
            <a:spAutoFit/>
          </a:bodyPr>
          <a:lstStyle/>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命</a:t>
            </a:r>
            <a:r>
              <a:rPr lang="zh-CN" altLang="en-US" sz="2000" b="1" dirty="0" smtClean="0">
                <a:solidFill>
                  <a:schemeClr val="bg1"/>
                </a:solidFill>
                <a:latin typeface="微软雅黑" panose="020B0503020204020204" pitchFamily="34" charset="-122"/>
                <a:ea typeface="微软雅黑" panose="020B0503020204020204" pitchFamily="34" charset="-122"/>
              </a:rPr>
              <a:t>名空间（验证器）</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a:xfrm>
            <a:off x="631371" y="1333044"/>
            <a:ext cx="9268409" cy="2636619"/>
          </a:xfrm>
          <a:prstGeom prst="rect">
            <a:avLst/>
          </a:prstGeom>
        </p:spPr>
        <p:txBody>
          <a:bodyPr wrap="square">
            <a:spAutoFit/>
          </a:bodyPr>
          <a:lstStyle/>
          <a:p>
            <a:pPr>
              <a:spcBef>
                <a:spcPts val="198"/>
              </a:spcBef>
            </a:pPr>
            <a:r>
              <a:rPr lang="zh-CN" altLang="en-US" dirty="0" smtClean="0">
                <a:solidFill>
                  <a:schemeClr val="bg1"/>
                </a:solidFill>
                <a:latin typeface="微软雅黑" panose="020B0503020204020204" pitchFamily="34" charset="-122"/>
                <a:ea typeface="微软雅黑" panose="020B0503020204020204" pitchFamily="34" charset="-122"/>
              </a:rPr>
              <a:t>随着更多验证器的加入，我们需要一种手段来组织代码，以便于在记录它们类型的同时还不用担心与其它对象产生命名冲突。 因此，我们把验证器包裹到一个命名空间内，而不是把它们放在全局命名空间下</a:t>
            </a:r>
            <a:r>
              <a:rPr lang="zh-CN" altLang="en-US"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endParaRPr lang="zh-CN" altLang="en-US"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zh-CN" altLang="en-US" dirty="0" smtClean="0">
                <a:solidFill>
                  <a:schemeClr val="bg1"/>
                </a:solidFill>
                <a:latin typeface="微软雅黑" panose="020B0503020204020204" pitchFamily="34" charset="-122"/>
                <a:ea typeface="微软雅黑" panose="020B0503020204020204" pitchFamily="34" charset="-122"/>
              </a:rPr>
              <a:t>下面的例子里，把所有与验证器相关的类型都放到一个叫做</a:t>
            </a:r>
            <a:r>
              <a:rPr lang="en-US" altLang="zh-CN" dirty="0" smtClean="0">
                <a:solidFill>
                  <a:schemeClr val="bg1"/>
                </a:solidFill>
                <a:latin typeface="微软雅黑" panose="020B0503020204020204" pitchFamily="34" charset="-122"/>
                <a:ea typeface="微软雅黑" panose="020B0503020204020204" pitchFamily="34" charset="-122"/>
              </a:rPr>
              <a:t>Validation</a:t>
            </a:r>
            <a:r>
              <a:rPr lang="zh-CN" altLang="en-US" dirty="0" smtClean="0">
                <a:solidFill>
                  <a:schemeClr val="bg1"/>
                </a:solidFill>
                <a:latin typeface="微软雅黑" panose="020B0503020204020204" pitchFamily="34" charset="-122"/>
                <a:ea typeface="微软雅黑" panose="020B0503020204020204" pitchFamily="34" charset="-122"/>
              </a:rPr>
              <a:t>的命名空间里。 因为我们想让这些接口和类在命名空间之外也是可访问的，所以需要使用 </a:t>
            </a:r>
            <a:r>
              <a:rPr lang="en-US" altLang="zh-CN" dirty="0" smtClean="0">
                <a:solidFill>
                  <a:schemeClr val="bg1"/>
                </a:solidFill>
                <a:latin typeface="微软雅黑" panose="020B0503020204020204" pitchFamily="34" charset="-122"/>
                <a:ea typeface="微软雅黑" panose="020B0503020204020204" pitchFamily="34" charset="-122"/>
              </a:rPr>
              <a:t>export</a:t>
            </a:r>
            <a:r>
              <a:rPr lang="zh-CN" altLang="en-US" dirty="0" smtClean="0">
                <a:solidFill>
                  <a:schemeClr val="bg1"/>
                </a:solidFill>
                <a:latin typeface="微软雅黑" panose="020B0503020204020204" pitchFamily="34" charset="-122"/>
                <a:ea typeface="微软雅黑" panose="020B0503020204020204" pitchFamily="34" charset="-122"/>
              </a:rPr>
              <a:t>。 相反的，变量 </a:t>
            </a:r>
            <a:r>
              <a:rPr lang="en-US" altLang="zh-CN" dirty="0" smtClean="0">
                <a:solidFill>
                  <a:schemeClr val="bg1"/>
                </a:solidFill>
                <a:latin typeface="微软雅黑" panose="020B0503020204020204" pitchFamily="34" charset="-122"/>
                <a:ea typeface="微软雅黑" panose="020B0503020204020204" pitchFamily="34" charset="-122"/>
              </a:rPr>
              <a:t>lettersRegexp</a:t>
            </a:r>
            <a:r>
              <a:rPr lang="zh-CN" altLang="en-US" dirty="0" smtClean="0">
                <a:solidFill>
                  <a:schemeClr val="bg1"/>
                </a:solidFill>
                <a:latin typeface="微软雅黑" panose="020B0503020204020204" pitchFamily="34" charset="-122"/>
                <a:ea typeface="微软雅黑" panose="020B0503020204020204" pitchFamily="34" charset="-122"/>
              </a:rPr>
              <a:t>和</a:t>
            </a:r>
            <a:r>
              <a:rPr lang="en-US" altLang="zh-CN" dirty="0" smtClean="0">
                <a:solidFill>
                  <a:schemeClr val="bg1"/>
                </a:solidFill>
                <a:latin typeface="微软雅黑" panose="020B0503020204020204" pitchFamily="34" charset="-122"/>
                <a:ea typeface="微软雅黑" panose="020B0503020204020204" pitchFamily="34" charset="-122"/>
              </a:rPr>
              <a:t>numberRegexp</a:t>
            </a:r>
            <a:r>
              <a:rPr lang="zh-CN" altLang="en-US" dirty="0" smtClean="0">
                <a:solidFill>
                  <a:schemeClr val="bg1"/>
                </a:solidFill>
                <a:latin typeface="微软雅黑" panose="020B0503020204020204" pitchFamily="34" charset="-122"/>
                <a:ea typeface="微软雅黑" panose="020B0503020204020204" pitchFamily="34" charset="-122"/>
              </a:rPr>
              <a:t>是实现的细节，不需要导出，因此它们在命名空间外是不能访问的。 在文件末尾的测试代码里，由于是在命名空间之外访问，因此需要限定类型的名称，比如 </a:t>
            </a:r>
            <a:r>
              <a:rPr lang="en-US" altLang="zh-CN" dirty="0" smtClean="0">
                <a:solidFill>
                  <a:schemeClr val="bg1"/>
                </a:solidFill>
                <a:latin typeface="微软雅黑" panose="020B0503020204020204" pitchFamily="34" charset="-122"/>
                <a:ea typeface="微软雅黑" panose="020B0503020204020204" pitchFamily="34" charset="-122"/>
              </a:rPr>
              <a:t>Validation.LettersOnlyValidator</a:t>
            </a:r>
            <a:r>
              <a:rPr lang="zh-CN" altLang="en-US" dirty="0" smtClean="0">
                <a:solidFill>
                  <a:schemeClr val="bg1"/>
                </a:solidFill>
                <a:latin typeface="微软雅黑" panose="020B0503020204020204" pitchFamily="34" charset="-122"/>
                <a:ea typeface="微软雅黑" panose="020B0503020204020204" pitchFamily="34" charset="-122"/>
              </a:rPr>
              <a:t>。</a:t>
            </a:r>
            <a:endParaRPr lang="zh-CN" altLang="en-US" dirty="0" smtClean="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24151995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1" y="0"/>
            <a:ext cx="4833257" cy="692497"/>
          </a:xfrm>
          <a:prstGeom prst="rect">
            <a:avLst/>
          </a:prstGeom>
        </p:spPr>
        <p:txBody>
          <a:bodyPr wrap="square">
            <a:spAutoFit/>
          </a:bodyPr>
          <a:lstStyle/>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命</a:t>
            </a:r>
            <a:r>
              <a:rPr lang="zh-CN" altLang="en-US" sz="2000" b="1" dirty="0" smtClean="0">
                <a:solidFill>
                  <a:schemeClr val="bg1"/>
                </a:solidFill>
                <a:latin typeface="微软雅黑" panose="020B0503020204020204" pitchFamily="34" charset="-122"/>
                <a:ea typeface="微软雅黑" panose="020B0503020204020204" pitchFamily="34" charset="-122"/>
              </a:rPr>
              <a:t>名空间（别名）</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a:xfrm>
            <a:off x="631371" y="1454347"/>
            <a:ext cx="9268409" cy="3344505"/>
          </a:xfrm>
          <a:prstGeom prst="rect">
            <a:avLst/>
          </a:prstGeom>
        </p:spPr>
        <p:txBody>
          <a:bodyPr wrap="square">
            <a:spAutoFit/>
          </a:bodyPr>
          <a:lstStyle/>
          <a:p>
            <a:pPr>
              <a:spcBef>
                <a:spcPts val="198"/>
              </a:spcBef>
            </a:pPr>
            <a:r>
              <a:rPr lang="zh-CN" altLang="en-US" dirty="0" smtClean="0">
                <a:solidFill>
                  <a:schemeClr val="bg1"/>
                </a:solidFill>
                <a:latin typeface="微软雅黑" panose="020B0503020204020204" pitchFamily="34" charset="-122"/>
                <a:ea typeface="微软雅黑" panose="020B0503020204020204" pitchFamily="34" charset="-122"/>
              </a:rPr>
              <a:t>另一种简化命名空间操作的方法是使用</a:t>
            </a:r>
            <a:r>
              <a:rPr lang="en-US" altLang="zh-CN" dirty="0" smtClean="0">
                <a:solidFill>
                  <a:schemeClr val="bg1"/>
                </a:solidFill>
                <a:latin typeface="微软雅黑" panose="020B0503020204020204" pitchFamily="34" charset="-122"/>
                <a:ea typeface="微软雅黑" panose="020B0503020204020204" pitchFamily="34" charset="-122"/>
              </a:rPr>
              <a:t>import q = x.y.z</a:t>
            </a:r>
            <a:r>
              <a:rPr lang="zh-CN" altLang="en-US" dirty="0" smtClean="0">
                <a:solidFill>
                  <a:schemeClr val="bg1"/>
                </a:solidFill>
                <a:latin typeface="微软雅黑" panose="020B0503020204020204" pitchFamily="34" charset="-122"/>
                <a:ea typeface="微软雅黑" panose="020B0503020204020204" pitchFamily="34" charset="-122"/>
              </a:rPr>
              <a:t>给常用的对象起一个短的名字。 不要与用来加载模块的</a:t>
            </a:r>
            <a:r>
              <a:rPr lang="en-US" altLang="zh-CN" dirty="0" smtClean="0">
                <a:solidFill>
                  <a:schemeClr val="bg1"/>
                </a:solidFill>
                <a:latin typeface="微软雅黑" panose="020B0503020204020204" pitchFamily="34" charset="-122"/>
                <a:ea typeface="微软雅黑" panose="020B0503020204020204" pitchFamily="34" charset="-122"/>
              </a:rPr>
              <a:t>import x = require('name')</a:t>
            </a:r>
            <a:r>
              <a:rPr lang="zh-CN" altLang="en-US" dirty="0" smtClean="0">
                <a:solidFill>
                  <a:schemeClr val="bg1"/>
                </a:solidFill>
                <a:latin typeface="微软雅黑" panose="020B0503020204020204" pitchFamily="34" charset="-122"/>
                <a:ea typeface="微软雅黑" panose="020B0503020204020204" pitchFamily="34" charset="-122"/>
              </a:rPr>
              <a:t>语法弄混了，这里的语法是为指定的符号创建一个别名。 你可以用这种方法为任意标识符创建别名，也包括导入的模块中的对象。</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namespace Shapes </a:t>
            </a:r>
            <a:r>
              <a:rPr lang="en-US" altLang="zh-CN" dirty="0" smtClean="0">
                <a:solidFill>
                  <a:schemeClr val="bg1"/>
                </a:solidFill>
                <a:latin typeface="微软雅黑" panose="020B0503020204020204" pitchFamily="34" charset="-122"/>
                <a:ea typeface="微软雅黑" panose="020B0503020204020204" pitchFamily="34" charset="-122"/>
              </a:rPr>
              <a:t>{</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export namespace Polygons {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	export </a:t>
            </a:r>
            <a:r>
              <a:rPr lang="en-US" altLang="zh-CN" dirty="0" smtClean="0">
                <a:solidFill>
                  <a:schemeClr val="bg1"/>
                </a:solidFill>
                <a:latin typeface="微软雅黑" panose="020B0503020204020204" pitchFamily="34" charset="-122"/>
                <a:ea typeface="微软雅黑" panose="020B0503020204020204" pitchFamily="34" charset="-122"/>
              </a:rPr>
              <a:t>class Triangle { }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	export </a:t>
            </a:r>
            <a:r>
              <a:rPr lang="en-US" altLang="zh-CN" dirty="0" smtClean="0">
                <a:solidFill>
                  <a:schemeClr val="bg1"/>
                </a:solidFill>
                <a:latin typeface="微软雅黑" panose="020B0503020204020204" pitchFamily="34" charset="-122"/>
                <a:ea typeface="微软雅黑" panose="020B0503020204020204" pitchFamily="34" charset="-122"/>
              </a:rPr>
              <a:t>class Square { </a:t>
            </a:r>
            <a:r>
              <a:rPr lang="en-US" altLang="zh-CN" dirty="0" smtClean="0">
                <a:solidFill>
                  <a:schemeClr val="bg1"/>
                </a:solidFill>
                <a:latin typeface="微软雅黑" panose="020B0503020204020204" pitchFamily="34" charset="-122"/>
                <a:ea typeface="微软雅黑" panose="020B0503020204020204" pitchFamily="34" charset="-122"/>
              </a:rPr>
              <a:t>}</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import </a:t>
            </a:r>
            <a:r>
              <a:rPr lang="en-US" altLang="zh-CN" dirty="0" smtClean="0">
                <a:solidFill>
                  <a:schemeClr val="bg1"/>
                </a:solidFill>
                <a:latin typeface="微软雅黑" panose="020B0503020204020204" pitchFamily="34" charset="-122"/>
                <a:ea typeface="微软雅黑" panose="020B0503020204020204" pitchFamily="34" charset="-122"/>
              </a:rPr>
              <a:t>polygons = Shapes.Polygons;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let </a:t>
            </a:r>
            <a:r>
              <a:rPr lang="en-US" altLang="zh-CN" dirty="0" smtClean="0">
                <a:solidFill>
                  <a:schemeClr val="bg1"/>
                </a:solidFill>
                <a:latin typeface="微软雅黑" panose="020B0503020204020204" pitchFamily="34" charset="-122"/>
                <a:ea typeface="微软雅黑" panose="020B0503020204020204" pitchFamily="34" charset="-122"/>
              </a:rPr>
              <a:t>sq = new polygons.Square(); // Same as "new Shapes.Polygons.Square</a:t>
            </a:r>
            <a:r>
              <a:rPr lang="en-US" altLang="zh-CN"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24151995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1" y="0"/>
            <a:ext cx="4833257" cy="692497"/>
          </a:xfrm>
          <a:prstGeom prst="rect">
            <a:avLst/>
          </a:prstGeom>
        </p:spPr>
        <p:txBody>
          <a:bodyPr wrap="square">
            <a:spAutoFit/>
          </a:bodyPr>
          <a:lstStyle/>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声</a:t>
            </a:r>
            <a:r>
              <a:rPr lang="zh-CN" altLang="en-US" sz="2000" b="1" dirty="0" smtClean="0">
                <a:solidFill>
                  <a:schemeClr val="bg1"/>
                </a:solidFill>
                <a:latin typeface="微软雅黑" panose="020B0503020204020204" pitchFamily="34" charset="-122"/>
                <a:ea typeface="微软雅黑" panose="020B0503020204020204" pitchFamily="34" charset="-122"/>
              </a:rPr>
              <a:t>明合并</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a:xfrm>
            <a:off x="631371" y="941142"/>
            <a:ext cx="9268409" cy="552395"/>
          </a:xfrm>
          <a:prstGeom prst="rect">
            <a:avLst/>
          </a:prstGeom>
        </p:spPr>
        <p:txBody>
          <a:bodyPr wrap="square">
            <a:spAutoFit/>
          </a:bodyPr>
          <a:lstStyle/>
          <a:p>
            <a:pPr>
              <a:lnSpc>
                <a:spcPct val="195361"/>
              </a:lnSpc>
              <a:spcBef>
                <a:spcPts val="198"/>
              </a:spcBef>
            </a:pPr>
            <a:endParaRPr lang="en-US" altLang="zh-CN" dirty="0" smtClean="0">
              <a:solidFill>
                <a:schemeClr val="bg1"/>
              </a:solidFill>
              <a:latin typeface="微软雅黑" panose="020B0503020204020204" pitchFamily="34" charset="-122"/>
              <a:ea typeface="微软雅黑" panose="020B0503020204020204" pitchFamily="34" charset="-122"/>
            </a:endParaRPr>
          </a:p>
        </p:txBody>
      </p:sp>
      <p:graphicFrame>
        <p:nvGraphicFramePr>
          <p:cNvPr id="4" name="表格 3"/>
          <p:cNvGraphicFramePr>
            <a:graphicFrameLocks noGrp="1"/>
          </p:cNvGraphicFramePr>
          <p:nvPr/>
        </p:nvGraphicFramePr>
        <p:xfrm>
          <a:off x="727768" y="1231640"/>
          <a:ext cx="8144589" cy="2926080"/>
        </p:xfrm>
        <a:graphic>
          <a:graphicData uri="http://schemas.openxmlformats.org/drawingml/2006/table">
            <a:tbl>
              <a:tblPr firstRow="1" bandRow="1">
                <a:tableStyleId>{5C22544A-7EE6-4342-B048-85BDC9FD1C3A}</a:tableStyleId>
              </a:tblPr>
              <a:tblGrid>
                <a:gridCol w="2108720"/>
                <a:gridCol w="1532107"/>
                <a:gridCol w="2251881"/>
                <a:gridCol w="2251881"/>
              </a:tblGrid>
              <a:tr h="236385">
                <a:tc>
                  <a:txBody>
                    <a:bodyPr/>
                    <a:lstStyle/>
                    <a:p>
                      <a:pPr algn="l" fontAlgn="ctr"/>
                      <a:r>
                        <a:rPr lang="en-US" dirty="0">
                          <a:solidFill>
                            <a:srgbClr val="000000"/>
                          </a:solidFill>
                        </a:rPr>
                        <a:t>Declaration Type</a:t>
                      </a:r>
                    </a:p>
                  </a:txBody>
                  <a:tcPr anchor="ctr">
                    <a:solidFill>
                      <a:schemeClr val="accent1">
                        <a:lumMod val="20000"/>
                        <a:lumOff val="80000"/>
                      </a:schemeClr>
                    </a:solidFill>
                  </a:tcPr>
                </a:tc>
                <a:tc>
                  <a:txBody>
                    <a:bodyPr/>
                    <a:lstStyle/>
                    <a:p>
                      <a:pPr algn="ctr" fontAlgn="ctr"/>
                      <a:r>
                        <a:rPr lang="en-US">
                          <a:solidFill>
                            <a:srgbClr val="000000"/>
                          </a:solidFill>
                        </a:rPr>
                        <a:t>Namespace</a:t>
                      </a:r>
                    </a:p>
                  </a:txBody>
                  <a:tcPr anchor="ctr">
                    <a:solidFill>
                      <a:schemeClr val="accent1">
                        <a:lumMod val="20000"/>
                        <a:lumOff val="80000"/>
                      </a:schemeClr>
                    </a:solidFill>
                  </a:tcPr>
                </a:tc>
                <a:tc>
                  <a:txBody>
                    <a:bodyPr/>
                    <a:lstStyle/>
                    <a:p>
                      <a:pPr algn="ctr" fontAlgn="ctr"/>
                      <a:r>
                        <a:rPr lang="en-US">
                          <a:solidFill>
                            <a:srgbClr val="000000"/>
                          </a:solidFill>
                        </a:rPr>
                        <a:t>Type</a:t>
                      </a:r>
                    </a:p>
                  </a:txBody>
                  <a:tcPr anchor="ctr">
                    <a:solidFill>
                      <a:schemeClr val="accent1">
                        <a:lumMod val="20000"/>
                        <a:lumOff val="80000"/>
                      </a:schemeClr>
                    </a:solidFill>
                  </a:tcPr>
                </a:tc>
                <a:tc>
                  <a:txBody>
                    <a:bodyPr/>
                    <a:lstStyle/>
                    <a:p>
                      <a:pPr algn="ctr" fontAlgn="ctr"/>
                      <a:r>
                        <a:rPr lang="en-US" dirty="0">
                          <a:solidFill>
                            <a:srgbClr val="000000"/>
                          </a:solidFill>
                        </a:rPr>
                        <a:t>Value</a:t>
                      </a:r>
                    </a:p>
                  </a:txBody>
                  <a:tcPr anchor="ctr">
                    <a:solidFill>
                      <a:schemeClr val="accent1">
                        <a:lumMod val="20000"/>
                        <a:lumOff val="80000"/>
                      </a:schemeClr>
                    </a:solidFill>
                  </a:tcPr>
                </a:tc>
              </a:tr>
              <a:tr h="236385">
                <a:tc>
                  <a:txBody>
                    <a:bodyPr/>
                    <a:lstStyle/>
                    <a:p>
                      <a:pPr fontAlgn="ctr"/>
                      <a:r>
                        <a:rPr lang="en-US" dirty="0">
                          <a:solidFill>
                            <a:srgbClr val="000000"/>
                          </a:solidFill>
                        </a:rPr>
                        <a:t>Namespace</a:t>
                      </a:r>
                    </a:p>
                  </a:txBody>
                  <a:tcPr anchor="ctr"/>
                </a:tc>
                <a:tc>
                  <a:txBody>
                    <a:bodyPr/>
                    <a:lstStyle/>
                    <a:p>
                      <a:pPr algn="ctr" fontAlgn="ctr"/>
                      <a:r>
                        <a:rPr lang="en-US">
                          <a:solidFill>
                            <a:srgbClr val="000000"/>
                          </a:solidFill>
                        </a:rPr>
                        <a:t>X</a:t>
                      </a:r>
                    </a:p>
                  </a:txBody>
                  <a:tcPr anchor="ctr"/>
                </a:tc>
                <a:tc>
                  <a:txBody>
                    <a:bodyPr/>
                    <a:lstStyle/>
                    <a:p>
                      <a:pPr algn="ctr" fontAlgn="ctr"/>
                      <a:endParaRPr lang="zh-CN" altLang="en-US">
                        <a:solidFill>
                          <a:srgbClr val="000000"/>
                        </a:solidFill>
                      </a:endParaRPr>
                    </a:p>
                  </a:txBody>
                  <a:tcPr anchor="ctr"/>
                </a:tc>
                <a:tc>
                  <a:txBody>
                    <a:bodyPr/>
                    <a:lstStyle/>
                    <a:p>
                      <a:pPr algn="ctr" fontAlgn="ctr"/>
                      <a:r>
                        <a:rPr lang="en-US">
                          <a:solidFill>
                            <a:srgbClr val="000000"/>
                          </a:solidFill>
                        </a:rPr>
                        <a:t>X</a:t>
                      </a:r>
                    </a:p>
                  </a:txBody>
                  <a:tcPr anchor="ctr"/>
                </a:tc>
              </a:tr>
              <a:tr h="236385">
                <a:tc>
                  <a:txBody>
                    <a:bodyPr/>
                    <a:lstStyle/>
                    <a:p>
                      <a:pPr fontAlgn="ctr"/>
                      <a:r>
                        <a:rPr lang="en-US">
                          <a:solidFill>
                            <a:srgbClr val="000000"/>
                          </a:solidFill>
                        </a:rPr>
                        <a:t>Class</a:t>
                      </a:r>
                    </a:p>
                  </a:txBody>
                  <a:tcPr anchor="ctr"/>
                </a:tc>
                <a:tc>
                  <a:txBody>
                    <a:bodyPr/>
                    <a:lstStyle/>
                    <a:p>
                      <a:pPr algn="ctr" fontAlgn="ctr"/>
                      <a:endParaRPr lang="zh-CN" altLang="en-US" dirty="0">
                        <a:solidFill>
                          <a:srgbClr val="000000"/>
                        </a:solidFill>
                      </a:endParaRPr>
                    </a:p>
                  </a:txBody>
                  <a:tcPr anchor="ctr"/>
                </a:tc>
                <a:tc>
                  <a:txBody>
                    <a:bodyPr/>
                    <a:lstStyle/>
                    <a:p>
                      <a:pPr algn="ctr" fontAlgn="ctr"/>
                      <a:r>
                        <a:rPr lang="en-US" dirty="0">
                          <a:solidFill>
                            <a:srgbClr val="000000"/>
                          </a:solidFill>
                        </a:rPr>
                        <a:t>X</a:t>
                      </a:r>
                    </a:p>
                  </a:txBody>
                  <a:tcPr anchor="ctr"/>
                </a:tc>
                <a:tc>
                  <a:txBody>
                    <a:bodyPr/>
                    <a:lstStyle/>
                    <a:p>
                      <a:pPr algn="ctr" fontAlgn="ctr"/>
                      <a:r>
                        <a:rPr lang="en-US">
                          <a:solidFill>
                            <a:srgbClr val="000000"/>
                          </a:solidFill>
                        </a:rPr>
                        <a:t>X</a:t>
                      </a:r>
                    </a:p>
                  </a:txBody>
                  <a:tcPr anchor="ctr"/>
                </a:tc>
              </a:tr>
              <a:tr h="236385">
                <a:tc>
                  <a:txBody>
                    <a:bodyPr/>
                    <a:lstStyle/>
                    <a:p>
                      <a:pPr fontAlgn="ctr"/>
                      <a:r>
                        <a:rPr lang="en-US">
                          <a:solidFill>
                            <a:srgbClr val="000000"/>
                          </a:solidFill>
                        </a:rPr>
                        <a:t>Enum</a:t>
                      </a:r>
                    </a:p>
                  </a:txBody>
                  <a:tcPr anchor="ctr"/>
                </a:tc>
                <a:tc>
                  <a:txBody>
                    <a:bodyPr/>
                    <a:lstStyle/>
                    <a:p>
                      <a:pPr algn="ctr" fontAlgn="ctr"/>
                      <a:endParaRPr lang="zh-CN" altLang="en-US">
                        <a:solidFill>
                          <a:srgbClr val="000000"/>
                        </a:solidFill>
                      </a:endParaRPr>
                    </a:p>
                  </a:txBody>
                  <a:tcPr anchor="ctr"/>
                </a:tc>
                <a:tc>
                  <a:txBody>
                    <a:bodyPr/>
                    <a:lstStyle/>
                    <a:p>
                      <a:pPr algn="ctr" fontAlgn="ctr"/>
                      <a:r>
                        <a:rPr lang="en-US">
                          <a:solidFill>
                            <a:srgbClr val="000000"/>
                          </a:solidFill>
                        </a:rPr>
                        <a:t>X</a:t>
                      </a:r>
                    </a:p>
                  </a:txBody>
                  <a:tcPr anchor="ctr"/>
                </a:tc>
                <a:tc>
                  <a:txBody>
                    <a:bodyPr/>
                    <a:lstStyle/>
                    <a:p>
                      <a:pPr algn="ctr" fontAlgn="ctr"/>
                      <a:r>
                        <a:rPr lang="en-US">
                          <a:solidFill>
                            <a:srgbClr val="000000"/>
                          </a:solidFill>
                        </a:rPr>
                        <a:t>X</a:t>
                      </a:r>
                    </a:p>
                  </a:txBody>
                  <a:tcPr anchor="ctr"/>
                </a:tc>
              </a:tr>
              <a:tr h="236385">
                <a:tc>
                  <a:txBody>
                    <a:bodyPr/>
                    <a:lstStyle/>
                    <a:p>
                      <a:pPr fontAlgn="ctr"/>
                      <a:r>
                        <a:rPr lang="en-US" dirty="0">
                          <a:solidFill>
                            <a:srgbClr val="000000"/>
                          </a:solidFill>
                        </a:rPr>
                        <a:t>Interface</a:t>
                      </a:r>
                    </a:p>
                  </a:txBody>
                  <a:tcPr anchor="ctr"/>
                </a:tc>
                <a:tc>
                  <a:txBody>
                    <a:bodyPr/>
                    <a:lstStyle/>
                    <a:p>
                      <a:pPr algn="ctr" fontAlgn="ctr"/>
                      <a:endParaRPr lang="zh-CN" altLang="en-US">
                        <a:solidFill>
                          <a:srgbClr val="000000"/>
                        </a:solidFill>
                      </a:endParaRPr>
                    </a:p>
                  </a:txBody>
                  <a:tcPr anchor="ctr"/>
                </a:tc>
                <a:tc>
                  <a:txBody>
                    <a:bodyPr/>
                    <a:lstStyle/>
                    <a:p>
                      <a:pPr algn="ctr" fontAlgn="ctr"/>
                      <a:r>
                        <a:rPr lang="en-US">
                          <a:solidFill>
                            <a:srgbClr val="000000"/>
                          </a:solidFill>
                        </a:rPr>
                        <a:t>X</a:t>
                      </a:r>
                    </a:p>
                  </a:txBody>
                  <a:tcPr anchor="ctr"/>
                </a:tc>
                <a:tc>
                  <a:txBody>
                    <a:bodyPr/>
                    <a:lstStyle/>
                    <a:p>
                      <a:endParaRPr lang="zh-CN" altLang="en-US" dirty="0"/>
                    </a:p>
                  </a:txBody>
                  <a:tcPr/>
                </a:tc>
              </a:tr>
              <a:tr h="236385">
                <a:tc>
                  <a:txBody>
                    <a:bodyPr/>
                    <a:lstStyle/>
                    <a:p>
                      <a:pPr fontAlgn="ctr"/>
                      <a:r>
                        <a:rPr lang="en-US" dirty="0">
                          <a:solidFill>
                            <a:srgbClr val="000000"/>
                          </a:solidFill>
                        </a:rPr>
                        <a:t>Type Alias</a:t>
                      </a:r>
                    </a:p>
                  </a:txBody>
                  <a:tcPr anchor="ctr"/>
                </a:tc>
                <a:tc>
                  <a:txBody>
                    <a:bodyPr/>
                    <a:lstStyle/>
                    <a:p>
                      <a:pPr algn="ctr" fontAlgn="ctr"/>
                      <a:endParaRPr lang="zh-CN" altLang="en-US">
                        <a:solidFill>
                          <a:srgbClr val="000000"/>
                        </a:solidFill>
                      </a:endParaRPr>
                    </a:p>
                  </a:txBody>
                  <a:tcPr anchor="ctr"/>
                </a:tc>
                <a:tc>
                  <a:txBody>
                    <a:bodyPr/>
                    <a:lstStyle/>
                    <a:p>
                      <a:pPr algn="ctr" fontAlgn="ctr"/>
                      <a:r>
                        <a:rPr lang="en-US">
                          <a:solidFill>
                            <a:srgbClr val="000000"/>
                          </a:solidFill>
                        </a:rPr>
                        <a:t>X</a:t>
                      </a:r>
                    </a:p>
                  </a:txBody>
                  <a:tcPr anchor="ctr"/>
                </a:tc>
                <a:tc>
                  <a:txBody>
                    <a:bodyPr/>
                    <a:lstStyle/>
                    <a:p>
                      <a:pPr algn="ctr" fontAlgn="ctr"/>
                      <a:endParaRPr lang="zh-CN" altLang="en-US">
                        <a:solidFill>
                          <a:srgbClr val="000000"/>
                        </a:solidFill>
                      </a:endParaRPr>
                    </a:p>
                  </a:txBody>
                  <a:tcPr anchor="ctr"/>
                </a:tc>
              </a:tr>
              <a:tr h="236385">
                <a:tc>
                  <a:txBody>
                    <a:bodyPr/>
                    <a:lstStyle/>
                    <a:p>
                      <a:pPr fontAlgn="ctr"/>
                      <a:r>
                        <a:rPr lang="en-US">
                          <a:solidFill>
                            <a:srgbClr val="000000"/>
                          </a:solidFill>
                        </a:rPr>
                        <a:t>Function</a:t>
                      </a:r>
                    </a:p>
                  </a:txBody>
                  <a:tcPr anchor="ctr"/>
                </a:tc>
                <a:tc>
                  <a:txBody>
                    <a:bodyPr/>
                    <a:lstStyle/>
                    <a:p>
                      <a:pPr algn="ctr" fontAlgn="ctr"/>
                      <a:endParaRPr lang="zh-CN" altLang="en-US">
                        <a:solidFill>
                          <a:srgbClr val="000000"/>
                        </a:solidFill>
                      </a:endParaRPr>
                    </a:p>
                  </a:txBody>
                  <a:tcPr anchor="ctr"/>
                </a:tc>
                <a:tc>
                  <a:txBody>
                    <a:bodyPr/>
                    <a:lstStyle/>
                    <a:p>
                      <a:pPr algn="ctr" fontAlgn="ctr"/>
                      <a:endParaRPr lang="zh-CN" altLang="en-US">
                        <a:solidFill>
                          <a:srgbClr val="000000"/>
                        </a:solidFill>
                      </a:endParaRPr>
                    </a:p>
                  </a:txBody>
                  <a:tcPr anchor="ctr"/>
                </a:tc>
                <a:tc>
                  <a:txBody>
                    <a:bodyPr/>
                    <a:lstStyle/>
                    <a:p>
                      <a:pPr algn="ctr" fontAlgn="ctr"/>
                      <a:r>
                        <a:rPr lang="en-US">
                          <a:solidFill>
                            <a:srgbClr val="000000"/>
                          </a:solidFill>
                        </a:rPr>
                        <a:t>X</a:t>
                      </a:r>
                    </a:p>
                  </a:txBody>
                  <a:tcPr anchor="ctr"/>
                </a:tc>
              </a:tr>
              <a:tr h="236385">
                <a:tc>
                  <a:txBody>
                    <a:bodyPr/>
                    <a:lstStyle/>
                    <a:p>
                      <a:pPr fontAlgn="ctr"/>
                      <a:r>
                        <a:rPr lang="en-US">
                          <a:solidFill>
                            <a:srgbClr val="000000"/>
                          </a:solidFill>
                        </a:rPr>
                        <a:t>Variable</a:t>
                      </a:r>
                    </a:p>
                  </a:txBody>
                  <a:tcPr anchor="ctr"/>
                </a:tc>
                <a:tc>
                  <a:txBody>
                    <a:bodyPr/>
                    <a:lstStyle/>
                    <a:p>
                      <a:pPr algn="ctr" fontAlgn="ctr"/>
                      <a:endParaRPr lang="zh-CN" altLang="en-US">
                        <a:solidFill>
                          <a:srgbClr val="000000"/>
                        </a:solidFill>
                      </a:endParaRPr>
                    </a:p>
                  </a:txBody>
                  <a:tcPr anchor="ctr"/>
                </a:tc>
                <a:tc>
                  <a:txBody>
                    <a:bodyPr/>
                    <a:lstStyle/>
                    <a:p>
                      <a:pPr algn="ctr" fontAlgn="ctr"/>
                      <a:endParaRPr lang="zh-CN" altLang="en-US" dirty="0">
                        <a:solidFill>
                          <a:srgbClr val="000000"/>
                        </a:solidFill>
                      </a:endParaRPr>
                    </a:p>
                  </a:txBody>
                  <a:tcPr anchor="ctr"/>
                </a:tc>
                <a:tc>
                  <a:txBody>
                    <a:bodyPr/>
                    <a:lstStyle/>
                    <a:p>
                      <a:pPr algn="ctr" fontAlgn="ctr"/>
                      <a:r>
                        <a:rPr lang="en-US" dirty="0">
                          <a:solidFill>
                            <a:srgbClr val="000000"/>
                          </a:solidFill>
                        </a:rPr>
                        <a:t>X</a:t>
                      </a:r>
                    </a:p>
                  </a:txBody>
                  <a:tcPr anchor="ctr"/>
                </a:tc>
              </a:tr>
            </a:tbl>
          </a:graphicData>
        </a:graphic>
      </p:graphicFrame>
    </p:spTree>
    <p:extLst>
      <p:ext uri="{BB962C8B-B14F-4D97-AF65-F5344CB8AC3E}">
        <p14:creationId xmlns:p14="http://schemas.microsoft.com/office/powerpoint/2010/main" xmlns="" val="22415199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0" y="0"/>
            <a:ext cx="2500604" cy="603499"/>
          </a:xfrm>
          <a:prstGeom prst="rect">
            <a:avLst/>
          </a:prstGeom>
        </p:spPr>
        <p:txBody>
          <a:bodyPr wrap="square">
            <a:spAutoFit/>
          </a:bodyPr>
          <a:lstStyle/>
          <a:p>
            <a:pPr>
              <a:lnSpc>
                <a:spcPct val="195361"/>
              </a:lnSpc>
              <a:spcBef>
                <a:spcPts val="198"/>
              </a:spcBef>
            </a:pPr>
            <a:r>
              <a:rPr lang="en-US" altLang="zh-CN" sz="2000" b="1" dirty="0" smtClean="0">
                <a:solidFill>
                  <a:schemeClr val="bg1"/>
                </a:solidFill>
                <a:latin typeface="微软雅黑" panose="020B0503020204020204" pitchFamily="34" charset="-122"/>
                <a:ea typeface="微软雅黑" panose="020B0503020204020204" pitchFamily="34" charset="-122"/>
              </a:rPr>
              <a:t>TypeScript</a:t>
            </a:r>
            <a:r>
              <a:rPr lang="zh-CN" altLang="en-US" sz="2000" b="1" dirty="0" smtClean="0">
                <a:solidFill>
                  <a:schemeClr val="bg1"/>
                </a:solidFill>
                <a:latin typeface="微软雅黑" panose="020B0503020204020204" pitchFamily="34" charset="-122"/>
                <a:ea typeface="微软雅黑" panose="020B0503020204020204" pitchFamily="34" charset="-122"/>
              </a:rPr>
              <a:t>的优</a:t>
            </a:r>
            <a:r>
              <a:rPr lang="zh-CN" altLang="en-US" sz="2000" b="1" dirty="0" smtClean="0">
                <a:solidFill>
                  <a:schemeClr val="bg1"/>
                </a:solidFill>
                <a:latin typeface="微软雅黑" panose="020B0503020204020204" pitchFamily="34" charset="-122"/>
                <a:ea typeface="微软雅黑" panose="020B0503020204020204" pitchFamily="34" charset="-122"/>
              </a:rPr>
              <a:t>势</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a:xfrm>
            <a:off x="724677" y="1668919"/>
            <a:ext cx="9268409" cy="1764073"/>
          </a:xfrm>
          <a:prstGeom prst="rect">
            <a:avLst/>
          </a:prstGeom>
        </p:spPr>
        <p:txBody>
          <a:bodyPr wrap="square">
            <a:spAutoFit/>
          </a:bodyPr>
          <a:lstStyle/>
          <a:p>
            <a:pPr>
              <a:lnSpc>
                <a:spcPct val="195361"/>
              </a:lnSpc>
              <a:spcBef>
                <a:spcPts val="198"/>
              </a:spcBef>
              <a:buFont typeface="Wingdings"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支持部分</a:t>
            </a:r>
            <a:r>
              <a:rPr lang="en-US" altLang="zh-CN" dirty="0" smtClean="0">
                <a:solidFill>
                  <a:schemeClr val="bg1"/>
                </a:solidFill>
                <a:latin typeface="微软雅黑" panose="020B0503020204020204" pitchFamily="34" charset="-122"/>
                <a:ea typeface="微软雅黑" panose="020B0503020204020204" pitchFamily="34" charset="-122"/>
              </a:rPr>
              <a:t>ES6</a:t>
            </a:r>
            <a:r>
              <a:rPr lang="zh-CN" altLang="en-US" dirty="0" smtClean="0">
                <a:solidFill>
                  <a:schemeClr val="bg1"/>
                </a:solidFill>
                <a:latin typeface="微软雅黑" panose="020B0503020204020204" pitchFamily="34" charset="-122"/>
                <a:ea typeface="微软雅黑" panose="020B0503020204020204" pitchFamily="34" charset="-122"/>
              </a:rPr>
              <a:t>规范</a:t>
            </a:r>
          </a:p>
          <a:p>
            <a:pPr>
              <a:lnSpc>
                <a:spcPct val="195361"/>
              </a:lnSpc>
              <a:spcBef>
                <a:spcPts val="198"/>
              </a:spcBef>
              <a:buFont typeface="Wingdings"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类型检查</a:t>
            </a:r>
          </a:p>
          <a:p>
            <a:pPr>
              <a:lnSpc>
                <a:spcPct val="195361"/>
              </a:lnSpc>
              <a:spcBef>
                <a:spcPts val="198"/>
              </a:spcBef>
              <a:buFont typeface="Wingdings"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面向对象的特</a:t>
            </a:r>
            <a:r>
              <a:rPr lang="zh-CN" altLang="en-US" dirty="0" smtClean="0">
                <a:solidFill>
                  <a:schemeClr val="bg1"/>
                </a:solidFill>
                <a:latin typeface="微软雅黑" panose="020B0503020204020204" pitchFamily="34" charset="-122"/>
                <a:ea typeface="微软雅黑" panose="020B0503020204020204" pitchFamily="34" charset="-122"/>
              </a:rPr>
              <a:t>性</a:t>
            </a:r>
            <a:endParaRPr lang="zh-CN" altLang="en-US" dirty="0" smtClean="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24151995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1" y="0"/>
            <a:ext cx="4833257" cy="603499"/>
          </a:xfrm>
          <a:prstGeom prst="rect">
            <a:avLst/>
          </a:prstGeom>
        </p:spPr>
        <p:txBody>
          <a:bodyPr wrap="square">
            <a:spAutoFit/>
          </a:bodyPr>
          <a:lstStyle/>
          <a:p>
            <a:pPr>
              <a:lnSpc>
                <a:spcPct val="195361"/>
              </a:lnSpc>
              <a:spcBef>
                <a:spcPts val="198"/>
              </a:spcBef>
            </a:pPr>
            <a:r>
              <a:rPr lang="en-US" altLang="zh-CN" sz="2000" b="1" dirty="0" smtClean="0">
                <a:solidFill>
                  <a:schemeClr val="bg1"/>
                </a:solidFill>
                <a:latin typeface="微软雅黑" panose="020B0503020204020204" pitchFamily="34" charset="-122"/>
                <a:ea typeface="微软雅黑" panose="020B0503020204020204" pitchFamily="34" charset="-122"/>
              </a:rPr>
              <a:t>JSX</a:t>
            </a:r>
            <a:r>
              <a:rPr lang="zh-CN" altLang="en-US" sz="2000" b="1" dirty="0" smtClean="0">
                <a:solidFill>
                  <a:schemeClr val="bg1"/>
                </a:solidFill>
                <a:latin typeface="微软雅黑" panose="020B0503020204020204" pitchFamily="34" charset="-122"/>
                <a:ea typeface="微软雅黑" panose="020B0503020204020204" pitchFamily="34" charset="-122"/>
              </a:rPr>
              <a:t>基本用法</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graphicFrame>
        <p:nvGraphicFramePr>
          <p:cNvPr id="4" name="表格 3"/>
          <p:cNvGraphicFramePr>
            <a:graphicFrameLocks noGrp="1"/>
          </p:cNvGraphicFramePr>
          <p:nvPr/>
        </p:nvGraphicFramePr>
        <p:xfrm>
          <a:off x="681113" y="3153826"/>
          <a:ext cx="8144589" cy="2468880"/>
        </p:xfrm>
        <a:graphic>
          <a:graphicData uri="http://schemas.openxmlformats.org/drawingml/2006/table">
            <a:tbl>
              <a:tblPr firstRow="1" bandRow="1">
                <a:tableStyleId>{5C22544A-7EE6-4342-B048-85BDC9FD1C3A}</a:tableStyleId>
              </a:tblPr>
              <a:tblGrid>
                <a:gridCol w="2108720"/>
                <a:gridCol w="1532107"/>
                <a:gridCol w="2251881"/>
                <a:gridCol w="2251881"/>
              </a:tblGrid>
              <a:tr h="236385">
                <a:tc>
                  <a:txBody>
                    <a:bodyPr/>
                    <a:lstStyle/>
                    <a:p>
                      <a:pPr algn="l" fontAlgn="ctr"/>
                      <a:r>
                        <a:rPr lang="zh-CN" altLang="en-US" dirty="0">
                          <a:solidFill>
                            <a:srgbClr val="000000"/>
                          </a:solidFill>
                        </a:rPr>
                        <a:t>模式</a:t>
                      </a:r>
                    </a:p>
                  </a:txBody>
                  <a:tcPr anchor="ctr">
                    <a:solidFill>
                      <a:schemeClr val="accent1">
                        <a:lumMod val="20000"/>
                        <a:lumOff val="80000"/>
                      </a:schemeClr>
                    </a:solidFill>
                  </a:tcPr>
                </a:tc>
                <a:tc>
                  <a:txBody>
                    <a:bodyPr/>
                    <a:lstStyle/>
                    <a:p>
                      <a:pPr algn="l" fontAlgn="ctr"/>
                      <a:r>
                        <a:rPr lang="zh-CN" altLang="en-US" dirty="0">
                          <a:solidFill>
                            <a:srgbClr val="000000"/>
                          </a:solidFill>
                        </a:rPr>
                        <a:t>输入</a:t>
                      </a:r>
                    </a:p>
                  </a:txBody>
                  <a:tcPr anchor="ctr">
                    <a:solidFill>
                      <a:schemeClr val="accent1">
                        <a:lumMod val="20000"/>
                        <a:lumOff val="80000"/>
                      </a:schemeClr>
                    </a:solidFill>
                  </a:tcPr>
                </a:tc>
                <a:tc>
                  <a:txBody>
                    <a:bodyPr/>
                    <a:lstStyle/>
                    <a:p>
                      <a:pPr algn="l" fontAlgn="ctr"/>
                      <a:r>
                        <a:rPr lang="zh-CN" altLang="en-US">
                          <a:solidFill>
                            <a:srgbClr val="000000"/>
                          </a:solidFill>
                        </a:rPr>
                        <a:t>输出</a:t>
                      </a:r>
                    </a:p>
                  </a:txBody>
                  <a:tcPr anchor="ctr">
                    <a:solidFill>
                      <a:schemeClr val="accent1">
                        <a:lumMod val="20000"/>
                        <a:lumOff val="80000"/>
                      </a:schemeClr>
                    </a:solidFill>
                  </a:tcPr>
                </a:tc>
                <a:tc>
                  <a:txBody>
                    <a:bodyPr/>
                    <a:lstStyle/>
                    <a:p>
                      <a:pPr algn="l" fontAlgn="ctr"/>
                      <a:r>
                        <a:rPr lang="zh-CN" altLang="en-US">
                          <a:solidFill>
                            <a:srgbClr val="000000"/>
                          </a:solidFill>
                        </a:rPr>
                        <a:t>输出文件扩展名</a:t>
                      </a:r>
                    </a:p>
                  </a:txBody>
                  <a:tcPr anchor="ctr">
                    <a:solidFill>
                      <a:schemeClr val="accent1">
                        <a:lumMod val="20000"/>
                        <a:lumOff val="80000"/>
                      </a:schemeClr>
                    </a:solidFill>
                  </a:tcPr>
                </a:tc>
              </a:tr>
              <a:tr h="236385">
                <a:tc>
                  <a:txBody>
                    <a:bodyPr/>
                    <a:lstStyle/>
                    <a:p>
                      <a:pPr fontAlgn="ctr"/>
                      <a:r>
                        <a:rPr lang="en-US">
                          <a:solidFill>
                            <a:srgbClr val="000000"/>
                          </a:solidFill>
                        </a:rPr>
                        <a:t>preserve</a:t>
                      </a:r>
                    </a:p>
                  </a:txBody>
                  <a:tcPr anchor="ctr"/>
                </a:tc>
                <a:tc>
                  <a:txBody>
                    <a:bodyPr/>
                    <a:lstStyle/>
                    <a:p>
                      <a:pPr fontAlgn="ctr"/>
                      <a:r>
                        <a:rPr lang="en-US">
                          <a:solidFill>
                            <a:srgbClr val="000000"/>
                          </a:solidFill>
                        </a:rPr>
                        <a:t>&lt;div /&gt;</a:t>
                      </a:r>
                    </a:p>
                  </a:txBody>
                  <a:tcPr anchor="ctr"/>
                </a:tc>
                <a:tc>
                  <a:txBody>
                    <a:bodyPr/>
                    <a:lstStyle/>
                    <a:p>
                      <a:pPr fontAlgn="ctr"/>
                      <a:r>
                        <a:rPr lang="en-US">
                          <a:solidFill>
                            <a:srgbClr val="000000"/>
                          </a:solidFill>
                        </a:rPr>
                        <a:t>&lt;div /&gt;</a:t>
                      </a:r>
                    </a:p>
                  </a:txBody>
                  <a:tcPr anchor="ctr"/>
                </a:tc>
                <a:tc>
                  <a:txBody>
                    <a:bodyPr/>
                    <a:lstStyle/>
                    <a:p>
                      <a:pPr fontAlgn="ctr"/>
                      <a:r>
                        <a:rPr lang="en-US">
                          <a:solidFill>
                            <a:srgbClr val="000000"/>
                          </a:solidFill>
                        </a:rPr>
                        <a:t>.jsx</a:t>
                      </a:r>
                    </a:p>
                  </a:txBody>
                  <a:tcPr anchor="ctr"/>
                </a:tc>
              </a:tr>
              <a:tr h="236385">
                <a:tc>
                  <a:txBody>
                    <a:bodyPr/>
                    <a:lstStyle/>
                    <a:p>
                      <a:pPr fontAlgn="ctr"/>
                      <a:r>
                        <a:rPr lang="en-US">
                          <a:solidFill>
                            <a:srgbClr val="000000"/>
                          </a:solidFill>
                        </a:rPr>
                        <a:t>react</a:t>
                      </a:r>
                    </a:p>
                  </a:txBody>
                  <a:tcPr anchor="ctr"/>
                </a:tc>
                <a:tc>
                  <a:txBody>
                    <a:bodyPr/>
                    <a:lstStyle/>
                    <a:p>
                      <a:pPr fontAlgn="ctr"/>
                      <a:r>
                        <a:rPr lang="en-US">
                          <a:solidFill>
                            <a:srgbClr val="000000"/>
                          </a:solidFill>
                        </a:rPr>
                        <a:t>&lt;div /&gt;</a:t>
                      </a:r>
                    </a:p>
                  </a:txBody>
                  <a:tcPr anchor="ctr"/>
                </a:tc>
                <a:tc>
                  <a:txBody>
                    <a:bodyPr/>
                    <a:lstStyle/>
                    <a:p>
                      <a:pPr fontAlgn="ctr"/>
                      <a:r>
                        <a:rPr lang="en-US">
                          <a:solidFill>
                            <a:srgbClr val="000000"/>
                          </a:solidFill>
                        </a:rPr>
                        <a:t>React.createElement("div")</a:t>
                      </a:r>
                    </a:p>
                  </a:txBody>
                  <a:tcPr anchor="ctr"/>
                </a:tc>
                <a:tc>
                  <a:txBody>
                    <a:bodyPr/>
                    <a:lstStyle/>
                    <a:p>
                      <a:pPr fontAlgn="ctr"/>
                      <a:r>
                        <a:rPr lang="en-US">
                          <a:solidFill>
                            <a:srgbClr val="000000"/>
                          </a:solidFill>
                        </a:rPr>
                        <a:t>.js</a:t>
                      </a:r>
                    </a:p>
                  </a:txBody>
                  <a:tcPr anchor="ctr"/>
                </a:tc>
              </a:tr>
              <a:tr h="236385">
                <a:tc>
                  <a:txBody>
                    <a:bodyPr/>
                    <a:lstStyle/>
                    <a:p>
                      <a:pPr fontAlgn="ctr"/>
                      <a:r>
                        <a:rPr lang="en-US">
                          <a:solidFill>
                            <a:srgbClr val="000000"/>
                          </a:solidFill>
                        </a:rPr>
                        <a:t>react-native</a:t>
                      </a:r>
                    </a:p>
                  </a:txBody>
                  <a:tcPr anchor="ctr"/>
                </a:tc>
                <a:tc>
                  <a:txBody>
                    <a:bodyPr/>
                    <a:lstStyle/>
                    <a:p>
                      <a:pPr fontAlgn="ctr"/>
                      <a:r>
                        <a:rPr lang="en-US">
                          <a:solidFill>
                            <a:srgbClr val="000000"/>
                          </a:solidFill>
                        </a:rPr>
                        <a:t>&lt;div /&gt;</a:t>
                      </a:r>
                    </a:p>
                  </a:txBody>
                  <a:tcPr anchor="ctr"/>
                </a:tc>
                <a:tc>
                  <a:txBody>
                    <a:bodyPr/>
                    <a:lstStyle/>
                    <a:p>
                      <a:pPr fontAlgn="ctr"/>
                      <a:r>
                        <a:rPr lang="en-US">
                          <a:solidFill>
                            <a:srgbClr val="000000"/>
                          </a:solidFill>
                        </a:rPr>
                        <a:t>&lt;div /&gt;</a:t>
                      </a:r>
                    </a:p>
                  </a:txBody>
                  <a:tcPr anchor="ctr"/>
                </a:tc>
                <a:tc>
                  <a:txBody>
                    <a:bodyPr/>
                    <a:lstStyle/>
                    <a:p>
                      <a:pPr fontAlgn="ctr"/>
                      <a:r>
                        <a:rPr lang="en-US">
                          <a:solidFill>
                            <a:srgbClr val="000000"/>
                          </a:solidFill>
                        </a:rPr>
                        <a:t>.js</a:t>
                      </a:r>
                    </a:p>
                  </a:txBody>
                  <a:tcPr anchor="ctr"/>
                </a:tc>
              </a:tr>
              <a:tr h="236385">
                <a:tc>
                  <a:txBody>
                    <a:bodyPr/>
                    <a:lstStyle/>
                    <a:p>
                      <a:pPr algn="l" fontAlgn="ctr"/>
                      <a:r>
                        <a:rPr lang="zh-CN" altLang="en-US">
                          <a:solidFill>
                            <a:srgbClr val="000000"/>
                          </a:solidFill>
                        </a:rPr>
                        <a:t>模式</a:t>
                      </a:r>
                    </a:p>
                  </a:txBody>
                  <a:tcPr anchor="ctr"/>
                </a:tc>
                <a:tc>
                  <a:txBody>
                    <a:bodyPr/>
                    <a:lstStyle/>
                    <a:p>
                      <a:pPr algn="l" fontAlgn="ctr"/>
                      <a:r>
                        <a:rPr lang="zh-CN" altLang="en-US">
                          <a:solidFill>
                            <a:srgbClr val="000000"/>
                          </a:solidFill>
                        </a:rPr>
                        <a:t>输入</a:t>
                      </a:r>
                    </a:p>
                  </a:txBody>
                  <a:tcPr anchor="ctr"/>
                </a:tc>
                <a:tc>
                  <a:txBody>
                    <a:bodyPr/>
                    <a:lstStyle/>
                    <a:p>
                      <a:pPr algn="l" fontAlgn="ctr"/>
                      <a:r>
                        <a:rPr lang="zh-CN" altLang="en-US">
                          <a:solidFill>
                            <a:srgbClr val="000000"/>
                          </a:solidFill>
                        </a:rPr>
                        <a:t>输出</a:t>
                      </a:r>
                    </a:p>
                  </a:txBody>
                  <a:tcPr anchor="ctr"/>
                </a:tc>
                <a:tc>
                  <a:txBody>
                    <a:bodyPr/>
                    <a:lstStyle/>
                    <a:p>
                      <a:pPr algn="l" fontAlgn="ctr"/>
                      <a:r>
                        <a:rPr lang="zh-CN" altLang="en-US">
                          <a:solidFill>
                            <a:srgbClr val="000000"/>
                          </a:solidFill>
                        </a:rPr>
                        <a:t>输出文件扩展名</a:t>
                      </a:r>
                    </a:p>
                  </a:txBody>
                  <a:tcPr anchor="ctr"/>
                </a:tc>
              </a:tr>
              <a:tr h="236385">
                <a:tc>
                  <a:txBody>
                    <a:bodyPr/>
                    <a:lstStyle/>
                    <a:p>
                      <a:pPr fontAlgn="ctr"/>
                      <a:r>
                        <a:rPr lang="en-US" dirty="0">
                          <a:solidFill>
                            <a:srgbClr val="000000"/>
                          </a:solidFill>
                        </a:rPr>
                        <a:t>preserve</a:t>
                      </a:r>
                    </a:p>
                  </a:txBody>
                  <a:tcPr anchor="ctr"/>
                </a:tc>
                <a:tc>
                  <a:txBody>
                    <a:bodyPr/>
                    <a:lstStyle/>
                    <a:p>
                      <a:pPr fontAlgn="ctr"/>
                      <a:r>
                        <a:rPr lang="en-US">
                          <a:solidFill>
                            <a:srgbClr val="000000"/>
                          </a:solidFill>
                        </a:rPr>
                        <a:t>&lt;div /&gt;</a:t>
                      </a:r>
                    </a:p>
                  </a:txBody>
                  <a:tcPr anchor="ctr"/>
                </a:tc>
                <a:tc>
                  <a:txBody>
                    <a:bodyPr/>
                    <a:lstStyle/>
                    <a:p>
                      <a:pPr fontAlgn="ctr"/>
                      <a:r>
                        <a:rPr lang="en-US">
                          <a:solidFill>
                            <a:srgbClr val="000000"/>
                          </a:solidFill>
                        </a:rPr>
                        <a:t>&lt;div /&gt;</a:t>
                      </a:r>
                    </a:p>
                  </a:txBody>
                  <a:tcPr anchor="ctr"/>
                </a:tc>
                <a:tc>
                  <a:txBody>
                    <a:bodyPr/>
                    <a:lstStyle/>
                    <a:p>
                      <a:pPr fontAlgn="ctr"/>
                      <a:r>
                        <a:rPr lang="en-US" dirty="0">
                          <a:solidFill>
                            <a:srgbClr val="000000"/>
                          </a:solidFill>
                        </a:rPr>
                        <a:t>.</a:t>
                      </a:r>
                      <a:r>
                        <a:rPr lang="en-US" dirty="0" err="1">
                          <a:solidFill>
                            <a:srgbClr val="000000"/>
                          </a:solidFill>
                        </a:rPr>
                        <a:t>jsx</a:t>
                      </a:r>
                      <a:endParaRPr lang="en-US" dirty="0">
                        <a:solidFill>
                          <a:srgbClr val="000000"/>
                        </a:solidFill>
                      </a:endParaRPr>
                    </a:p>
                  </a:txBody>
                  <a:tcPr anchor="ctr"/>
                </a:tc>
              </a:tr>
            </a:tbl>
          </a:graphicData>
        </a:graphic>
      </p:graphicFrame>
      <p:sp>
        <p:nvSpPr>
          <p:cNvPr id="5" name="矩形 4"/>
          <p:cNvSpPr/>
          <p:nvPr/>
        </p:nvSpPr>
        <p:spPr>
          <a:xfrm>
            <a:off x="631371" y="941142"/>
            <a:ext cx="9268409" cy="1764073"/>
          </a:xfrm>
          <a:prstGeom prst="rect">
            <a:avLst/>
          </a:prstGeom>
        </p:spPr>
        <p:txBody>
          <a:bodyPr wrap="square">
            <a:spAutoFit/>
          </a:bodyPr>
          <a:lstStyle/>
          <a:p>
            <a:pPr>
              <a:lnSpc>
                <a:spcPct val="195361"/>
              </a:lnSpc>
              <a:spcBef>
                <a:spcPts val="198"/>
              </a:spcBef>
            </a:pPr>
            <a:r>
              <a:rPr lang="zh-CN" altLang="en-US" dirty="0" smtClean="0">
                <a:solidFill>
                  <a:schemeClr val="bg1"/>
                </a:solidFill>
                <a:latin typeface="微软雅黑" panose="020B0503020204020204" pitchFamily="34" charset="-122"/>
                <a:ea typeface="微软雅黑" panose="020B0503020204020204" pitchFamily="34" charset="-122"/>
              </a:rPr>
              <a:t>想要使用</a:t>
            </a:r>
            <a:r>
              <a:rPr lang="en-US" altLang="zh-CN" dirty="0" smtClean="0">
                <a:solidFill>
                  <a:schemeClr val="bg1"/>
                </a:solidFill>
                <a:latin typeface="微软雅黑" panose="020B0503020204020204" pitchFamily="34" charset="-122"/>
                <a:ea typeface="微软雅黑" panose="020B0503020204020204" pitchFamily="34" charset="-122"/>
              </a:rPr>
              <a:t>JSX</a:t>
            </a:r>
            <a:r>
              <a:rPr lang="zh-CN" altLang="en-US" dirty="0" smtClean="0">
                <a:solidFill>
                  <a:schemeClr val="bg1"/>
                </a:solidFill>
                <a:latin typeface="微软雅黑" panose="020B0503020204020204" pitchFamily="34" charset="-122"/>
                <a:ea typeface="微软雅黑" panose="020B0503020204020204" pitchFamily="34" charset="-122"/>
              </a:rPr>
              <a:t>必须做两件事：</a:t>
            </a:r>
          </a:p>
          <a:p>
            <a:pPr marL="800100" lvl="1" indent="-342900">
              <a:lnSpc>
                <a:spcPct val="195361"/>
              </a:lnSpc>
              <a:spcBef>
                <a:spcPts val="198"/>
              </a:spcBef>
              <a:buFont typeface="+mj-lt"/>
              <a:buAutoNum type="arabicPeriod"/>
            </a:pPr>
            <a:r>
              <a:rPr lang="zh-CN" altLang="en-US" dirty="0" smtClean="0">
                <a:solidFill>
                  <a:schemeClr val="bg1"/>
                </a:solidFill>
                <a:latin typeface="微软雅黑" panose="020B0503020204020204" pitchFamily="34" charset="-122"/>
                <a:ea typeface="微软雅黑" panose="020B0503020204020204" pitchFamily="34" charset="-122"/>
              </a:rPr>
              <a:t>给文件一个</a:t>
            </a:r>
            <a:r>
              <a:rPr lang="en-US" altLang="zh-CN" dirty="0" smtClean="0">
                <a:solidFill>
                  <a:schemeClr val="bg1"/>
                </a:solidFill>
                <a:latin typeface="微软雅黑" panose="020B0503020204020204" pitchFamily="34" charset="-122"/>
                <a:ea typeface="微软雅黑" panose="020B0503020204020204" pitchFamily="34" charset="-122"/>
              </a:rPr>
              <a:t>.</a:t>
            </a:r>
            <a:r>
              <a:rPr lang="en-US" altLang="zh-CN" dirty="0" err="1" smtClean="0">
                <a:solidFill>
                  <a:schemeClr val="bg1"/>
                </a:solidFill>
                <a:latin typeface="微软雅黑" panose="020B0503020204020204" pitchFamily="34" charset="-122"/>
                <a:ea typeface="微软雅黑" panose="020B0503020204020204" pitchFamily="34" charset="-122"/>
              </a:rPr>
              <a:t>tsx</a:t>
            </a:r>
            <a:r>
              <a:rPr lang="zh-CN" altLang="en-US" dirty="0" smtClean="0">
                <a:solidFill>
                  <a:schemeClr val="bg1"/>
                </a:solidFill>
                <a:latin typeface="微软雅黑" panose="020B0503020204020204" pitchFamily="34" charset="-122"/>
                <a:ea typeface="微软雅黑" panose="020B0503020204020204" pitchFamily="34" charset="-122"/>
              </a:rPr>
              <a:t>扩展名</a:t>
            </a:r>
          </a:p>
          <a:p>
            <a:pPr marL="800100" lvl="1" indent="-342900">
              <a:lnSpc>
                <a:spcPct val="195361"/>
              </a:lnSpc>
              <a:spcBef>
                <a:spcPts val="198"/>
              </a:spcBef>
              <a:buFont typeface="+mj-lt"/>
              <a:buAutoNum type="arabicPeriod"/>
            </a:pPr>
            <a:r>
              <a:rPr lang="zh-CN" altLang="en-US" dirty="0" smtClean="0">
                <a:solidFill>
                  <a:schemeClr val="bg1"/>
                </a:solidFill>
                <a:latin typeface="微软雅黑" panose="020B0503020204020204" pitchFamily="34" charset="-122"/>
                <a:ea typeface="微软雅黑" panose="020B0503020204020204" pitchFamily="34" charset="-122"/>
              </a:rPr>
              <a:t>启用</a:t>
            </a:r>
            <a:r>
              <a:rPr lang="en-US" altLang="zh-CN" dirty="0" err="1" smtClean="0">
                <a:solidFill>
                  <a:schemeClr val="bg1"/>
                </a:solidFill>
                <a:latin typeface="微软雅黑" panose="020B0503020204020204" pitchFamily="34" charset="-122"/>
                <a:ea typeface="微软雅黑" panose="020B0503020204020204" pitchFamily="34" charset="-122"/>
              </a:rPr>
              <a:t>jsx</a:t>
            </a:r>
            <a:r>
              <a:rPr lang="zh-CN" altLang="en-US" dirty="0" smtClean="0">
                <a:solidFill>
                  <a:schemeClr val="bg1"/>
                </a:solidFill>
                <a:latin typeface="微软雅黑" panose="020B0503020204020204" pitchFamily="34" charset="-122"/>
                <a:ea typeface="微软雅黑" panose="020B0503020204020204" pitchFamily="34" charset="-122"/>
              </a:rPr>
              <a:t>选</a:t>
            </a:r>
            <a:r>
              <a:rPr lang="zh-CN" altLang="en-US" dirty="0" smtClean="0">
                <a:solidFill>
                  <a:schemeClr val="bg1"/>
                </a:solidFill>
                <a:latin typeface="微软雅黑" panose="020B0503020204020204" pitchFamily="34" charset="-122"/>
                <a:ea typeface="微软雅黑" panose="020B0503020204020204" pitchFamily="34" charset="-122"/>
              </a:rPr>
              <a:t>项</a:t>
            </a:r>
            <a:endParaRPr lang="zh-CN" altLang="en-US" dirty="0" smtClean="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24151995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1" y="0"/>
            <a:ext cx="4833257" cy="692497"/>
          </a:xfrm>
          <a:prstGeom prst="rect">
            <a:avLst/>
          </a:prstGeom>
        </p:spPr>
        <p:txBody>
          <a:bodyPr wrap="square">
            <a:spAutoFit/>
          </a:bodyPr>
          <a:lstStyle/>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装饰</a:t>
            </a:r>
            <a:r>
              <a:rPr lang="zh-CN" altLang="en-US" sz="2000" b="1" dirty="0" smtClean="0">
                <a:solidFill>
                  <a:schemeClr val="bg1"/>
                </a:solidFill>
                <a:latin typeface="微软雅黑" panose="020B0503020204020204" pitchFamily="34" charset="-122"/>
                <a:ea typeface="微软雅黑" panose="020B0503020204020204" pitchFamily="34" charset="-122"/>
              </a:rPr>
              <a:t>器</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a:xfrm>
            <a:off x="631371" y="1127762"/>
            <a:ext cx="9268409" cy="3683060"/>
          </a:xfrm>
          <a:prstGeom prst="rect">
            <a:avLst/>
          </a:prstGeom>
        </p:spPr>
        <p:txBody>
          <a:bodyPr wrap="square">
            <a:spAutoFit/>
          </a:bodyPr>
          <a:lstStyle/>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介绍</a:t>
            </a:r>
            <a:r>
              <a:rPr lang="zh-CN" altLang="en-US" sz="2000" b="1" dirty="0" smtClean="0">
                <a:solidFill>
                  <a:schemeClr val="bg1"/>
                </a:solidFill>
                <a:latin typeface="微软雅黑" panose="020B0503020204020204" pitchFamily="34" charset="-122"/>
                <a:ea typeface="微软雅黑" panose="020B0503020204020204" pitchFamily="34" charset="-122"/>
              </a:rPr>
              <a:t>：</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zh-CN" altLang="en-US" dirty="0" smtClean="0">
                <a:solidFill>
                  <a:schemeClr val="bg1"/>
                </a:solidFill>
                <a:latin typeface="微软雅黑" panose="020B0503020204020204" pitchFamily="34" charset="-122"/>
                <a:ea typeface="微软雅黑" panose="020B0503020204020204" pitchFamily="34" charset="-122"/>
              </a:rPr>
              <a:t>随着</a:t>
            </a:r>
            <a:r>
              <a:rPr lang="en-US" altLang="zh-CN" dirty="0" smtClean="0">
                <a:solidFill>
                  <a:schemeClr val="bg1"/>
                </a:solidFill>
                <a:latin typeface="微软雅黑" panose="020B0503020204020204" pitchFamily="34" charset="-122"/>
                <a:ea typeface="微软雅黑" panose="020B0503020204020204" pitchFamily="34" charset="-122"/>
              </a:rPr>
              <a:t>TypeScript</a:t>
            </a:r>
            <a:r>
              <a:rPr lang="zh-CN" altLang="en-US" dirty="0" smtClean="0">
                <a:solidFill>
                  <a:schemeClr val="bg1"/>
                </a:solidFill>
                <a:latin typeface="微软雅黑" panose="020B0503020204020204" pitchFamily="34" charset="-122"/>
                <a:ea typeface="微软雅黑" panose="020B0503020204020204" pitchFamily="34" charset="-122"/>
              </a:rPr>
              <a:t>和</a:t>
            </a:r>
            <a:r>
              <a:rPr lang="en-US" altLang="zh-CN" dirty="0" smtClean="0">
                <a:solidFill>
                  <a:schemeClr val="bg1"/>
                </a:solidFill>
                <a:latin typeface="微软雅黑" panose="020B0503020204020204" pitchFamily="34" charset="-122"/>
                <a:ea typeface="微软雅黑" panose="020B0503020204020204" pitchFamily="34" charset="-122"/>
              </a:rPr>
              <a:t>ES6</a:t>
            </a:r>
            <a:r>
              <a:rPr lang="zh-CN" altLang="en-US" dirty="0" smtClean="0">
                <a:solidFill>
                  <a:schemeClr val="bg1"/>
                </a:solidFill>
                <a:latin typeface="微软雅黑" panose="020B0503020204020204" pitchFamily="34" charset="-122"/>
                <a:ea typeface="微软雅黑" panose="020B0503020204020204" pitchFamily="34" charset="-122"/>
              </a:rPr>
              <a:t>里引入了类，在一些场景下我们需要额外的特性来支持标注或修改类及其成员。 装饰器（</a:t>
            </a:r>
            <a:r>
              <a:rPr lang="en-US" altLang="zh-CN" dirty="0" smtClean="0">
                <a:solidFill>
                  <a:schemeClr val="bg1"/>
                </a:solidFill>
                <a:latin typeface="微软雅黑" panose="020B0503020204020204" pitchFamily="34" charset="-122"/>
                <a:ea typeface="微软雅黑" panose="020B0503020204020204" pitchFamily="34" charset="-122"/>
              </a:rPr>
              <a:t>Decorators</a:t>
            </a:r>
            <a:r>
              <a:rPr lang="zh-CN" altLang="en-US" dirty="0" smtClean="0">
                <a:solidFill>
                  <a:schemeClr val="bg1"/>
                </a:solidFill>
                <a:latin typeface="微软雅黑" panose="020B0503020204020204" pitchFamily="34" charset="-122"/>
                <a:ea typeface="微软雅黑" panose="020B0503020204020204" pitchFamily="34" charset="-122"/>
              </a:rPr>
              <a:t>）为我们在类的声明及成员上通过元编程语法添加标注提供了一种方式。 </a:t>
            </a:r>
            <a:r>
              <a:rPr lang="en-US" altLang="zh-CN" dirty="0" smtClean="0">
                <a:solidFill>
                  <a:schemeClr val="bg1"/>
                </a:solidFill>
                <a:latin typeface="微软雅黑" panose="020B0503020204020204" pitchFamily="34" charset="-122"/>
                <a:ea typeface="微软雅黑" panose="020B0503020204020204" pitchFamily="34" charset="-122"/>
              </a:rPr>
              <a:t>Javascript</a:t>
            </a:r>
            <a:r>
              <a:rPr lang="zh-CN" altLang="en-US" dirty="0" smtClean="0">
                <a:solidFill>
                  <a:schemeClr val="bg1"/>
                </a:solidFill>
                <a:latin typeface="微软雅黑" panose="020B0503020204020204" pitchFamily="34" charset="-122"/>
                <a:ea typeface="微软雅黑" panose="020B0503020204020204" pitchFamily="34" charset="-122"/>
              </a:rPr>
              <a:t>里的装饰器目前处在 </a:t>
            </a:r>
            <a:r>
              <a:rPr lang="zh-CN" altLang="en-US" dirty="0" smtClean="0">
                <a:solidFill>
                  <a:schemeClr val="bg1"/>
                </a:solidFill>
                <a:latin typeface="微软雅黑" panose="020B0503020204020204" pitchFamily="34" charset="-122"/>
                <a:ea typeface="微软雅黑" panose="020B0503020204020204" pitchFamily="34" charset="-122"/>
                <a:hlinkClick r:id="rId2"/>
              </a:rPr>
              <a:t>建议征集的第二阶段</a:t>
            </a:r>
            <a:r>
              <a:rPr lang="zh-CN" altLang="en-US" dirty="0" smtClean="0">
                <a:solidFill>
                  <a:schemeClr val="bg1"/>
                </a:solidFill>
                <a:latin typeface="微软雅黑" panose="020B0503020204020204" pitchFamily="34" charset="-122"/>
                <a:ea typeface="微软雅黑" panose="020B0503020204020204" pitchFamily="34" charset="-122"/>
              </a:rPr>
              <a:t>，但在</a:t>
            </a:r>
            <a:r>
              <a:rPr lang="en-US" altLang="zh-CN" dirty="0" smtClean="0">
                <a:solidFill>
                  <a:schemeClr val="bg1"/>
                </a:solidFill>
                <a:latin typeface="微软雅黑" panose="020B0503020204020204" pitchFamily="34" charset="-122"/>
                <a:ea typeface="微软雅黑" panose="020B0503020204020204" pitchFamily="34" charset="-122"/>
              </a:rPr>
              <a:t>TypeScript</a:t>
            </a:r>
            <a:r>
              <a:rPr lang="zh-CN" altLang="en-US" dirty="0" smtClean="0">
                <a:solidFill>
                  <a:schemeClr val="bg1"/>
                </a:solidFill>
                <a:latin typeface="微软雅黑" panose="020B0503020204020204" pitchFamily="34" charset="-122"/>
                <a:ea typeface="微软雅黑" panose="020B0503020204020204" pitchFamily="34" charset="-122"/>
              </a:rPr>
              <a:t>里已做为一项实验性特性予以支持。</a:t>
            </a:r>
            <a:endParaRPr lang="en-US" altLang="zh-CN" dirty="0" smtClean="0">
              <a:solidFill>
                <a:schemeClr val="bg1"/>
              </a:solidFill>
              <a:latin typeface="微软雅黑" panose="020B0503020204020204" pitchFamily="34" charset="-122"/>
              <a:ea typeface="微软雅黑" panose="020B0503020204020204" pitchFamily="34" charset="-122"/>
            </a:endParaRPr>
          </a:p>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注</a:t>
            </a:r>
            <a:r>
              <a:rPr lang="zh-CN" altLang="en-US" sz="2000" b="1" dirty="0" smtClean="0">
                <a:solidFill>
                  <a:schemeClr val="bg1"/>
                </a:solidFill>
                <a:latin typeface="微软雅黑" panose="020B0503020204020204" pitchFamily="34" charset="-122"/>
                <a:ea typeface="微软雅黑" panose="020B0503020204020204" pitchFamily="34" charset="-122"/>
              </a:rPr>
              <a:t>意事项：</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zh-CN" altLang="en-US" dirty="0" smtClean="0">
                <a:solidFill>
                  <a:schemeClr val="bg1"/>
                </a:solidFill>
                <a:latin typeface="微软雅黑" panose="020B0503020204020204" pitchFamily="34" charset="-122"/>
                <a:ea typeface="微软雅黑" panose="020B0503020204020204" pitchFamily="34" charset="-122"/>
              </a:rPr>
              <a:t>装饰器是一项实验性特性，在未来的版本中可能会发生改变。</a:t>
            </a:r>
            <a:endParaRPr lang="en-US" altLang="zh-CN" dirty="0" smtClean="0">
              <a:solidFill>
                <a:schemeClr val="bg1"/>
              </a:solidFill>
              <a:latin typeface="微软雅黑" panose="020B0503020204020204" pitchFamily="34" charset="-122"/>
              <a:ea typeface="微软雅黑" panose="020B0503020204020204" pitchFamily="34" charset="-122"/>
            </a:endParaRPr>
          </a:p>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命令</a:t>
            </a:r>
            <a:r>
              <a:rPr lang="zh-CN" altLang="en-US" sz="2000" b="1" dirty="0" smtClean="0">
                <a:solidFill>
                  <a:schemeClr val="bg1"/>
                </a:solidFill>
                <a:latin typeface="微软雅黑" panose="020B0503020204020204" pitchFamily="34" charset="-122"/>
                <a:ea typeface="微软雅黑" panose="020B0503020204020204" pitchFamily="34" charset="-122"/>
              </a:rPr>
              <a:t>行：</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tsc --target ES5 --</a:t>
            </a:r>
            <a:r>
              <a:rPr lang="en-US" altLang="zh-CN" dirty="0" smtClean="0">
                <a:solidFill>
                  <a:schemeClr val="bg1"/>
                </a:solidFill>
                <a:latin typeface="微软雅黑" panose="020B0503020204020204" pitchFamily="34" charset="-122"/>
                <a:ea typeface="微软雅黑" panose="020B0503020204020204" pitchFamily="34" charset="-122"/>
              </a:rPr>
              <a:t>experimentalDecorators</a:t>
            </a:r>
            <a:endParaRPr lang="zh-CN" altLang="en-US" dirty="0" smtClean="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2415199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1" y="0"/>
            <a:ext cx="4833257" cy="692497"/>
          </a:xfrm>
          <a:prstGeom prst="rect">
            <a:avLst/>
          </a:prstGeom>
        </p:spPr>
        <p:txBody>
          <a:bodyPr wrap="square">
            <a:spAutoFit/>
          </a:bodyPr>
          <a:lstStyle/>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装饰</a:t>
            </a:r>
            <a:r>
              <a:rPr lang="zh-CN" altLang="en-US" sz="2000" b="1" dirty="0" smtClean="0">
                <a:solidFill>
                  <a:schemeClr val="bg1"/>
                </a:solidFill>
                <a:latin typeface="微软雅黑" panose="020B0503020204020204" pitchFamily="34" charset="-122"/>
                <a:ea typeface="微软雅黑" panose="020B0503020204020204" pitchFamily="34" charset="-122"/>
              </a:rPr>
              <a:t>器（装饰器工厂）</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a:xfrm>
            <a:off x="631371" y="1053114"/>
            <a:ext cx="9268409" cy="3956468"/>
          </a:xfrm>
          <a:prstGeom prst="rect">
            <a:avLst/>
          </a:prstGeom>
        </p:spPr>
        <p:txBody>
          <a:bodyPr wrap="square">
            <a:spAutoFit/>
          </a:bodyPr>
          <a:lstStyle/>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介绍</a:t>
            </a:r>
            <a:r>
              <a:rPr lang="zh-CN" altLang="en-US" sz="2000" b="1" dirty="0" smtClean="0">
                <a:solidFill>
                  <a:schemeClr val="bg1"/>
                </a:solidFill>
                <a:latin typeface="微软雅黑" panose="020B0503020204020204" pitchFamily="34" charset="-122"/>
                <a:ea typeface="微软雅黑" panose="020B0503020204020204" pitchFamily="34" charset="-122"/>
              </a:rPr>
              <a:t>：</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zh-CN" altLang="en-US" dirty="0" smtClean="0">
                <a:solidFill>
                  <a:schemeClr val="bg1"/>
                </a:solidFill>
                <a:latin typeface="微软雅黑" panose="020B0503020204020204" pitchFamily="34" charset="-122"/>
                <a:ea typeface="微软雅黑" panose="020B0503020204020204" pitchFamily="34" charset="-122"/>
              </a:rPr>
              <a:t>如果我们要定制一个修饰器如何应用到一个声明上，我们得写一个装饰器工厂函数。 装饰器工厂就是一个简单的函数，它返回一个表达式，以供装饰器在运行时调用。</a:t>
            </a:r>
          </a:p>
          <a:p>
            <a:pPr>
              <a:spcBef>
                <a:spcPts val="198"/>
              </a:spcBef>
            </a:pPr>
            <a:r>
              <a:rPr lang="zh-CN" altLang="en-US" dirty="0" smtClean="0">
                <a:solidFill>
                  <a:schemeClr val="bg1"/>
                </a:solidFill>
                <a:latin typeface="微软雅黑" panose="020B0503020204020204" pitchFamily="34" charset="-122"/>
                <a:ea typeface="微软雅黑" panose="020B0503020204020204" pitchFamily="34" charset="-122"/>
              </a:rPr>
              <a:t>我们可以通过下面的方式来写一个装饰器工厂函数</a:t>
            </a:r>
            <a:r>
              <a:rPr lang="zh-CN" altLang="en-US"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endParaRPr lang="zh-CN" altLang="en-US"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function color(value: string) </a:t>
            </a: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 </a:t>
            </a:r>
            <a:r>
              <a:rPr lang="zh-CN" altLang="en-US" dirty="0" smtClean="0">
                <a:solidFill>
                  <a:schemeClr val="bg1"/>
                </a:solidFill>
                <a:latin typeface="微软雅黑" panose="020B0503020204020204" pitchFamily="34" charset="-122"/>
                <a:ea typeface="微软雅黑" panose="020B0503020204020204" pitchFamily="34" charset="-122"/>
              </a:rPr>
              <a:t>这是一个装饰器工厂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return </a:t>
            </a:r>
            <a:r>
              <a:rPr lang="en-US" altLang="zh-CN" dirty="0" smtClean="0">
                <a:solidFill>
                  <a:schemeClr val="bg1"/>
                </a:solidFill>
                <a:latin typeface="微软雅黑" panose="020B0503020204020204" pitchFamily="34" charset="-122"/>
                <a:ea typeface="微软雅黑" panose="020B0503020204020204" pitchFamily="34" charset="-122"/>
              </a:rPr>
              <a:t>function (target) { // </a:t>
            </a:r>
            <a:r>
              <a:rPr lang="zh-CN" altLang="en-US" dirty="0" smtClean="0">
                <a:solidFill>
                  <a:schemeClr val="bg1"/>
                </a:solidFill>
                <a:latin typeface="微软雅黑" panose="020B0503020204020204" pitchFamily="34" charset="-122"/>
                <a:ea typeface="微软雅黑" panose="020B0503020204020204" pitchFamily="34" charset="-122"/>
              </a:rPr>
              <a:t>这是装饰器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	// </a:t>
            </a:r>
            <a:r>
              <a:rPr lang="en-US" altLang="zh-CN" dirty="0" smtClean="0">
                <a:solidFill>
                  <a:schemeClr val="bg1"/>
                </a:solidFill>
                <a:latin typeface="微软雅黑" panose="020B0503020204020204" pitchFamily="34" charset="-122"/>
                <a:ea typeface="微软雅黑" panose="020B0503020204020204" pitchFamily="34" charset="-122"/>
              </a:rPr>
              <a:t>do something with "target" and "value"...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 </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a:t>
            </a:r>
          </a:p>
          <a:p>
            <a:pPr>
              <a:lnSpc>
                <a:spcPct val="195361"/>
              </a:lnSpc>
              <a:spcBef>
                <a:spcPts val="198"/>
              </a:spcBef>
            </a:pPr>
            <a:r>
              <a:rPr lang="zh-CN" altLang="en-US" dirty="0" smtClean="0">
                <a:solidFill>
                  <a:schemeClr val="bg1"/>
                </a:solidFill>
                <a:latin typeface="微软雅黑" panose="020B0503020204020204" pitchFamily="34" charset="-122"/>
                <a:ea typeface="微软雅黑" panose="020B0503020204020204" pitchFamily="34" charset="-122"/>
              </a:rPr>
              <a:t>注意  下面</a:t>
            </a:r>
            <a:r>
              <a:rPr lang="zh-CN" altLang="en-US" dirty="0" smtClean="0">
                <a:solidFill>
                  <a:schemeClr val="bg1"/>
                </a:solidFill>
                <a:latin typeface="微软雅黑" panose="020B0503020204020204" pitchFamily="34" charset="-122"/>
                <a:ea typeface="微软雅黑" panose="020B0503020204020204" pitchFamily="34" charset="-122"/>
                <a:hlinkClick r:id="rId2"/>
              </a:rPr>
              <a:t>方法装饰器</a:t>
            </a:r>
            <a:r>
              <a:rPr lang="zh-CN" altLang="en-US" dirty="0" smtClean="0">
                <a:solidFill>
                  <a:schemeClr val="bg1"/>
                </a:solidFill>
                <a:latin typeface="微软雅黑" panose="020B0503020204020204" pitchFamily="34" charset="-122"/>
                <a:ea typeface="微软雅黑" panose="020B0503020204020204" pitchFamily="34" charset="-122"/>
              </a:rPr>
              <a:t>小节里有一个更加详细的例子。</a:t>
            </a:r>
            <a:endParaRPr lang="en-US" altLang="zh-CN" dirty="0" smtClean="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24151995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1" y="0"/>
            <a:ext cx="4833257" cy="692497"/>
          </a:xfrm>
          <a:prstGeom prst="rect">
            <a:avLst/>
          </a:prstGeom>
        </p:spPr>
        <p:txBody>
          <a:bodyPr wrap="square">
            <a:spAutoFit/>
          </a:bodyPr>
          <a:lstStyle/>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装饰</a:t>
            </a:r>
            <a:r>
              <a:rPr lang="zh-CN" altLang="en-US" sz="2000" b="1" dirty="0" smtClean="0">
                <a:solidFill>
                  <a:schemeClr val="bg1"/>
                </a:solidFill>
                <a:latin typeface="微软雅黑" panose="020B0503020204020204" pitchFamily="34" charset="-122"/>
                <a:ea typeface="微软雅黑" panose="020B0503020204020204" pitchFamily="34" charset="-122"/>
              </a:rPr>
              <a:t>器（装饰器组合）</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a:xfrm>
            <a:off x="631371" y="707867"/>
            <a:ext cx="9268409" cy="6068328"/>
          </a:xfrm>
          <a:prstGeom prst="rect">
            <a:avLst/>
          </a:prstGeom>
        </p:spPr>
        <p:txBody>
          <a:bodyPr wrap="square">
            <a:spAutoFit/>
          </a:bodyPr>
          <a:lstStyle/>
          <a:p>
            <a:pPr>
              <a:spcBef>
                <a:spcPts val="198"/>
              </a:spcBef>
            </a:pPr>
            <a:r>
              <a:rPr lang="zh-CN" altLang="en-US" dirty="0" smtClean="0">
                <a:solidFill>
                  <a:schemeClr val="bg1"/>
                </a:solidFill>
                <a:latin typeface="微软雅黑" panose="020B0503020204020204" pitchFamily="34" charset="-122"/>
                <a:ea typeface="微软雅黑" panose="020B0503020204020204" pitchFamily="34" charset="-122"/>
              </a:rPr>
              <a:t>如果我们使用</a:t>
            </a:r>
            <a:r>
              <a:rPr lang="zh-CN" altLang="en-US" dirty="0" smtClean="0">
                <a:solidFill>
                  <a:schemeClr val="bg1"/>
                </a:solidFill>
                <a:latin typeface="微软雅黑" panose="020B0503020204020204" pitchFamily="34" charset="-122"/>
                <a:ea typeface="微软雅黑" panose="020B0503020204020204" pitchFamily="34" charset="-122"/>
                <a:hlinkClick r:id="rId2"/>
              </a:rPr>
              <a:t>装饰器工厂</a:t>
            </a:r>
            <a:r>
              <a:rPr lang="zh-CN" altLang="en-US" dirty="0" smtClean="0">
                <a:solidFill>
                  <a:schemeClr val="bg1"/>
                </a:solidFill>
                <a:latin typeface="微软雅黑" panose="020B0503020204020204" pitchFamily="34" charset="-122"/>
                <a:ea typeface="微软雅黑" panose="020B0503020204020204" pitchFamily="34" charset="-122"/>
              </a:rPr>
              <a:t>的话，可以通过下面的例子来观察它们求值的顺序</a:t>
            </a:r>
            <a:r>
              <a:rPr lang="zh-CN" altLang="en-US"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function f() </a:t>
            </a:r>
            <a:r>
              <a:rPr lang="en-US" altLang="zh-CN" dirty="0" smtClean="0">
                <a:solidFill>
                  <a:schemeClr val="bg1"/>
                </a:solidFill>
                <a:latin typeface="微软雅黑" panose="020B0503020204020204" pitchFamily="34" charset="-122"/>
                <a:ea typeface="微软雅黑" panose="020B0503020204020204" pitchFamily="34" charset="-122"/>
              </a:rPr>
              <a:t>{</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console.log("f(): evaluated</a:t>
            </a:r>
            <a:r>
              <a:rPr lang="en-US" altLang="zh-CN" dirty="0" smtClean="0">
                <a:solidFill>
                  <a:schemeClr val="bg1"/>
                </a:solidFill>
                <a:latin typeface="微软雅黑" panose="020B0503020204020204" pitchFamily="34" charset="-122"/>
                <a:ea typeface="微软雅黑" panose="020B0503020204020204" pitchFamily="34" charset="-122"/>
              </a:rPr>
              <a:t>");</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return function (target, propertyKey: string, descriptor: </a:t>
            </a:r>
            <a:r>
              <a:rPr lang="en-US" altLang="zh-CN" dirty="0" smtClean="0">
                <a:solidFill>
                  <a:schemeClr val="bg1"/>
                </a:solidFill>
                <a:latin typeface="微软雅黑" panose="020B0503020204020204" pitchFamily="34" charset="-122"/>
                <a:ea typeface="微软雅黑" panose="020B0503020204020204" pitchFamily="34" charset="-122"/>
              </a:rPr>
              <a:t>				PropertyDescriptor</a:t>
            </a: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console.log("f(): called");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function </a:t>
            </a:r>
            <a:r>
              <a:rPr lang="en-US" altLang="zh-CN" dirty="0" smtClean="0">
                <a:solidFill>
                  <a:schemeClr val="bg1"/>
                </a:solidFill>
                <a:latin typeface="微软雅黑" panose="020B0503020204020204" pitchFamily="34" charset="-122"/>
                <a:ea typeface="微软雅黑" panose="020B0503020204020204" pitchFamily="34" charset="-122"/>
              </a:rPr>
              <a:t>g() {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console.log</a:t>
            </a:r>
            <a:r>
              <a:rPr lang="en-US" altLang="zh-CN" dirty="0" smtClean="0">
                <a:solidFill>
                  <a:schemeClr val="bg1"/>
                </a:solidFill>
                <a:latin typeface="微软雅黑" panose="020B0503020204020204" pitchFamily="34" charset="-122"/>
                <a:ea typeface="微软雅黑" panose="020B0503020204020204" pitchFamily="34" charset="-122"/>
              </a:rPr>
              <a:t>("g(): evaluated");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return </a:t>
            </a:r>
            <a:r>
              <a:rPr lang="en-US" altLang="zh-CN" dirty="0" smtClean="0">
                <a:solidFill>
                  <a:schemeClr val="bg1"/>
                </a:solidFill>
                <a:latin typeface="微软雅黑" panose="020B0503020204020204" pitchFamily="34" charset="-122"/>
                <a:ea typeface="微软雅黑" panose="020B0503020204020204" pitchFamily="34" charset="-122"/>
              </a:rPr>
              <a:t>function (target, propertyKey: string, descriptor: PropertyDescriptor) </a:t>
            </a:r>
            <a:r>
              <a:rPr lang="en-US" altLang="zh-CN" dirty="0" smtClean="0">
                <a:solidFill>
                  <a:schemeClr val="bg1"/>
                </a:solidFill>
                <a:latin typeface="微软雅黑" panose="020B0503020204020204" pitchFamily="34" charset="-122"/>
                <a:ea typeface="微软雅黑" panose="020B0503020204020204" pitchFamily="34" charset="-122"/>
              </a:rPr>
              <a:t>	{ </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	console.log</a:t>
            </a:r>
            <a:r>
              <a:rPr lang="en-US" altLang="zh-CN" dirty="0" smtClean="0">
                <a:solidFill>
                  <a:schemeClr val="bg1"/>
                </a:solidFill>
                <a:latin typeface="微软雅黑" panose="020B0503020204020204" pitchFamily="34" charset="-122"/>
                <a:ea typeface="微软雅黑" panose="020B0503020204020204" pitchFamily="34" charset="-122"/>
              </a:rPr>
              <a:t>("g(): called");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class </a:t>
            </a:r>
            <a:r>
              <a:rPr lang="en-US" altLang="zh-CN" dirty="0" smtClean="0">
                <a:solidFill>
                  <a:schemeClr val="bg1"/>
                </a:solidFill>
                <a:latin typeface="微软雅黑" panose="020B0503020204020204" pitchFamily="34" charset="-122"/>
                <a:ea typeface="微软雅黑" panose="020B0503020204020204" pitchFamily="34" charset="-122"/>
              </a:rPr>
              <a:t>C {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f()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g()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method</a:t>
            </a: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endParaRPr lang="en-US" altLang="zh-CN" dirty="0" smtClean="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24151995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1" y="0"/>
            <a:ext cx="4833257" cy="603499"/>
          </a:xfrm>
          <a:prstGeom prst="rect">
            <a:avLst/>
          </a:prstGeom>
        </p:spPr>
        <p:txBody>
          <a:bodyPr wrap="square">
            <a:spAutoFit/>
          </a:bodyPr>
          <a:lstStyle/>
          <a:p>
            <a:pPr>
              <a:lnSpc>
                <a:spcPct val="195361"/>
              </a:lnSpc>
              <a:spcBef>
                <a:spcPts val="198"/>
              </a:spcBef>
            </a:pPr>
            <a:r>
              <a:rPr lang="en-US" altLang="zh-CN" sz="2000" b="1" dirty="0" smtClean="0">
                <a:solidFill>
                  <a:schemeClr val="bg1"/>
                </a:solidFill>
                <a:latin typeface="微软雅黑" panose="020B0503020204020204" pitchFamily="34" charset="-122"/>
                <a:ea typeface="微软雅黑" panose="020B0503020204020204" pitchFamily="34" charset="-122"/>
              </a:rPr>
              <a:t>Mixins</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a:xfrm>
            <a:off x="631371" y="801177"/>
            <a:ext cx="9268409" cy="5765681"/>
          </a:xfrm>
          <a:prstGeom prst="rect">
            <a:avLst/>
          </a:prstGeom>
        </p:spPr>
        <p:txBody>
          <a:bodyPr wrap="square">
            <a:spAutoFit/>
          </a:bodyPr>
          <a:lstStyle/>
          <a:p>
            <a:pPr>
              <a:spcBef>
                <a:spcPts val="198"/>
              </a:spcBef>
            </a:pPr>
            <a:r>
              <a:rPr lang="zh-CN" altLang="en-US" dirty="0" smtClean="0">
                <a:solidFill>
                  <a:schemeClr val="bg1"/>
                </a:solidFill>
                <a:latin typeface="微软雅黑" panose="020B0503020204020204" pitchFamily="34" charset="-122"/>
                <a:ea typeface="微软雅黑" panose="020B0503020204020204" pitchFamily="34" charset="-122"/>
              </a:rPr>
              <a:t>下面的代码演示了如何在</a:t>
            </a:r>
            <a:r>
              <a:rPr lang="en-US" altLang="zh-CN" dirty="0" smtClean="0">
                <a:solidFill>
                  <a:schemeClr val="bg1"/>
                </a:solidFill>
                <a:latin typeface="微软雅黑" panose="020B0503020204020204" pitchFamily="34" charset="-122"/>
                <a:ea typeface="微软雅黑" panose="020B0503020204020204" pitchFamily="34" charset="-122"/>
              </a:rPr>
              <a:t>TypeScript</a:t>
            </a:r>
            <a:r>
              <a:rPr lang="zh-CN" altLang="en-US" dirty="0" smtClean="0">
                <a:solidFill>
                  <a:schemeClr val="bg1"/>
                </a:solidFill>
                <a:latin typeface="微软雅黑" panose="020B0503020204020204" pitchFamily="34" charset="-122"/>
                <a:ea typeface="微软雅黑" panose="020B0503020204020204" pitchFamily="34" charset="-122"/>
              </a:rPr>
              <a:t>里使用混入。 后面我们还会解释这段代码是怎么工作的。</a:t>
            </a:r>
            <a:endParaRPr lang="en-US" altLang="zh-CN" dirty="0" smtClean="0">
              <a:solidFill>
                <a:schemeClr val="bg1"/>
              </a:solidFill>
              <a:latin typeface="微软雅黑" panose="020B0503020204020204" pitchFamily="34" charset="-122"/>
              <a:ea typeface="微软雅黑" panose="020B0503020204020204" pitchFamily="34" charset="-122"/>
              <a:hlinkClick r:id="rId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Disposable Mixin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class </a:t>
            </a:r>
            <a:r>
              <a:rPr lang="en-US" altLang="zh-CN" dirty="0" smtClean="0">
                <a:solidFill>
                  <a:schemeClr val="bg1"/>
                </a:solidFill>
                <a:latin typeface="微软雅黑" panose="020B0503020204020204" pitchFamily="34" charset="-122"/>
                <a:ea typeface="微软雅黑" panose="020B0503020204020204" pitchFamily="34" charset="-122"/>
              </a:rPr>
              <a:t>Disposable </a:t>
            </a:r>
            <a:r>
              <a:rPr lang="en-US" altLang="zh-CN" dirty="0" smtClean="0">
                <a:solidFill>
                  <a:schemeClr val="bg1"/>
                </a:solidFill>
                <a:latin typeface="微软雅黑" panose="020B0503020204020204" pitchFamily="34" charset="-122"/>
                <a:ea typeface="微软雅黑" panose="020B0503020204020204" pitchFamily="34" charset="-122"/>
              </a:rPr>
              <a:t>{</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isDisposed: boolean;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dispose</a:t>
            </a: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a:t>
            </a:r>
            <a:br>
              <a:rPr lang="en-US" altLang="zh-CN" dirty="0" smtClean="0">
                <a:solidFill>
                  <a:schemeClr val="bg1"/>
                </a:solidFill>
                <a:latin typeface="微软雅黑" panose="020B0503020204020204" pitchFamily="34" charset="-122"/>
                <a:ea typeface="微软雅黑" panose="020B0503020204020204" pitchFamily="34" charset="-122"/>
              </a:rPr>
            </a:b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this.isDisposed = true;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Activatable </a:t>
            </a:r>
            <a:r>
              <a:rPr lang="en-US" altLang="zh-CN" dirty="0" smtClean="0">
                <a:solidFill>
                  <a:schemeClr val="bg1"/>
                </a:solidFill>
                <a:latin typeface="微软雅黑" panose="020B0503020204020204" pitchFamily="34" charset="-122"/>
                <a:ea typeface="微软雅黑" panose="020B0503020204020204" pitchFamily="34" charset="-122"/>
              </a:rPr>
              <a:t>Mixin</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class Activatable {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isActive</a:t>
            </a:r>
            <a:r>
              <a:rPr lang="en-US" altLang="zh-CN" dirty="0" smtClean="0">
                <a:solidFill>
                  <a:schemeClr val="bg1"/>
                </a:solidFill>
                <a:latin typeface="微软雅黑" panose="020B0503020204020204" pitchFamily="34" charset="-122"/>
                <a:ea typeface="微软雅黑" panose="020B0503020204020204" pitchFamily="34" charset="-122"/>
              </a:rPr>
              <a:t>: boolean</a:t>
            </a:r>
            <a:r>
              <a:rPr lang="en-US" altLang="zh-CN" dirty="0" smtClean="0">
                <a:solidFill>
                  <a:schemeClr val="bg1"/>
                </a:solidFill>
                <a:latin typeface="微软雅黑" panose="020B0503020204020204" pitchFamily="34" charset="-122"/>
                <a:ea typeface="微软雅黑" panose="020B0503020204020204" pitchFamily="34" charset="-122"/>
              </a:rPr>
              <a:t>;</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activate() {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	this.isActive </a:t>
            </a:r>
            <a:r>
              <a:rPr lang="en-US" altLang="zh-CN" dirty="0" smtClean="0">
                <a:solidFill>
                  <a:schemeClr val="bg1"/>
                </a:solidFill>
                <a:latin typeface="微软雅黑" panose="020B0503020204020204" pitchFamily="34" charset="-122"/>
                <a:ea typeface="微软雅黑" panose="020B0503020204020204" pitchFamily="34" charset="-122"/>
              </a:rPr>
              <a:t>= true</a:t>
            </a:r>
            <a:r>
              <a:rPr lang="en-US" altLang="zh-CN" dirty="0" smtClean="0">
                <a:solidFill>
                  <a:schemeClr val="bg1"/>
                </a:solidFill>
                <a:latin typeface="微软雅黑" panose="020B0503020204020204" pitchFamily="34" charset="-122"/>
                <a:ea typeface="微软雅黑" panose="020B0503020204020204" pitchFamily="34" charset="-122"/>
              </a:rPr>
              <a:t>;</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deactivate</a:t>
            </a: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this.isActive = false; </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 </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24151995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xmlns="" id="{62500BA0-5435-4394-A67D-935D06E8473D}"/>
              </a:ext>
            </a:extLst>
          </p:cNvPr>
          <p:cNvPicPr>
            <a:picLocks noChangeAspect="1"/>
          </p:cNvPicPr>
          <p:nvPr/>
        </p:nvPicPr>
        <p:blipFill rotWithShape="1">
          <a:blip r:embed="rId2" cstate="print"/>
          <a:srcRect l="60878"/>
          <a:stretch/>
        </p:blipFill>
        <p:spPr>
          <a:xfrm>
            <a:off x="6096000" y="652085"/>
            <a:ext cx="6269207" cy="5314808"/>
          </a:xfrm>
          <a:prstGeom prst="rect">
            <a:avLst/>
          </a:prstGeom>
          <a:solidFill>
            <a:srgbClr val="0A0F23"/>
          </a:solidFill>
          <a:effectLst>
            <a:softEdge rad="927100"/>
          </a:effectLst>
        </p:spPr>
      </p:pic>
      <p:sp>
        <p:nvSpPr>
          <p:cNvPr id="11" name="文本框 10">
            <a:extLst>
              <a:ext uri="{FF2B5EF4-FFF2-40B4-BE49-F238E27FC236}">
                <a16:creationId xmlns:a16="http://schemas.microsoft.com/office/drawing/2014/main" xmlns="" id="{070AA53B-EE7D-407A-93E5-ACCD74BA7C5C}"/>
              </a:ext>
            </a:extLst>
          </p:cNvPr>
          <p:cNvSpPr txBox="1"/>
          <p:nvPr/>
        </p:nvSpPr>
        <p:spPr>
          <a:xfrm>
            <a:off x="487679" y="2604821"/>
            <a:ext cx="3722371" cy="120032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prstClr val="white"/>
                </a:solidFill>
                <a:effectLst/>
                <a:uLnTx/>
                <a:uFillTx/>
                <a:latin typeface="Impact" panose="020B0806030902050204" pitchFamily="34" charset="0"/>
                <a:ea typeface="等线" panose="02010600030101010101" pitchFamily="2" charset="-122"/>
                <a:cs typeface="+mn-cs"/>
              </a:rPr>
              <a:t>PART 04</a:t>
            </a:r>
            <a:endParaRPr kumimoji="0" lang="zh-CN" altLang="en-US" sz="7200" b="0" i="0" u="none" strike="noStrike" kern="1200" cap="none" spc="0" normalizeH="0" baseline="0" noProof="0" dirty="0">
              <a:ln>
                <a:noFill/>
              </a:ln>
              <a:solidFill>
                <a:prstClr val="white"/>
              </a:solidFill>
              <a:effectLst/>
              <a:uLnTx/>
              <a:uFillTx/>
              <a:latin typeface="Impact" panose="020B0806030902050204" pitchFamily="34" charset="0"/>
              <a:ea typeface="等线" panose="02010600030101010101" pitchFamily="2" charset="-122"/>
              <a:cs typeface="+mn-cs"/>
            </a:endParaRPr>
          </a:p>
        </p:txBody>
      </p:sp>
      <p:sp>
        <p:nvSpPr>
          <p:cNvPr id="12" name="矩形 11">
            <a:extLst>
              <a:ext uri="{FF2B5EF4-FFF2-40B4-BE49-F238E27FC236}">
                <a16:creationId xmlns:a16="http://schemas.microsoft.com/office/drawing/2014/main" xmlns="" id="{1365D9B2-CE2D-4820-B0DA-C0FD3C575F5F}"/>
              </a:ext>
            </a:extLst>
          </p:cNvPr>
          <p:cNvSpPr/>
          <p:nvPr/>
        </p:nvSpPr>
        <p:spPr>
          <a:xfrm>
            <a:off x="487679" y="3837807"/>
            <a:ext cx="4232366" cy="636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zh-CN" altLang="en-US" sz="2000" b="1" i="0" u="none" strike="noStrike" kern="1200" cap="none" spc="0" normalizeH="0" baseline="0" noProof="0" dirty="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文件声明</a:t>
            </a:r>
            <a:endPar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cxnSp>
        <p:nvCxnSpPr>
          <p:cNvPr id="15" name="直接连接符 14">
            <a:extLst>
              <a:ext uri="{FF2B5EF4-FFF2-40B4-BE49-F238E27FC236}">
                <a16:creationId xmlns:a16="http://schemas.microsoft.com/office/drawing/2014/main" xmlns="" id="{93240A06-D526-4907-A163-94ABB41190CC}"/>
              </a:ext>
            </a:extLst>
          </p:cNvPr>
          <p:cNvCxnSpPr/>
          <p:nvPr/>
        </p:nvCxnSpPr>
        <p:spPr>
          <a:xfrm>
            <a:off x="11103244" y="225825"/>
            <a:ext cx="0" cy="24351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xmlns="" id="{9D9CC490-11D4-4019-960D-2E0BA57F3E51}"/>
              </a:ext>
            </a:extLst>
          </p:cNvPr>
          <p:cNvPicPr>
            <a:picLocks noChangeAspect="1"/>
          </p:cNvPicPr>
          <p:nvPr/>
        </p:nvPicPr>
        <p:blipFill rotWithShape="1">
          <a:blip r:embed="rId2" cstate="print"/>
          <a:srcRect l="60878"/>
          <a:stretch/>
        </p:blipFill>
        <p:spPr>
          <a:xfrm>
            <a:off x="-5153300" y="547581"/>
            <a:ext cx="6269207" cy="5314808"/>
          </a:xfrm>
          <a:prstGeom prst="rect">
            <a:avLst/>
          </a:prstGeom>
          <a:solidFill>
            <a:srgbClr val="0A0F23"/>
          </a:solidFill>
          <a:effectLst>
            <a:softEdge rad="927100"/>
          </a:effectLst>
        </p:spPr>
      </p:pic>
    </p:spTree>
    <p:extLst>
      <p:ext uri="{BB962C8B-B14F-4D97-AF65-F5344CB8AC3E}">
        <p14:creationId xmlns:p14="http://schemas.microsoft.com/office/powerpoint/2010/main" xmlns="" val="3077107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1" y="0"/>
            <a:ext cx="4833257" cy="603499"/>
          </a:xfrm>
          <a:prstGeom prst="rect">
            <a:avLst/>
          </a:prstGeom>
        </p:spPr>
        <p:txBody>
          <a:bodyPr wrap="square">
            <a:spAutoFit/>
          </a:bodyPr>
          <a:lstStyle/>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文</a:t>
            </a:r>
            <a:r>
              <a:rPr lang="zh-CN" altLang="en-US" sz="2000" b="1" dirty="0" smtClean="0">
                <a:solidFill>
                  <a:schemeClr val="bg1"/>
                </a:solidFill>
                <a:latin typeface="微软雅黑" panose="020B0503020204020204" pitchFamily="34" charset="-122"/>
                <a:ea typeface="微软雅黑" panose="020B0503020204020204" pitchFamily="34" charset="-122"/>
              </a:rPr>
              <a:t>件声明</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a:xfrm>
            <a:off x="631371" y="558571"/>
            <a:ext cx="9268409" cy="5745163"/>
          </a:xfrm>
          <a:prstGeom prst="rect">
            <a:avLst/>
          </a:prstGeom>
        </p:spPr>
        <p:txBody>
          <a:bodyPr wrap="square">
            <a:spAutoFit/>
          </a:bodyPr>
          <a:lstStyle/>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结</a:t>
            </a:r>
            <a:r>
              <a:rPr lang="zh-CN" altLang="en-US" sz="2000" b="1" dirty="0" smtClean="0">
                <a:solidFill>
                  <a:schemeClr val="bg1"/>
                </a:solidFill>
                <a:latin typeface="微软雅黑" panose="020B0503020204020204" pitchFamily="34" charset="-122"/>
                <a:ea typeface="微软雅黑" panose="020B0503020204020204" pitchFamily="34" charset="-122"/>
              </a:rPr>
              <a:t>构：</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zh-CN" altLang="en-US" dirty="0" smtClean="0">
                <a:solidFill>
                  <a:schemeClr val="bg1"/>
                </a:solidFill>
                <a:latin typeface="微软雅黑" panose="020B0503020204020204" pitchFamily="34" charset="-122"/>
                <a:ea typeface="微软雅黑" panose="020B0503020204020204" pitchFamily="34" charset="-122"/>
                <a:hlinkClick r:id="rId2"/>
              </a:rPr>
              <a:t>结构</a:t>
            </a:r>
            <a:r>
              <a:rPr lang="zh-CN" altLang="en-US" dirty="0" smtClean="0">
                <a:solidFill>
                  <a:schemeClr val="bg1"/>
                </a:solidFill>
                <a:latin typeface="微软雅黑" panose="020B0503020204020204" pitchFamily="34" charset="-122"/>
                <a:ea typeface="微软雅黑" panose="020B0503020204020204" pitchFamily="34" charset="-122"/>
              </a:rPr>
              <a:t>一节将帮助你了解常见库的格式以及如何为每种格式书写正确的声明文件。 如果你在编辑一个已经存在的文件，那么你可能不需要阅读此章节。 如果你在书写新的声明文件，那么你必须阅读此章节以理解库的不同格式是如何影响声明文件的书写的。</a:t>
            </a:r>
          </a:p>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举例：</a:t>
            </a:r>
          </a:p>
          <a:p>
            <a:pPr>
              <a:spcBef>
                <a:spcPts val="198"/>
              </a:spcBef>
            </a:pPr>
            <a:r>
              <a:rPr lang="zh-CN" altLang="en-US" dirty="0" smtClean="0">
                <a:solidFill>
                  <a:schemeClr val="bg1"/>
                </a:solidFill>
                <a:latin typeface="微软雅黑" panose="020B0503020204020204" pitchFamily="34" charset="-122"/>
                <a:ea typeface="微软雅黑" panose="020B0503020204020204" pitchFamily="34" charset="-122"/>
              </a:rPr>
              <a:t>很多时候，我们只能通过一些示例来了解第三方库是如何工作的，同时我们需要为这样的库书写声明文件。</a:t>
            </a:r>
            <a:r>
              <a:rPr lang="zh-CN" altLang="en-US" dirty="0" smtClean="0">
                <a:solidFill>
                  <a:schemeClr val="bg1"/>
                </a:solidFill>
                <a:latin typeface="微软雅黑" panose="020B0503020204020204" pitchFamily="34" charset="-122"/>
                <a:ea typeface="微软雅黑" panose="020B0503020204020204" pitchFamily="34" charset="-122"/>
                <a:hlinkClick r:id="rId3"/>
              </a:rPr>
              <a:t>举例</a:t>
            </a:r>
            <a:r>
              <a:rPr lang="zh-CN" altLang="en-US" dirty="0" smtClean="0">
                <a:solidFill>
                  <a:schemeClr val="bg1"/>
                </a:solidFill>
                <a:latin typeface="微软雅黑" panose="020B0503020204020204" pitchFamily="34" charset="-122"/>
                <a:ea typeface="微软雅黑" panose="020B0503020204020204" pitchFamily="34" charset="-122"/>
              </a:rPr>
              <a:t>一节展示了很多常见的</a:t>
            </a:r>
            <a:r>
              <a:rPr lang="en-US" altLang="zh-CN" dirty="0" smtClean="0">
                <a:solidFill>
                  <a:schemeClr val="bg1"/>
                </a:solidFill>
                <a:latin typeface="微软雅黑" panose="020B0503020204020204" pitchFamily="34" charset="-122"/>
                <a:ea typeface="微软雅黑" panose="020B0503020204020204" pitchFamily="34" charset="-122"/>
              </a:rPr>
              <a:t>API</a:t>
            </a:r>
            <a:r>
              <a:rPr lang="zh-CN" altLang="en-US" dirty="0" smtClean="0">
                <a:solidFill>
                  <a:schemeClr val="bg1"/>
                </a:solidFill>
                <a:latin typeface="微软雅黑" panose="020B0503020204020204" pitchFamily="34" charset="-122"/>
                <a:ea typeface="微软雅黑" panose="020B0503020204020204" pitchFamily="34" charset="-122"/>
              </a:rPr>
              <a:t>模式以及如何为它们书写声明文件。 这篇指南是针对</a:t>
            </a:r>
            <a:r>
              <a:rPr lang="en-US" altLang="zh-CN" dirty="0" smtClean="0">
                <a:solidFill>
                  <a:schemeClr val="bg1"/>
                </a:solidFill>
                <a:latin typeface="微软雅黑" panose="020B0503020204020204" pitchFamily="34" charset="-122"/>
                <a:ea typeface="微软雅黑" panose="020B0503020204020204" pitchFamily="34" charset="-122"/>
              </a:rPr>
              <a:t>TypeScript</a:t>
            </a:r>
            <a:r>
              <a:rPr lang="zh-CN" altLang="en-US" dirty="0" smtClean="0">
                <a:solidFill>
                  <a:schemeClr val="bg1"/>
                </a:solidFill>
                <a:latin typeface="微软雅黑" panose="020B0503020204020204" pitchFamily="34" charset="-122"/>
                <a:ea typeface="微软雅黑" panose="020B0503020204020204" pitchFamily="34" charset="-122"/>
              </a:rPr>
              <a:t>初学者的，他们可能还不了解</a:t>
            </a:r>
            <a:r>
              <a:rPr lang="en-US" altLang="zh-CN" dirty="0" smtClean="0">
                <a:solidFill>
                  <a:schemeClr val="bg1"/>
                </a:solidFill>
                <a:latin typeface="微软雅黑" panose="020B0503020204020204" pitchFamily="34" charset="-122"/>
                <a:ea typeface="微软雅黑" panose="020B0503020204020204" pitchFamily="34" charset="-122"/>
              </a:rPr>
              <a:t>TypeScript</a:t>
            </a:r>
            <a:r>
              <a:rPr lang="zh-CN" altLang="en-US" dirty="0" smtClean="0">
                <a:solidFill>
                  <a:schemeClr val="bg1"/>
                </a:solidFill>
                <a:latin typeface="微软雅黑" panose="020B0503020204020204" pitchFamily="34" charset="-122"/>
                <a:ea typeface="微软雅黑" panose="020B0503020204020204" pitchFamily="34" charset="-122"/>
              </a:rPr>
              <a:t>里的所有语言结构</a:t>
            </a:r>
            <a:r>
              <a:rPr lang="zh-CN" altLang="en-US"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规</a:t>
            </a:r>
            <a:r>
              <a:rPr lang="zh-CN" altLang="en-US" sz="2000" b="1" dirty="0" smtClean="0">
                <a:solidFill>
                  <a:schemeClr val="bg1"/>
                </a:solidFill>
                <a:latin typeface="微软雅黑" panose="020B0503020204020204" pitchFamily="34" charset="-122"/>
                <a:ea typeface="微软雅黑" panose="020B0503020204020204" pitchFamily="34" charset="-122"/>
              </a:rPr>
              <a:t>范：</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zh-CN" altLang="en-US" dirty="0" smtClean="0">
                <a:solidFill>
                  <a:schemeClr val="bg1"/>
                </a:solidFill>
                <a:latin typeface="微软雅黑" panose="020B0503020204020204" pitchFamily="34" charset="-122"/>
                <a:ea typeface="微软雅黑" panose="020B0503020204020204" pitchFamily="34" charset="-122"/>
              </a:rPr>
              <a:t>声明文件里有很多常见的错误是很容易避免的。</a:t>
            </a:r>
            <a:r>
              <a:rPr lang="zh-CN" altLang="en-US" dirty="0" smtClean="0">
                <a:solidFill>
                  <a:schemeClr val="bg1"/>
                </a:solidFill>
                <a:latin typeface="微软雅黑" panose="020B0503020204020204" pitchFamily="34" charset="-122"/>
                <a:ea typeface="微软雅黑" panose="020B0503020204020204" pitchFamily="34" charset="-122"/>
                <a:hlinkClick r:id="rId4"/>
              </a:rPr>
              <a:t>规范</a:t>
            </a:r>
            <a:r>
              <a:rPr lang="zh-CN" altLang="en-US" dirty="0" smtClean="0">
                <a:solidFill>
                  <a:schemeClr val="bg1"/>
                </a:solidFill>
                <a:latin typeface="微软雅黑" panose="020B0503020204020204" pitchFamily="34" charset="-122"/>
                <a:ea typeface="微软雅黑" panose="020B0503020204020204" pitchFamily="34" charset="-122"/>
              </a:rPr>
              <a:t>一节指出了常见的错误， 描述了如何发现它们， 与怎样去修复。 每个人都要阅读这个章节以了解如何避免常见错误。</a:t>
            </a:r>
          </a:p>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模版</a:t>
            </a:r>
            <a:r>
              <a:rPr lang="zh-CN" altLang="en-US" sz="2000" b="1" dirty="0" smtClean="0">
                <a:solidFill>
                  <a:schemeClr val="bg1"/>
                </a:solidFill>
                <a:latin typeface="微软雅黑" panose="020B0503020204020204" pitchFamily="34" charset="-122"/>
                <a:ea typeface="微软雅黑" panose="020B0503020204020204" pitchFamily="34" charset="-122"/>
              </a:rPr>
              <a:t>：</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zh-CN" altLang="en-US" dirty="0" smtClean="0">
                <a:solidFill>
                  <a:schemeClr val="bg1"/>
                </a:solidFill>
                <a:latin typeface="微软雅黑" panose="020B0503020204020204" pitchFamily="34" charset="-122"/>
                <a:ea typeface="微软雅黑" panose="020B0503020204020204" pitchFamily="34" charset="-122"/>
              </a:rPr>
              <a:t>在</a:t>
            </a:r>
            <a:r>
              <a:rPr lang="zh-CN" altLang="en-US" dirty="0" smtClean="0">
                <a:solidFill>
                  <a:schemeClr val="bg1"/>
                </a:solidFill>
                <a:latin typeface="微软雅黑" panose="020B0503020204020204" pitchFamily="34" charset="-122"/>
                <a:ea typeface="微软雅黑" panose="020B0503020204020204" pitchFamily="34" charset="-122"/>
                <a:hlinkClick r:id="rId5"/>
              </a:rPr>
              <a:t>模版</a:t>
            </a:r>
            <a:r>
              <a:rPr lang="zh-CN" altLang="en-US" dirty="0" smtClean="0">
                <a:solidFill>
                  <a:schemeClr val="bg1"/>
                </a:solidFill>
                <a:latin typeface="微软雅黑" panose="020B0503020204020204" pitchFamily="34" charset="-122"/>
                <a:ea typeface="微软雅黑" panose="020B0503020204020204" pitchFamily="34" charset="-122"/>
              </a:rPr>
              <a:t>一节里，你能找到一些声明文件，它们可以帮助你快速开始 当你在书写一个新声明文件的时候。 参考</a:t>
            </a:r>
            <a:r>
              <a:rPr lang="zh-CN" altLang="en-US" dirty="0" smtClean="0">
                <a:solidFill>
                  <a:schemeClr val="bg1"/>
                </a:solidFill>
                <a:latin typeface="微软雅黑" panose="020B0503020204020204" pitchFamily="34" charset="-122"/>
                <a:ea typeface="微软雅黑" panose="020B0503020204020204" pitchFamily="34" charset="-122"/>
                <a:hlinkClick r:id="rId2"/>
              </a:rPr>
              <a:t>结构</a:t>
            </a:r>
            <a:r>
              <a:rPr lang="zh-CN" altLang="en-US" dirty="0" smtClean="0">
                <a:solidFill>
                  <a:schemeClr val="bg1"/>
                </a:solidFill>
                <a:latin typeface="微软雅黑" panose="020B0503020204020204" pitchFamily="34" charset="-122"/>
                <a:ea typeface="微软雅黑" panose="020B0503020204020204" pitchFamily="34" charset="-122"/>
              </a:rPr>
              <a:t>这篇文档来找到应该使用哪个模版文件。</a:t>
            </a:r>
          </a:p>
          <a:p>
            <a:pPr>
              <a:spcBef>
                <a:spcPts val="198"/>
              </a:spcBef>
            </a:pPr>
            <a:endParaRPr lang="en-US" altLang="zh-CN" dirty="0" smtClean="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24151995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xmlns="" id="{62500BA0-5435-4394-A67D-935D06E8473D}"/>
              </a:ext>
            </a:extLst>
          </p:cNvPr>
          <p:cNvPicPr>
            <a:picLocks noChangeAspect="1"/>
          </p:cNvPicPr>
          <p:nvPr/>
        </p:nvPicPr>
        <p:blipFill rotWithShape="1">
          <a:blip r:embed="rId2" cstate="print"/>
          <a:srcRect l="60878"/>
          <a:stretch/>
        </p:blipFill>
        <p:spPr>
          <a:xfrm>
            <a:off x="6096000" y="652085"/>
            <a:ext cx="6269207" cy="5314808"/>
          </a:xfrm>
          <a:prstGeom prst="rect">
            <a:avLst/>
          </a:prstGeom>
          <a:solidFill>
            <a:srgbClr val="0A0F23"/>
          </a:solidFill>
          <a:effectLst>
            <a:softEdge rad="927100"/>
          </a:effectLst>
        </p:spPr>
      </p:pic>
      <p:sp>
        <p:nvSpPr>
          <p:cNvPr id="11" name="文本框 10">
            <a:extLst>
              <a:ext uri="{FF2B5EF4-FFF2-40B4-BE49-F238E27FC236}">
                <a16:creationId xmlns:a16="http://schemas.microsoft.com/office/drawing/2014/main" xmlns="" id="{070AA53B-EE7D-407A-93E5-ACCD74BA7C5C}"/>
              </a:ext>
            </a:extLst>
          </p:cNvPr>
          <p:cNvSpPr txBox="1"/>
          <p:nvPr/>
        </p:nvSpPr>
        <p:spPr>
          <a:xfrm>
            <a:off x="487679" y="2604821"/>
            <a:ext cx="3722371" cy="120032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prstClr val="white"/>
                </a:solidFill>
                <a:effectLst/>
                <a:uLnTx/>
                <a:uFillTx/>
                <a:latin typeface="Impact" panose="020B0806030902050204" pitchFamily="34" charset="0"/>
                <a:ea typeface="等线" panose="02010600030101010101" pitchFamily="2" charset="-122"/>
                <a:cs typeface="+mn-cs"/>
              </a:rPr>
              <a:t>PART 05</a:t>
            </a:r>
            <a:endParaRPr kumimoji="0" lang="zh-CN" altLang="en-US" sz="7200" b="0" i="0" u="none" strike="noStrike" kern="1200" cap="none" spc="0" normalizeH="0" baseline="0" noProof="0" dirty="0">
              <a:ln>
                <a:noFill/>
              </a:ln>
              <a:solidFill>
                <a:prstClr val="white"/>
              </a:solidFill>
              <a:effectLst/>
              <a:uLnTx/>
              <a:uFillTx/>
              <a:latin typeface="Impact" panose="020B0806030902050204" pitchFamily="34" charset="0"/>
              <a:ea typeface="等线" panose="02010600030101010101" pitchFamily="2" charset="-122"/>
              <a:cs typeface="+mn-cs"/>
            </a:endParaRPr>
          </a:p>
        </p:txBody>
      </p:sp>
      <p:sp>
        <p:nvSpPr>
          <p:cNvPr id="12" name="矩形 11">
            <a:extLst>
              <a:ext uri="{FF2B5EF4-FFF2-40B4-BE49-F238E27FC236}">
                <a16:creationId xmlns:a16="http://schemas.microsoft.com/office/drawing/2014/main" xmlns="" id="{1365D9B2-CE2D-4820-B0DA-C0FD3C575F5F}"/>
              </a:ext>
            </a:extLst>
          </p:cNvPr>
          <p:cNvSpPr/>
          <p:nvPr/>
        </p:nvSpPr>
        <p:spPr>
          <a:xfrm>
            <a:off x="487679" y="3837807"/>
            <a:ext cx="4232366" cy="636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项目配置</a:t>
            </a:r>
            <a:endPar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pic>
        <p:nvPicPr>
          <p:cNvPr id="16" name="图片 15">
            <a:extLst>
              <a:ext uri="{FF2B5EF4-FFF2-40B4-BE49-F238E27FC236}">
                <a16:creationId xmlns:a16="http://schemas.microsoft.com/office/drawing/2014/main" xmlns="" id="{9D9CC490-11D4-4019-960D-2E0BA57F3E51}"/>
              </a:ext>
            </a:extLst>
          </p:cNvPr>
          <p:cNvPicPr>
            <a:picLocks noChangeAspect="1"/>
          </p:cNvPicPr>
          <p:nvPr/>
        </p:nvPicPr>
        <p:blipFill rotWithShape="1">
          <a:blip r:embed="rId2" cstate="print"/>
          <a:srcRect l="60878"/>
          <a:stretch/>
        </p:blipFill>
        <p:spPr>
          <a:xfrm>
            <a:off x="-5153300" y="547581"/>
            <a:ext cx="6269207" cy="5314808"/>
          </a:xfrm>
          <a:prstGeom prst="rect">
            <a:avLst/>
          </a:prstGeom>
          <a:solidFill>
            <a:srgbClr val="0A0F23"/>
          </a:solidFill>
          <a:effectLst>
            <a:softEdge rad="927100"/>
          </a:effectLst>
        </p:spPr>
      </p:pic>
    </p:spTree>
    <p:extLst>
      <p:ext uri="{BB962C8B-B14F-4D97-AF65-F5344CB8AC3E}">
        <p14:creationId xmlns:p14="http://schemas.microsoft.com/office/powerpoint/2010/main" xmlns="" val="353811749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1" y="0"/>
            <a:ext cx="4833257" cy="603499"/>
          </a:xfrm>
          <a:prstGeom prst="rect">
            <a:avLst/>
          </a:prstGeom>
        </p:spPr>
        <p:txBody>
          <a:bodyPr wrap="square">
            <a:spAutoFit/>
          </a:bodyPr>
          <a:lstStyle/>
          <a:p>
            <a:pPr>
              <a:lnSpc>
                <a:spcPct val="195361"/>
              </a:lnSpc>
              <a:spcBef>
                <a:spcPts val="198"/>
              </a:spcBef>
            </a:pPr>
            <a:r>
              <a:rPr lang="en-US" altLang="zh-CN" sz="2000" b="1" dirty="0" smtClean="0">
                <a:solidFill>
                  <a:schemeClr val="bg1"/>
                </a:solidFill>
                <a:latin typeface="微软雅黑" panose="020B0503020204020204" pitchFamily="34" charset="-122"/>
                <a:ea typeface="微软雅黑" panose="020B0503020204020204" pitchFamily="34" charset="-122"/>
              </a:rPr>
              <a:t>tsconfig.json</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a:xfrm>
            <a:off x="631371" y="1239734"/>
            <a:ext cx="9268409" cy="3616375"/>
          </a:xfrm>
          <a:prstGeom prst="rect">
            <a:avLst/>
          </a:prstGeom>
        </p:spPr>
        <p:txBody>
          <a:bodyPr wrap="square">
            <a:spAutoFit/>
          </a:bodyPr>
          <a:lstStyle/>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概述</a:t>
            </a:r>
            <a:r>
              <a:rPr lang="zh-CN" altLang="en-US" sz="2000" b="1" dirty="0" smtClean="0">
                <a:solidFill>
                  <a:schemeClr val="bg1"/>
                </a:solidFill>
                <a:latin typeface="微软雅黑" panose="020B0503020204020204" pitchFamily="34" charset="-122"/>
                <a:ea typeface="微软雅黑" panose="020B0503020204020204" pitchFamily="34" charset="-122"/>
              </a:rPr>
              <a:t>：</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zh-CN" altLang="en-US" dirty="0" smtClean="0">
                <a:solidFill>
                  <a:schemeClr val="bg1"/>
                </a:solidFill>
                <a:latin typeface="微软雅黑" panose="020B0503020204020204" pitchFamily="34" charset="-122"/>
                <a:ea typeface="微软雅黑" panose="020B0503020204020204" pitchFamily="34" charset="-122"/>
              </a:rPr>
              <a:t>如果一个目录下存在一个</a:t>
            </a:r>
            <a:r>
              <a:rPr lang="en-US" altLang="zh-CN" dirty="0" smtClean="0">
                <a:solidFill>
                  <a:schemeClr val="bg1"/>
                </a:solidFill>
                <a:latin typeface="微软雅黑" panose="020B0503020204020204" pitchFamily="34" charset="-122"/>
                <a:ea typeface="微软雅黑" panose="020B0503020204020204" pitchFamily="34" charset="-122"/>
              </a:rPr>
              <a:t>tsconfig.json</a:t>
            </a:r>
            <a:r>
              <a:rPr lang="zh-CN" altLang="en-US" dirty="0" smtClean="0">
                <a:solidFill>
                  <a:schemeClr val="bg1"/>
                </a:solidFill>
                <a:latin typeface="微软雅黑" panose="020B0503020204020204" pitchFamily="34" charset="-122"/>
                <a:ea typeface="微软雅黑" panose="020B0503020204020204" pitchFamily="34" charset="-122"/>
              </a:rPr>
              <a:t>文件，那么它意味着这个目录是</a:t>
            </a:r>
            <a:r>
              <a:rPr lang="en-US" altLang="zh-CN" dirty="0" smtClean="0">
                <a:solidFill>
                  <a:schemeClr val="bg1"/>
                </a:solidFill>
                <a:latin typeface="微软雅黑" panose="020B0503020204020204" pitchFamily="34" charset="-122"/>
                <a:ea typeface="微软雅黑" panose="020B0503020204020204" pitchFamily="34" charset="-122"/>
              </a:rPr>
              <a:t>TypeScript</a:t>
            </a:r>
            <a:r>
              <a:rPr lang="zh-CN" altLang="en-US" dirty="0" smtClean="0">
                <a:solidFill>
                  <a:schemeClr val="bg1"/>
                </a:solidFill>
                <a:latin typeface="微软雅黑" panose="020B0503020204020204" pitchFamily="34" charset="-122"/>
                <a:ea typeface="微软雅黑" panose="020B0503020204020204" pitchFamily="34" charset="-122"/>
              </a:rPr>
              <a:t>项目的根目录。</a:t>
            </a:r>
            <a:r>
              <a:rPr lang="en-US" altLang="zh-CN" dirty="0" smtClean="0">
                <a:solidFill>
                  <a:schemeClr val="bg1"/>
                </a:solidFill>
                <a:latin typeface="微软雅黑" panose="020B0503020204020204" pitchFamily="34" charset="-122"/>
                <a:ea typeface="微软雅黑" panose="020B0503020204020204" pitchFamily="34" charset="-122"/>
              </a:rPr>
              <a:t>tsconfig.json</a:t>
            </a:r>
            <a:r>
              <a:rPr lang="zh-CN" altLang="en-US" dirty="0" smtClean="0">
                <a:solidFill>
                  <a:schemeClr val="bg1"/>
                </a:solidFill>
                <a:latin typeface="微软雅黑" panose="020B0503020204020204" pitchFamily="34" charset="-122"/>
                <a:ea typeface="微软雅黑" panose="020B0503020204020204" pitchFamily="34" charset="-122"/>
              </a:rPr>
              <a:t>文件中指定了用来编译这个项目的根文件和编译选项。 一个项目可以通过以下方式之一来编译</a:t>
            </a:r>
            <a:r>
              <a:rPr lang="zh-CN" altLang="en-US"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zh-CN" altLang="en-US" dirty="0" smtClean="0">
                <a:solidFill>
                  <a:schemeClr val="bg1"/>
                </a:solidFill>
                <a:latin typeface="微软雅黑" panose="020B0503020204020204" pitchFamily="34" charset="-122"/>
                <a:ea typeface="微软雅黑" panose="020B0503020204020204" pitchFamily="34" charset="-122"/>
              </a:rPr>
              <a:t>使用</a:t>
            </a:r>
            <a:r>
              <a:rPr lang="en-US" altLang="zh-CN" dirty="0" smtClean="0">
                <a:solidFill>
                  <a:schemeClr val="bg1"/>
                </a:solidFill>
                <a:latin typeface="微软雅黑" panose="020B0503020204020204" pitchFamily="34" charset="-122"/>
                <a:ea typeface="微软雅黑" panose="020B0503020204020204" pitchFamily="34" charset="-122"/>
              </a:rPr>
              <a:t>tsconfig.json</a:t>
            </a:r>
          </a:p>
          <a:p>
            <a:pPr>
              <a:spcBef>
                <a:spcPts val="198"/>
              </a:spcBef>
              <a:buFont typeface="Wingdings"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不带任何输入文件的情况下调用</a:t>
            </a:r>
            <a:r>
              <a:rPr lang="en-US" altLang="zh-CN" dirty="0" smtClean="0">
                <a:solidFill>
                  <a:schemeClr val="bg1"/>
                </a:solidFill>
                <a:latin typeface="微软雅黑" panose="020B0503020204020204" pitchFamily="34" charset="-122"/>
                <a:ea typeface="微软雅黑" panose="020B0503020204020204" pitchFamily="34" charset="-122"/>
              </a:rPr>
              <a:t>tsc</a:t>
            </a:r>
            <a:r>
              <a:rPr lang="zh-CN" altLang="en-US" dirty="0" smtClean="0">
                <a:solidFill>
                  <a:schemeClr val="bg1"/>
                </a:solidFill>
                <a:latin typeface="微软雅黑" panose="020B0503020204020204" pitchFamily="34" charset="-122"/>
                <a:ea typeface="微软雅黑" panose="020B0503020204020204" pitchFamily="34" charset="-122"/>
              </a:rPr>
              <a:t>，编译器会从当前目录开始去查找</a:t>
            </a:r>
            <a:r>
              <a:rPr lang="en-US" altLang="zh-CN" dirty="0" smtClean="0">
                <a:solidFill>
                  <a:schemeClr val="bg1"/>
                </a:solidFill>
                <a:latin typeface="微软雅黑" panose="020B0503020204020204" pitchFamily="34" charset="-122"/>
                <a:ea typeface="微软雅黑" panose="020B0503020204020204" pitchFamily="34" charset="-122"/>
              </a:rPr>
              <a:t>tsconfig.json</a:t>
            </a:r>
            <a:r>
              <a:rPr lang="zh-CN" altLang="en-US" dirty="0" smtClean="0">
                <a:solidFill>
                  <a:schemeClr val="bg1"/>
                </a:solidFill>
                <a:latin typeface="微软雅黑" panose="020B0503020204020204" pitchFamily="34" charset="-122"/>
                <a:ea typeface="微软雅黑" panose="020B0503020204020204" pitchFamily="34" charset="-122"/>
              </a:rPr>
              <a:t>文件，逐级向上搜索父目录。</a:t>
            </a:r>
          </a:p>
          <a:p>
            <a:pPr>
              <a:spcBef>
                <a:spcPts val="198"/>
              </a:spcBef>
              <a:buFont typeface="Wingdings"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不带任何输入文件的情况下调用</a:t>
            </a:r>
            <a:r>
              <a:rPr lang="en-US" altLang="zh-CN" dirty="0" smtClean="0">
                <a:solidFill>
                  <a:schemeClr val="bg1"/>
                </a:solidFill>
                <a:latin typeface="微软雅黑" panose="020B0503020204020204" pitchFamily="34" charset="-122"/>
                <a:ea typeface="微软雅黑" panose="020B0503020204020204" pitchFamily="34" charset="-122"/>
              </a:rPr>
              <a:t>tsc</a:t>
            </a:r>
            <a:r>
              <a:rPr lang="zh-CN" altLang="en-US" dirty="0" smtClean="0">
                <a:solidFill>
                  <a:schemeClr val="bg1"/>
                </a:solidFill>
                <a:latin typeface="微软雅黑" panose="020B0503020204020204" pitchFamily="34" charset="-122"/>
                <a:ea typeface="微软雅黑" panose="020B0503020204020204" pitchFamily="34" charset="-122"/>
              </a:rPr>
              <a:t>，且使用命令行参数</a:t>
            </a:r>
            <a:r>
              <a:rPr lang="en-US" altLang="zh-CN" dirty="0" smtClean="0">
                <a:solidFill>
                  <a:schemeClr val="bg1"/>
                </a:solidFill>
                <a:latin typeface="微软雅黑" panose="020B0503020204020204" pitchFamily="34" charset="-122"/>
                <a:ea typeface="微软雅黑" panose="020B0503020204020204" pitchFamily="34" charset="-122"/>
              </a:rPr>
              <a:t>--project</a:t>
            </a:r>
            <a:r>
              <a:rPr lang="zh-CN" altLang="en-US" dirty="0" smtClean="0">
                <a:solidFill>
                  <a:schemeClr val="bg1"/>
                </a:solidFill>
                <a:latin typeface="微软雅黑" panose="020B0503020204020204" pitchFamily="34" charset="-122"/>
                <a:ea typeface="微软雅黑" panose="020B0503020204020204" pitchFamily="34" charset="-122"/>
              </a:rPr>
              <a:t>（或</a:t>
            </a:r>
            <a:r>
              <a:rPr lang="en-US" altLang="zh-CN" dirty="0" smtClean="0">
                <a:solidFill>
                  <a:schemeClr val="bg1"/>
                </a:solidFill>
                <a:latin typeface="微软雅黑" panose="020B0503020204020204" pitchFamily="34" charset="-122"/>
                <a:ea typeface="微软雅黑" panose="020B0503020204020204" pitchFamily="34" charset="-122"/>
              </a:rPr>
              <a:t>-p</a:t>
            </a:r>
            <a:r>
              <a:rPr lang="zh-CN" altLang="en-US" dirty="0" smtClean="0">
                <a:solidFill>
                  <a:schemeClr val="bg1"/>
                </a:solidFill>
                <a:latin typeface="微软雅黑" panose="020B0503020204020204" pitchFamily="34" charset="-122"/>
                <a:ea typeface="微软雅黑" panose="020B0503020204020204" pitchFamily="34" charset="-122"/>
              </a:rPr>
              <a:t>）指定一个包含</a:t>
            </a:r>
            <a:r>
              <a:rPr lang="en-US" altLang="zh-CN" dirty="0" smtClean="0">
                <a:solidFill>
                  <a:schemeClr val="bg1"/>
                </a:solidFill>
                <a:latin typeface="微软雅黑" panose="020B0503020204020204" pitchFamily="34" charset="-122"/>
                <a:ea typeface="微软雅黑" panose="020B0503020204020204" pitchFamily="34" charset="-122"/>
              </a:rPr>
              <a:t>tsconfig.json</a:t>
            </a:r>
            <a:r>
              <a:rPr lang="zh-CN" altLang="en-US" dirty="0" smtClean="0">
                <a:solidFill>
                  <a:schemeClr val="bg1"/>
                </a:solidFill>
                <a:latin typeface="微软雅黑" panose="020B0503020204020204" pitchFamily="34" charset="-122"/>
                <a:ea typeface="微软雅黑" panose="020B0503020204020204" pitchFamily="34" charset="-122"/>
              </a:rPr>
              <a:t>文件的目录。</a:t>
            </a:r>
          </a:p>
          <a:p>
            <a:pPr>
              <a:spcBef>
                <a:spcPts val="198"/>
              </a:spcBef>
            </a:pPr>
            <a:r>
              <a:rPr lang="zh-CN" altLang="en-US" dirty="0" smtClean="0">
                <a:solidFill>
                  <a:schemeClr val="bg1"/>
                </a:solidFill>
                <a:latin typeface="微软雅黑" panose="020B0503020204020204" pitchFamily="34" charset="-122"/>
                <a:ea typeface="微软雅黑" panose="020B0503020204020204" pitchFamily="34" charset="-122"/>
              </a:rPr>
              <a:t>当命令行上指定了输入文件时，</a:t>
            </a:r>
            <a:r>
              <a:rPr lang="en-US" altLang="zh-CN" dirty="0" smtClean="0">
                <a:solidFill>
                  <a:schemeClr val="bg1"/>
                </a:solidFill>
                <a:latin typeface="微软雅黑" panose="020B0503020204020204" pitchFamily="34" charset="-122"/>
                <a:ea typeface="微软雅黑" panose="020B0503020204020204" pitchFamily="34" charset="-122"/>
              </a:rPr>
              <a:t>tsconfig.json</a:t>
            </a:r>
            <a:r>
              <a:rPr lang="zh-CN" altLang="en-US" dirty="0" smtClean="0">
                <a:solidFill>
                  <a:schemeClr val="bg1"/>
                </a:solidFill>
                <a:latin typeface="微软雅黑" panose="020B0503020204020204" pitchFamily="34" charset="-122"/>
                <a:ea typeface="微软雅黑" panose="020B0503020204020204" pitchFamily="34" charset="-122"/>
              </a:rPr>
              <a:t>文件会被忽略</a:t>
            </a:r>
            <a:r>
              <a:rPr lang="zh-CN" altLang="en-US" dirty="0" smtClean="0">
                <a:solidFill>
                  <a:schemeClr val="bg1"/>
                </a:solidFill>
                <a:latin typeface="微软雅黑" panose="020B0503020204020204" pitchFamily="34" charset="-122"/>
                <a:ea typeface="微软雅黑" panose="020B0503020204020204" pitchFamily="34" charset="-122"/>
              </a:rPr>
              <a:t>。</a:t>
            </a:r>
            <a:endParaRPr lang="zh-CN" altLang="en-US" dirty="0" smtClean="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24151995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1" y="0"/>
            <a:ext cx="4833257" cy="603499"/>
          </a:xfrm>
          <a:prstGeom prst="rect">
            <a:avLst/>
          </a:prstGeom>
        </p:spPr>
        <p:txBody>
          <a:bodyPr wrap="square">
            <a:spAutoFit/>
          </a:bodyPr>
          <a:lstStyle/>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错误信息列表</a:t>
            </a:r>
          </a:p>
        </p:txBody>
      </p:sp>
      <p:graphicFrame>
        <p:nvGraphicFramePr>
          <p:cNvPr id="4" name="表格 3"/>
          <p:cNvGraphicFramePr>
            <a:graphicFrameLocks noGrp="1"/>
          </p:cNvGraphicFramePr>
          <p:nvPr/>
        </p:nvGraphicFramePr>
        <p:xfrm>
          <a:off x="727768" y="979703"/>
          <a:ext cx="8144589" cy="5212080"/>
        </p:xfrm>
        <a:graphic>
          <a:graphicData uri="http://schemas.openxmlformats.org/drawingml/2006/table">
            <a:tbl>
              <a:tblPr firstRow="1" bandRow="1">
                <a:tableStyleId>{5C22544A-7EE6-4342-B048-85BDC9FD1C3A}</a:tableStyleId>
              </a:tblPr>
              <a:tblGrid>
                <a:gridCol w="2108720"/>
                <a:gridCol w="1532107"/>
                <a:gridCol w="2251881"/>
                <a:gridCol w="2251881"/>
              </a:tblGrid>
              <a:tr h="236385">
                <a:tc>
                  <a:txBody>
                    <a:bodyPr/>
                    <a:lstStyle/>
                    <a:p>
                      <a:pPr algn="l" fontAlgn="b"/>
                      <a:r>
                        <a:rPr lang="en-US" dirty="0">
                          <a:solidFill>
                            <a:srgbClr val="000000"/>
                          </a:solidFill>
                        </a:rPr>
                        <a:t>code</a:t>
                      </a:r>
                    </a:p>
                  </a:txBody>
                  <a:tcPr marL="76200" marR="76200" marT="76200" marB="76200" anchor="b">
                    <a:solidFill>
                      <a:schemeClr val="accent1">
                        <a:lumMod val="20000"/>
                        <a:lumOff val="80000"/>
                      </a:schemeClr>
                    </a:solidFill>
                  </a:tcPr>
                </a:tc>
                <a:tc>
                  <a:txBody>
                    <a:bodyPr/>
                    <a:lstStyle/>
                    <a:p>
                      <a:pPr algn="l" fontAlgn="b"/>
                      <a:r>
                        <a:rPr lang="zh-CN" altLang="en-US" dirty="0">
                          <a:solidFill>
                            <a:srgbClr val="000000"/>
                          </a:solidFill>
                        </a:rPr>
                        <a:t>类型</a:t>
                      </a:r>
                    </a:p>
                  </a:txBody>
                  <a:tcPr marL="76200" marR="76200" marT="76200" marB="76200" anchor="b">
                    <a:solidFill>
                      <a:schemeClr val="accent1">
                        <a:lumMod val="20000"/>
                        <a:lumOff val="80000"/>
                      </a:schemeClr>
                    </a:solidFill>
                  </a:tcPr>
                </a:tc>
                <a:tc>
                  <a:txBody>
                    <a:bodyPr/>
                    <a:lstStyle/>
                    <a:p>
                      <a:pPr algn="l" fontAlgn="b"/>
                      <a:r>
                        <a:rPr lang="zh-CN" altLang="en-US">
                          <a:solidFill>
                            <a:srgbClr val="000000"/>
                          </a:solidFill>
                        </a:rPr>
                        <a:t>英文描述</a:t>
                      </a:r>
                    </a:p>
                  </a:txBody>
                  <a:tcPr marL="76200" marR="76200" marT="76200" marB="76200" anchor="b">
                    <a:solidFill>
                      <a:schemeClr val="accent1">
                        <a:lumMod val="20000"/>
                        <a:lumOff val="80000"/>
                      </a:schemeClr>
                    </a:solidFill>
                  </a:tcPr>
                </a:tc>
                <a:tc>
                  <a:txBody>
                    <a:bodyPr/>
                    <a:lstStyle/>
                    <a:p>
                      <a:pPr algn="l" fontAlgn="b"/>
                      <a:r>
                        <a:rPr lang="zh-CN" altLang="en-US" dirty="0">
                          <a:solidFill>
                            <a:srgbClr val="000000"/>
                          </a:solidFill>
                        </a:rPr>
                        <a:t>中文描述</a:t>
                      </a:r>
                    </a:p>
                  </a:txBody>
                  <a:tcPr marL="76200" marR="76200" marT="76200" marB="76200" anchor="b">
                    <a:solidFill>
                      <a:schemeClr val="accent1">
                        <a:lumMod val="20000"/>
                        <a:lumOff val="80000"/>
                      </a:schemeClr>
                    </a:solidFill>
                  </a:tcPr>
                </a:tc>
              </a:tr>
              <a:tr h="236385">
                <a:tc>
                  <a:txBody>
                    <a:bodyPr/>
                    <a:lstStyle/>
                    <a:p>
                      <a:pPr fontAlgn="t"/>
                      <a:r>
                        <a:rPr lang="en-US" altLang="zh-CN" dirty="0">
                          <a:solidFill>
                            <a:srgbClr val="000000"/>
                          </a:solidFill>
                        </a:rPr>
                        <a:t>1002</a:t>
                      </a:r>
                    </a:p>
                  </a:txBody>
                  <a:tcPr marL="76200" marR="76200" marT="76200" marB="76200"/>
                </a:tc>
                <a:tc>
                  <a:txBody>
                    <a:bodyPr/>
                    <a:lstStyle/>
                    <a:p>
                      <a:pPr fontAlgn="t"/>
                      <a:r>
                        <a:rPr lang="zh-CN" altLang="en-US">
                          <a:solidFill>
                            <a:srgbClr val="000000"/>
                          </a:solidFill>
                        </a:rPr>
                        <a:t>错误</a:t>
                      </a:r>
                    </a:p>
                  </a:txBody>
                  <a:tcPr marL="76200" marR="76200" marT="76200" marB="76200"/>
                </a:tc>
                <a:tc>
                  <a:txBody>
                    <a:bodyPr/>
                    <a:lstStyle/>
                    <a:p>
                      <a:pPr fontAlgn="t"/>
                      <a:r>
                        <a:rPr lang="en-US">
                          <a:solidFill>
                            <a:srgbClr val="000000"/>
                          </a:solidFill>
                        </a:rPr>
                        <a:t>Unterminated string literal.</a:t>
                      </a:r>
                    </a:p>
                  </a:txBody>
                  <a:tcPr marL="76200" marR="76200" marT="76200" marB="76200"/>
                </a:tc>
                <a:tc>
                  <a:txBody>
                    <a:bodyPr/>
                    <a:lstStyle/>
                    <a:p>
                      <a:pPr fontAlgn="t"/>
                      <a:r>
                        <a:rPr lang="zh-CN" altLang="en-US">
                          <a:solidFill>
                            <a:srgbClr val="000000"/>
                          </a:solidFill>
                        </a:rPr>
                        <a:t>未终止的字符串文本。</a:t>
                      </a:r>
                    </a:p>
                  </a:txBody>
                  <a:tcPr marL="76200" marR="76200" marT="76200" marB="76200"/>
                </a:tc>
              </a:tr>
              <a:tr h="236385">
                <a:tc>
                  <a:txBody>
                    <a:bodyPr/>
                    <a:lstStyle/>
                    <a:p>
                      <a:pPr fontAlgn="t"/>
                      <a:r>
                        <a:rPr lang="en-US" altLang="zh-CN">
                          <a:solidFill>
                            <a:srgbClr val="000000"/>
                          </a:solidFill>
                        </a:rPr>
                        <a:t>1003</a:t>
                      </a:r>
                    </a:p>
                  </a:txBody>
                  <a:tcPr marL="76200" marR="76200" marT="76200" marB="76200"/>
                </a:tc>
                <a:tc>
                  <a:txBody>
                    <a:bodyPr/>
                    <a:lstStyle/>
                    <a:p>
                      <a:pPr fontAlgn="t"/>
                      <a:r>
                        <a:rPr lang="zh-CN" altLang="en-US">
                          <a:solidFill>
                            <a:srgbClr val="000000"/>
                          </a:solidFill>
                        </a:rPr>
                        <a:t>错误</a:t>
                      </a:r>
                    </a:p>
                  </a:txBody>
                  <a:tcPr marL="76200" marR="76200" marT="76200" marB="76200"/>
                </a:tc>
                <a:tc>
                  <a:txBody>
                    <a:bodyPr/>
                    <a:lstStyle/>
                    <a:p>
                      <a:pPr fontAlgn="t"/>
                      <a:r>
                        <a:rPr lang="en-US">
                          <a:solidFill>
                            <a:srgbClr val="000000"/>
                          </a:solidFill>
                        </a:rPr>
                        <a:t>Identifier expected.</a:t>
                      </a:r>
                    </a:p>
                  </a:txBody>
                  <a:tcPr marL="76200" marR="76200" marT="76200" marB="76200"/>
                </a:tc>
                <a:tc>
                  <a:txBody>
                    <a:bodyPr/>
                    <a:lstStyle/>
                    <a:p>
                      <a:pPr fontAlgn="t"/>
                      <a:r>
                        <a:rPr lang="zh-CN" altLang="en-US">
                          <a:solidFill>
                            <a:srgbClr val="000000"/>
                          </a:solidFill>
                        </a:rPr>
                        <a:t>应为标识符。</a:t>
                      </a:r>
                    </a:p>
                  </a:txBody>
                  <a:tcPr marL="76200" marR="76200" marT="76200" marB="76200"/>
                </a:tc>
              </a:tr>
              <a:tr h="236385">
                <a:tc>
                  <a:txBody>
                    <a:bodyPr/>
                    <a:lstStyle/>
                    <a:p>
                      <a:pPr fontAlgn="t"/>
                      <a:r>
                        <a:rPr lang="en-US" altLang="zh-CN">
                          <a:solidFill>
                            <a:srgbClr val="000000"/>
                          </a:solidFill>
                        </a:rPr>
                        <a:t>1005</a:t>
                      </a:r>
                    </a:p>
                  </a:txBody>
                  <a:tcPr marL="76200" marR="76200" marT="76200" marB="76200"/>
                </a:tc>
                <a:tc>
                  <a:txBody>
                    <a:bodyPr/>
                    <a:lstStyle/>
                    <a:p>
                      <a:pPr fontAlgn="t"/>
                      <a:r>
                        <a:rPr lang="zh-CN" altLang="en-US">
                          <a:solidFill>
                            <a:srgbClr val="000000"/>
                          </a:solidFill>
                        </a:rPr>
                        <a:t>错误</a:t>
                      </a:r>
                    </a:p>
                  </a:txBody>
                  <a:tcPr marL="76200" marR="76200" marT="76200" marB="76200"/>
                </a:tc>
                <a:tc>
                  <a:txBody>
                    <a:bodyPr/>
                    <a:lstStyle/>
                    <a:p>
                      <a:pPr fontAlgn="t"/>
                      <a:r>
                        <a:rPr lang="en-US">
                          <a:solidFill>
                            <a:srgbClr val="000000"/>
                          </a:solidFill>
                        </a:rPr>
                        <a:t>'{0}' expected.</a:t>
                      </a:r>
                    </a:p>
                  </a:txBody>
                  <a:tcPr marL="76200" marR="76200" marT="76200" marB="76200"/>
                </a:tc>
                <a:tc>
                  <a:txBody>
                    <a:bodyPr/>
                    <a:lstStyle/>
                    <a:p>
                      <a:pPr fontAlgn="t"/>
                      <a:r>
                        <a:rPr lang="zh-CN" altLang="en-US">
                          <a:solidFill>
                            <a:srgbClr val="000000"/>
                          </a:solidFill>
                        </a:rPr>
                        <a:t>应为“</a:t>
                      </a:r>
                      <a:r>
                        <a:rPr lang="en-US" altLang="zh-CN">
                          <a:solidFill>
                            <a:srgbClr val="000000"/>
                          </a:solidFill>
                        </a:rPr>
                        <a:t>{0}”</a:t>
                      </a:r>
                      <a:r>
                        <a:rPr lang="zh-CN" altLang="en-US">
                          <a:solidFill>
                            <a:srgbClr val="000000"/>
                          </a:solidFill>
                        </a:rPr>
                        <a:t>。</a:t>
                      </a:r>
                    </a:p>
                  </a:txBody>
                  <a:tcPr marL="76200" marR="76200" marT="76200" marB="76200"/>
                </a:tc>
              </a:tr>
              <a:tr h="236385">
                <a:tc>
                  <a:txBody>
                    <a:bodyPr/>
                    <a:lstStyle/>
                    <a:p>
                      <a:pPr fontAlgn="t"/>
                      <a:r>
                        <a:rPr lang="en-US" altLang="zh-CN">
                          <a:solidFill>
                            <a:srgbClr val="000000"/>
                          </a:solidFill>
                        </a:rPr>
                        <a:t>1006</a:t>
                      </a:r>
                    </a:p>
                  </a:txBody>
                  <a:tcPr marL="76200" marR="76200" marT="76200" marB="76200"/>
                </a:tc>
                <a:tc>
                  <a:txBody>
                    <a:bodyPr/>
                    <a:lstStyle/>
                    <a:p>
                      <a:pPr fontAlgn="t"/>
                      <a:r>
                        <a:rPr lang="zh-CN" altLang="en-US">
                          <a:solidFill>
                            <a:srgbClr val="000000"/>
                          </a:solidFill>
                        </a:rPr>
                        <a:t>错误</a:t>
                      </a:r>
                    </a:p>
                  </a:txBody>
                  <a:tcPr marL="76200" marR="76200" marT="76200" marB="76200"/>
                </a:tc>
                <a:tc>
                  <a:txBody>
                    <a:bodyPr/>
                    <a:lstStyle/>
                    <a:p>
                      <a:pPr fontAlgn="t"/>
                      <a:r>
                        <a:rPr lang="en-US">
                          <a:solidFill>
                            <a:srgbClr val="000000"/>
                          </a:solidFill>
                        </a:rPr>
                        <a:t>A file cannot have a reference to itself.</a:t>
                      </a:r>
                    </a:p>
                  </a:txBody>
                  <a:tcPr marL="76200" marR="76200" marT="76200" marB="76200"/>
                </a:tc>
                <a:tc>
                  <a:txBody>
                    <a:bodyPr/>
                    <a:lstStyle/>
                    <a:p>
                      <a:pPr fontAlgn="t"/>
                      <a:r>
                        <a:rPr lang="zh-CN" altLang="en-US" dirty="0">
                          <a:solidFill>
                            <a:srgbClr val="000000"/>
                          </a:solidFill>
                        </a:rPr>
                        <a:t>文件不能引用自身。</a:t>
                      </a:r>
                    </a:p>
                  </a:txBody>
                  <a:tcPr marL="76200" marR="76200" marT="76200" marB="76200"/>
                </a:tc>
              </a:tr>
              <a:tr h="236385">
                <a:tc>
                  <a:txBody>
                    <a:bodyPr/>
                    <a:lstStyle/>
                    <a:p>
                      <a:pPr fontAlgn="t"/>
                      <a:r>
                        <a:rPr lang="en-US" altLang="zh-CN" dirty="0">
                          <a:solidFill>
                            <a:srgbClr val="000000"/>
                          </a:solidFill>
                        </a:rPr>
                        <a:t>1009</a:t>
                      </a:r>
                    </a:p>
                  </a:txBody>
                  <a:tcPr marL="76200" marR="76200" marT="76200" marB="76200"/>
                </a:tc>
                <a:tc>
                  <a:txBody>
                    <a:bodyPr/>
                    <a:lstStyle/>
                    <a:p>
                      <a:pPr fontAlgn="t"/>
                      <a:r>
                        <a:rPr lang="zh-CN" altLang="en-US">
                          <a:solidFill>
                            <a:srgbClr val="000000"/>
                          </a:solidFill>
                        </a:rPr>
                        <a:t>错误</a:t>
                      </a:r>
                    </a:p>
                  </a:txBody>
                  <a:tcPr marL="76200" marR="76200" marT="76200" marB="76200"/>
                </a:tc>
                <a:tc>
                  <a:txBody>
                    <a:bodyPr/>
                    <a:lstStyle/>
                    <a:p>
                      <a:pPr fontAlgn="t"/>
                      <a:r>
                        <a:rPr lang="en-US">
                          <a:solidFill>
                            <a:srgbClr val="000000"/>
                          </a:solidFill>
                        </a:rPr>
                        <a:t>Trailing comma not allowed.</a:t>
                      </a:r>
                    </a:p>
                  </a:txBody>
                  <a:tcPr marL="76200" marR="76200" marT="76200" marB="76200"/>
                </a:tc>
                <a:tc>
                  <a:txBody>
                    <a:bodyPr/>
                    <a:lstStyle/>
                    <a:p>
                      <a:pPr fontAlgn="t"/>
                      <a:r>
                        <a:rPr lang="zh-CN" altLang="en-US">
                          <a:solidFill>
                            <a:srgbClr val="000000"/>
                          </a:solidFill>
                        </a:rPr>
                        <a:t>不允许使用尾随逗号。</a:t>
                      </a:r>
                    </a:p>
                  </a:txBody>
                  <a:tcPr marL="76200" marR="76200" marT="76200" marB="76200"/>
                </a:tc>
              </a:tr>
              <a:tr h="236385">
                <a:tc>
                  <a:txBody>
                    <a:bodyPr/>
                    <a:lstStyle/>
                    <a:p>
                      <a:pPr fontAlgn="t"/>
                      <a:r>
                        <a:rPr lang="en-US" altLang="zh-CN" dirty="0">
                          <a:solidFill>
                            <a:srgbClr val="000000"/>
                          </a:solidFill>
                        </a:rPr>
                        <a:t>1010</a:t>
                      </a:r>
                    </a:p>
                  </a:txBody>
                  <a:tcPr marL="76200" marR="76200" marT="76200" marB="76200"/>
                </a:tc>
                <a:tc>
                  <a:txBody>
                    <a:bodyPr/>
                    <a:lstStyle/>
                    <a:p>
                      <a:pPr fontAlgn="t"/>
                      <a:r>
                        <a:rPr lang="zh-CN" altLang="en-US">
                          <a:solidFill>
                            <a:srgbClr val="000000"/>
                          </a:solidFill>
                        </a:rPr>
                        <a:t>错误</a:t>
                      </a:r>
                    </a:p>
                  </a:txBody>
                  <a:tcPr marL="76200" marR="76200" marT="76200" marB="76200"/>
                </a:tc>
                <a:tc>
                  <a:txBody>
                    <a:bodyPr/>
                    <a:lstStyle/>
                    <a:p>
                      <a:pPr fontAlgn="t"/>
                      <a:r>
                        <a:rPr lang="en-US">
                          <a:solidFill>
                            <a:srgbClr val="000000"/>
                          </a:solidFill>
                        </a:rPr>
                        <a:t>'*/' expected.</a:t>
                      </a:r>
                    </a:p>
                  </a:txBody>
                  <a:tcPr marL="76200" marR="76200" marT="76200" marB="76200"/>
                </a:tc>
                <a:tc>
                  <a:txBody>
                    <a:bodyPr/>
                    <a:lstStyle/>
                    <a:p>
                      <a:pPr fontAlgn="t"/>
                      <a:r>
                        <a:rPr lang="zh-CN" altLang="en-US">
                          <a:solidFill>
                            <a:srgbClr val="000000"/>
                          </a:solidFill>
                        </a:rPr>
                        <a:t>应为 </a:t>
                      </a:r>
                      <a:r>
                        <a:rPr lang="en-US" altLang="zh-CN">
                          <a:solidFill>
                            <a:srgbClr val="000000"/>
                          </a:solidFill>
                        </a:rPr>
                        <a:t>"*/"</a:t>
                      </a:r>
                      <a:r>
                        <a:rPr lang="zh-CN" altLang="en-US">
                          <a:solidFill>
                            <a:srgbClr val="000000"/>
                          </a:solidFill>
                        </a:rPr>
                        <a:t>。</a:t>
                      </a:r>
                    </a:p>
                  </a:txBody>
                  <a:tcPr marL="76200" marR="76200" marT="76200" marB="76200"/>
                </a:tc>
              </a:tr>
              <a:tr h="236385">
                <a:tc>
                  <a:txBody>
                    <a:bodyPr/>
                    <a:lstStyle/>
                    <a:p>
                      <a:pPr fontAlgn="t"/>
                      <a:r>
                        <a:rPr lang="en-US" altLang="zh-CN" dirty="0">
                          <a:solidFill>
                            <a:srgbClr val="000000"/>
                          </a:solidFill>
                        </a:rPr>
                        <a:t>1012</a:t>
                      </a:r>
                    </a:p>
                  </a:txBody>
                  <a:tcPr marL="76200" marR="76200" marT="76200" marB="76200"/>
                </a:tc>
                <a:tc>
                  <a:txBody>
                    <a:bodyPr/>
                    <a:lstStyle/>
                    <a:p>
                      <a:pPr fontAlgn="t"/>
                      <a:r>
                        <a:rPr lang="zh-CN" altLang="en-US">
                          <a:solidFill>
                            <a:srgbClr val="000000"/>
                          </a:solidFill>
                        </a:rPr>
                        <a:t>错误</a:t>
                      </a:r>
                    </a:p>
                  </a:txBody>
                  <a:tcPr marL="76200" marR="76200" marT="76200" marB="76200"/>
                </a:tc>
                <a:tc>
                  <a:txBody>
                    <a:bodyPr/>
                    <a:lstStyle/>
                    <a:p>
                      <a:pPr fontAlgn="t"/>
                      <a:r>
                        <a:rPr lang="en-US">
                          <a:solidFill>
                            <a:srgbClr val="000000"/>
                          </a:solidFill>
                        </a:rPr>
                        <a:t>Unexpected token.</a:t>
                      </a:r>
                    </a:p>
                  </a:txBody>
                  <a:tcPr marL="76200" marR="76200" marT="76200" marB="76200"/>
                </a:tc>
                <a:tc>
                  <a:txBody>
                    <a:bodyPr/>
                    <a:lstStyle/>
                    <a:p>
                      <a:pPr fontAlgn="t"/>
                      <a:r>
                        <a:rPr lang="zh-CN" altLang="en-US" dirty="0">
                          <a:solidFill>
                            <a:srgbClr val="000000"/>
                          </a:solidFill>
                        </a:rPr>
                        <a:t>意外的标记。</a:t>
                      </a:r>
                    </a:p>
                  </a:txBody>
                  <a:tcPr marL="76200" marR="76200" marT="76200" marB="76200"/>
                </a:tc>
              </a:tr>
              <a:tr h="236385">
                <a:tc>
                  <a:txBody>
                    <a:bodyPr/>
                    <a:lstStyle/>
                    <a:p>
                      <a:pPr fontAlgn="t"/>
                      <a:r>
                        <a:rPr lang="en-US" altLang="zh-CN" dirty="0">
                          <a:solidFill>
                            <a:srgbClr val="000000"/>
                          </a:solidFill>
                        </a:rPr>
                        <a:t>1014</a:t>
                      </a:r>
                    </a:p>
                  </a:txBody>
                  <a:tcPr marL="76200" marR="76200" marT="76200" marB="76200"/>
                </a:tc>
                <a:tc>
                  <a:txBody>
                    <a:bodyPr/>
                    <a:lstStyle/>
                    <a:p>
                      <a:pPr fontAlgn="t"/>
                      <a:r>
                        <a:rPr lang="zh-CN" altLang="en-US">
                          <a:solidFill>
                            <a:srgbClr val="000000"/>
                          </a:solidFill>
                        </a:rPr>
                        <a:t>错误</a:t>
                      </a:r>
                    </a:p>
                  </a:txBody>
                  <a:tcPr marL="76200" marR="76200" marT="76200" marB="76200"/>
                </a:tc>
                <a:tc>
                  <a:txBody>
                    <a:bodyPr/>
                    <a:lstStyle/>
                    <a:p>
                      <a:pPr fontAlgn="t"/>
                      <a:r>
                        <a:rPr lang="en-US">
                          <a:solidFill>
                            <a:srgbClr val="000000"/>
                          </a:solidFill>
                        </a:rPr>
                        <a:t>A rest parameter must be last in a parameter list.</a:t>
                      </a:r>
                    </a:p>
                  </a:txBody>
                  <a:tcPr marL="76200" marR="76200" marT="76200" marB="76200"/>
                </a:tc>
                <a:tc>
                  <a:txBody>
                    <a:bodyPr/>
                    <a:lstStyle/>
                    <a:p>
                      <a:pPr fontAlgn="t"/>
                      <a:r>
                        <a:rPr lang="en-US" altLang="zh-CN" dirty="0">
                          <a:solidFill>
                            <a:srgbClr val="000000"/>
                          </a:solidFill>
                        </a:rPr>
                        <a:t>rest </a:t>
                      </a:r>
                      <a:r>
                        <a:rPr lang="zh-CN" altLang="en-US" dirty="0">
                          <a:solidFill>
                            <a:srgbClr val="000000"/>
                          </a:solidFill>
                        </a:rPr>
                        <a:t>参数必须是参数列表中的最后一个参数。</a:t>
                      </a:r>
                    </a:p>
                  </a:txBody>
                  <a:tcPr marL="76200" marR="76200" marT="76200" marB="76200"/>
                </a:tc>
              </a:tr>
            </a:tbl>
          </a:graphicData>
        </a:graphic>
      </p:graphicFrame>
    </p:spTree>
    <p:extLst>
      <p:ext uri="{BB962C8B-B14F-4D97-AF65-F5344CB8AC3E}">
        <p14:creationId xmlns:p14="http://schemas.microsoft.com/office/powerpoint/2010/main" xmlns="" val="22415199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1" y="0"/>
            <a:ext cx="3312367" cy="603499"/>
          </a:xfrm>
          <a:prstGeom prst="rect">
            <a:avLst/>
          </a:prstGeom>
        </p:spPr>
        <p:txBody>
          <a:bodyPr wrap="square">
            <a:spAutoFit/>
          </a:bodyPr>
          <a:lstStyle/>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搭</a:t>
            </a:r>
            <a:r>
              <a:rPr lang="zh-CN" altLang="en-US" sz="2000" b="1" dirty="0" smtClean="0">
                <a:solidFill>
                  <a:schemeClr val="bg1"/>
                </a:solidFill>
                <a:latin typeface="微软雅黑" panose="020B0503020204020204" pitchFamily="34" charset="-122"/>
                <a:ea typeface="微软雅黑" panose="020B0503020204020204" pitchFamily="34" charset="-122"/>
              </a:rPr>
              <a:t>建</a:t>
            </a:r>
            <a:r>
              <a:rPr lang="en-US" altLang="zh-CN" sz="2000" b="1" dirty="0" smtClean="0">
                <a:solidFill>
                  <a:schemeClr val="bg1"/>
                </a:solidFill>
                <a:latin typeface="微软雅黑" panose="020B0503020204020204" pitchFamily="34" charset="-122"/>
                <a:ea typeface="微软雅黑" panose="020B0503020204020204" pitchFamily="34" charset="-122"/>
              </a:rPr>
              <a:t>TypeScript</a:t>
            </a:r>
            <a:r>
              <a:rPr lang="zh-CN" altLang="en-US" sz="2000" b="1" dirty="0" smtClean="0">
                <a:solidFill>
                  <a:schemeClr val="bg1"/>
                </a:solidFill>
                <a:latin typeface="微软雅黑" panose="020B0503020204020204" pitchFamily="34" charset="-122"/>
                <a:ea typeface="微软雅黑" panose="020B0503020204020204" pitchFamily="34" charset="-122"/>
              </a:rPr>
              <a:t>开发环</a:t>
            </a:r>
            <a:r>
              <a:rPr lang="zh-CN" altLang="en-US" sz="2000" b="1" dirty="0" smtClean="0">
                <a:solidFill>
                  <a:schemeClr val="bg1"/>
                </a:solidFill>
                <a:latin typeface="微软雅黑" panose="020B0503020204020204" pitchFamily="34" charset="-122"/>
                <a:ea typeface="微软雅黑" panose="020B0503020204020204" pitchFamily="34" charset="-122"/>
              </a:rPr>
              <a:t>境</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a:xfrm>
            <a:off x="724677" y="1211719"/>
            <a:ext cx="9268409" cy="1282402"/>
          </a:xfrm>
          <a:prstGeom prst="rect">
            <a:avLst/>
          </a:prstGeom>
        </p:spPr>
        <p:txBody>
          <a:bodyPr wrap="square">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在线编译器</a:t>
            </a:r>
          </a:p>
          <a:p>
            <a:pPr>
              <a:lnSpc>
                <a:spcPct val="150000"/>
              </a:lnSpc>
              <a:spcBef>
                <a:spcPts val="198"/>
              </a:spcBef>
              <a:buFont typeface="Wingdings"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编</a:t>
            </a:r>
            <a:r>
              <a:rPr lang="zh-CN" altLang="en-US" dirty="0" smtClean="0">
                <a:solidFill>
                  <a:schemeClr val="bg1"/>
                </a:solidFill>
                <a:latin typeface="微软雅黑" panose="020B0503020204020204" pitchFamily="34" charset="-122"/>
                <a:ea typeface="微软雅黑" panose="020B0503020204020204" pitchFamily="34" charset="-122"/>
              </a:rPr>
              <a:t>译器将</a:t>
            </a:r>
            <a:r>
              <a:rPr lang="en-US" altLang="zh-CN" dirty="0" smtClean="0">
                <a:solidFill>
                  <a:schemeClr val="bg1"/>
                </a:solidFill>
                <a:latin typeface="微软雅黑" panose="020B0503020204020204" pitchFamily="34" charset="-122"/>
                <a:ea typeface="微软雅黑" panose="020B0503020204020204" pitchFamily="34" charset="-122"/>
              </a:rPr>
              <a:t>TypeScript</a:t>
            </a:r>
            <a:r>
              <a:rPr lang="zh-CN" altLang="en-US" dirty="0" smtClean="0">
                <a:solidFill>
                  <a:schemeClr val="bg1"/>
                </a:solidFill>
                <a:latin typeface="微软雅黑" panose="020B0503020204020204" pitchFamily="34" charset="-122"/>
                <a:ea typeface="微软雅黑" panose="020B0503020204020204" pitchFamily="34" charset="-122"/>
              </a:rPr>
              <a:t>代码编译成</a:t>
            </a:r>
            <a:r>
              <a:rPr lang="en-US" altLang="zh-CN" dirty="0" smtClean="0">
                <a:solidFill>
                  <a:schemeClr val="bg1"/>
                </a:solidFill>
                <a:latin typeface="微软雅黑" panose="020B0503020204020204" pitchFamily="34" charset="-122"/>
                <a:ea typeface="微软雅黑" panose="020B0503020204020204" pitchFamily="34" charset="-122"/>
              </a:rPr>
              <a:t>JavaScript</a:t>
            </a:r>
            <a:r>
              <a:rPr lang="zh-CN" altLang="en-US" dirty="0" smtClean="0">
                <a:solidFill>
                  <a:schemeClr val="bg1"/>
                </a:solidFill>
                <a:latin typeface="微软雅黑" panose="020B0503020204020204" pitchFamily="34" charset="-122"/>
                <a:ea typeface="微软雅黑" panose="020B0503020204020204" pitchFamily="34" charset="-122"/>
              </a:rPr>
              <a:t>代码</a:t>
            </a:r>
            <a:endParaRPr lang="en-US" altLang="zh-CN" dirty="0" smtClean="0">
              <a:solidFill>
                <a:schemeClr val="bg1"/>
              </a:solidFill>
              <a:latin typeface="微软雅黑" panose="020B0503020204020204" pitchFamily="34" charset="-122"/>
              <a:ea typeface="微软雅黑" panose="020B0503020204020204" pitchFamily="34" charset="-122"/>
            </a:endParaRPr>
          </a:p>
          <a:p>
            <a:pPr>
              <a:lnSpc>
                <a:spcPct val="150000"/>
              </a:lnSpc>
              <a:spcBef>
                <a:spcPts val="198"/>
              </a:spcBef>
              <a:buFont typeface="Wingdings"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在线编译地址</a:t>
            </a:r>
            <a:r>
              <a:rPr lang="en-US" altLang="zh-CN" dirty="0" smtClean="0">
                <a:solidFill>
                  <a:schemeClr val="bg1"/>
                </a:solidFill>
                <a:latin typeface="微软雅黑" panose="020B0503020204020204" pitchFamily="34" charset="-122"/>
                <a:ea typeface="微软雅黑" panose="020B0503020204020204" pitchFamily="34" charset="-122"/>
              </a:rPr>
              <a:t>http://</a:t>
            </a:r>
            <a:r>
              <a:rPr lang="en-US" altLang="zh-CN" dirty="0" smtClean="0">
                <a:solidFill>
                  <a:schemeClr val="bg1"/>
                </a:solidFill>
                <a:latin typeface="微软雅黑" panose="020B0503020204020204" pitchFamily="34" charset="-122"/>
                <a:ea typeface="微软雅黑" panose="020B0503020204020204" pitchFamily="34" charset="-122"/>
              </a:rPr>
              <a:t>www.typescriptlang.org/play/index.html</a:t>
            </a:r>
            <a:endParaRPr lang="en-US" altLang="zh-CN" dirty="0" smtClean="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793101" y="3099613"/>
            <a:ext cx="9268409" cy="3046988"/>
          </a:xfrm>
          <a:prstGeom prst="rect">
            <a:avLst/>
          </a:prstGeom>
        </p:spPr>
        <p:txBody>
          <a:bodyPr wrap="square">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本地</a:t>
            </a:r>
            <a:r>
              <a:rPr lang="zh-CN" altLang="en-US" sz="2000" b="1" dirty="0" smtClean="0">
                <a:solidFill>
                  <a:schemeClr val="bg1"/>
                </a:solidFill>
                <a:latin typeface="微软雅黑" panose="020B0503020204020204" pitchFamily="34" charset="-122"/>
                <a:ea typeface="微软雅黑" panose="020B0503020204020204" pitchFamily="34" charset="-122"/>
              </a:rPr>
              <a:t>编</a:t>
            </a:r>
            <a:r>
              <a:rPr lang="zh-CN" altLang="en-US" sz="2000" b="1" dirty="0" smtClean="0">
                <a:solidFill>
                  <a:schemeClr val="bg1"/>
                </a:solidFill>
                <a:latin typeface="微软雅黑" panose="020B0503020204020204" pitchFamily="34" charset="-122"/>
                <a:ea typeface="微软雅黑" panose="020B0503020204020204" pitchFamily="34" charset="-122"/>
              </a:rPr>
              <a:t>译器</a:t>
            </a:r>
          </a:p>
          <a:p>
            <a:pPr>
              <a:lnSpc>
                <a:spcPct val="150000"/>
              </a:lnSpc>
              <a:spcBef>
                <a:spcPts val="198"/>
              </a:spcBef>
              <a:buFont typeface="Wingdings" pitchFamily="2" charset="2"/>
              <a:buChar char="Ø"/>
            </a:pPr>
            <a:r>
              <a:rPr lang="zh-CN" altLang="en-US" dirty="0" smtClean="0">
                <a:solidFill>
                  <a:schemeClr val="bg1"/>
                </a:solidFill>
                <a:latin typeface="微软雅黑" panose="020B0503020204020204" pitchFamily="34" charset="-122"/>
                <a:ea typeface="微软雅黑" panose="020B0503020204020204" pitchFamily="34" charset="-122"/>
              </a:rPr>
              <a:t>安装</a:t>
            </a:r>
            <a:r>
              <a:rPr lang="en-US" altLang="zh-CN" dirty="0" smtClean="0">
                <a:solidFill>
                  <a:schemeClr val="bg1"/>
                </a:solidFill>
                <a:latin typeface="微软雅黑" panose="020B0503020204020204" pitchFamily="34" charset="-122"/>
                <a:ea typeface="微软雅黑" panose="020B0503020204020204" pitchFamily="34" charset="-122"/>
              </a:rPr>
              <a:t>node.js</a:t>
            </a:r>
          </a:p>
          <a:p>
            <a:pPr>
              <a:lnSpc>
                <a:spcPct val="150000"/>
              </a:lnSpc>
              <a:spcBef>
                <a:spcPts val="198"/>
              </a:spcBef>
              <a:buFont typeface="Wingdings" pitchFamily="2" charset="2"/>
              <a:buChar char="Ø"/>
            </a:pPr>
            <a:r>
              <a:rPr lang="en-US" altLang="zh-CN" dirty="0" smtClean="0">
                <a:solidFill>
                  <a:schemeClr val="bg1"/>
                </a:solidFill>
                <a:latin typeface="微软雅黑" panose="020B0503020204020204" pitchFamily="34" charset="-122"/>
                <a:ea typeface="微软雅黑" panose="020B0503020204020204" pitchFamily="34" charset="-122"/>
              </a:rPr>
              <a:t>npm install –g typescript</a:t>
            </a:r>
          </a:p>
          <a:p>
            <a:pPr>
              <a:lnSpc>
                <a:spcPct val="150000"/>
              </a:lnSpc>
              <a:spcBef>
                <a:spcPts val="198"/>
              </a:spcBef>
              <a:buFont typeface="Wingdings" pitchFamily="2" charset="2"/>
              <a:buChar char="Ø"/>
            </a:pPr>
            <a:r>
              <a:rPr lang="zh-CN" altLang="en-US" dirty="0" smtClean="0">
                <a:solidFill>
                  <a:schemeClr val="bg1"/>
                </a:solidFill>
                <a:latin typeface="微软雅黑" panose="020B0503020204020204" pitchFamily="34" charset="-122"/>
                <a:ea typeface="微软雅黑" panose="020B0503020204020204" pitchFamily="34" charset="-122"/>
              </a:rPr>
              <a:t>创建</a:t>
            </a:r>
            <a:r>
              <a:rPr lang="en-US" altLang="zh-CN" dirty="0" smtClean="0">
                <a:solidFill>
                  <a:schemeClr val="bg1"/>
                </a:solidFill>
                <a:latin typeface="微软雅黑" panose="020B0503020204020204" pitchFamily="34" charset="-122"/>
                <a:ea typeface="微软雅黑" panose="020B0503020204020204" pitchFamily="34" charset="-122"/>
              </a:rPr>
              <a:t>Hello.ts</a:t>
            </a:r>
          </a:p>
          <a:p>
            <a:pPr>
              <a:lnSpc>
                <a:spcPct val="150000"/>
              </a:lnSpc>
              <a:spcBef>
                <a:spcPts val="198"/>
              </a:spcBef>
              <a:buFont typeface="Wingdings" pitchFamily="2" charset="2"/>
              <a:buChar char="Ø"/>
            </a:pPr>
            <a:r>
              <a:rPr lang="zh-CN" altLang="en-US" dirty="0" smtClean="0">
                <a:solidFill>
                  <a:schemeClr val="bg1"/>
                </a:solidFill>
                <a:latin typeface="微软雅黑" panose="020B0503020204020204" pitchFamily="34" charset="-122"/>
                <a:ea typeface="微软雅黑" panose="020B0503020204020204" pitchFamily="34" charset="-122"/>
              </a:rPr>
              <a:t>书写代码</a:t>
            </a:r>
            <a:endParaRPr lang="en-US" altLang="zh-CN" dirty="0" smtClean="0">
              <a:solidFill>
                <a:schemeClr val="bg1"/>
              </a:solidFill>
              <a:latin typeface="微软雅黑" panose="020B0503020204020204" pitchFamily="34" charset="-122"/>
              <a:ea typeface="微软雅黑" panose="020B0503020204020204" pitchFamily="34" charset="-122"/>
            </a:endParaRPr>
          </a:p>
          <a:p>
            <a:pPr>
              <a:lnSpc>
                <a:spcPct val="150000"/>
              </a:lnSpc>
              <a:spcBef>
                <a:spcPts val="198"/>
              </a:spcBef>
              <a:buFont typeface="Wingdings" pitchFamily="2" charset="2"/>
              <a:buChar char="Ø"/>
            </a:pPr>
            <a:r>
              <a:rPr lang="en-US" altLang="zh-CN" dirty="0" smtClean="0">
                <a:solidFill>
                  <a:schemeClr val="bg1"/>
                </a:solidFill>
                <a:latin typeface="微软雅黑" panose="020B0503020204020204" pitchFamily="34" charset="-122"/>
                <a:ea typeface="微软雅黑" panose="020B0503020204020204" pitchFamily="34" charset="-122"/>
              </a:rPr>
              <a:t>tsc Hello.ts</a:t>
            </a:r>
          </a:p>
          <a:p>
            <a:pPr>
              <a:lnSpc>
                <a:spcPct val="150000"/>
              </a:lnSpc>
              <a:spcBef>
                <a:spcPts val="198"/>
              </a:spcBef>
              <a:buFont typeface="Wingdings" pitchFamily="2" charset="2"/>
              <a:buChar char="Ø"/>
            </a:pPr>
            <a:r>
              <a:rPr lang="zh-CN" altLang="en-US" dirty="0" smtClean="0">
                <a:solidFill>
                  <a:schemeClr val="bg1"/>
                </a:solidFill>
                <a:latin typeface="微软雅黑" panose="020B0503020204020204" pitchFamily="34" charset="-122"/>
                <a:ea typeface="微软雅黑" panose="020B0503020204020204" pitchFamily="34" charset="-122"/>
              </a:rPr>
              <a:t>生成</a:t>
            </a:r>
            <a:r>
              <a:rPr lang="en-US" altLang="zh-CN" dirty="0" smtClean="0">
                <a:solidFill>
                  <a:schemeClr val="bg1"/>
                </a:solidFill>
                <a:latin typeface="微软雅黑" panose="020B0503020204020204" pitchFamily="34" charset="-122"/>
                <a:ea typeface="微软雅黑" panose="020B0503020204020204" pitchFamily="34" charset="-122"/>
              </a:rPr>
              <a:t>Hello.js</a:t>
            </a:r>
          </a:p>
        </p:txBody>
      </p:sp>
    </p:spTree>
    <p:extLst>
      <p:ext uri="{BB962C8B-B14F-4D97-AF65-F5344CB8AC3E}">
        <p14:creationId xmlns:p14="http://schemas.microsoft.com/office/powerpoint/2010/main" xmlns="" val="224151995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1" y="0"/>
            <a:ext cx="4833257" cy="603499"/>
          </a:xfrm>
          <a:prstGeom prst="rect">
            <a:avLst/>
          </a:prstGeom>
        </p:spPr>
        <p:txBody>
          <a:bodyPr wrap="square">
            <a:spAutoFit/>
          </a:bodyPr>
          <a:lstStyle/>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每</a:t>
            </a:r>
            <a:r>
              <a:rPr lang="zh-CN" altLang="en-US" sz="2000" b="1" dirty="0" smtClean="0">
                <a:solidFill>
                  <a:schemeClr val="bg1"/>
                </a:solidFill>
                <a:latin typeface="微软雅黑" panose="020B0503020204020204" pitchFamily="34" charset="-122"/>
                <a:ea typeface="微软雅黑" panose="020B0503020204020204" pitchFamily="34" charset="-122"/>
              </a:rPr>
              <a:t>日构建</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a:xfrm>
            <a:off x="631371" y="1239734"/>
            <a:ext cx="9268409" cy="3674339"/>
          </a:xfrm>
          <a:prstGeom prst="rect">
            <a:avLst/>
          </a:prstGeom>
        </p:spPr>
        <p:txBody>
          <a:bodyPr wrap="square">
            <a:spAutoFit/>
          </a:bodyPr>
          <a:lstStyle/>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使用 </a:t>
            </a:r>
            <a:r>
              <a:rPr lang="en-US" altLang="zh-CN" sz="2000" b="1" dirty="0" smtClean="0">
                <a:solidFill>
                  <a:schemeClr val="bg1"/>
                </a:solidFill>
                <a:latin typeface="微软雅黑" panose="020B0503020204020204" pitchFamily="34" charset="-122"/>
                <a:ea typeface="微软雅黑" panose="020B0503020204020204" pitchFamily="34" charset="-122"/>
              </a:rPr>
              <a:t>npm</a:t>
            </a:r>
            <a:r>
              <a:rPr lang="zh-CN" altLang="en-US" sz="2000" b="1" dirty="0" smtClean="0">
                <a:solidFill>
                  <a:schemeClr val="bg1"/>
                </a:solidFill>
                <a:latin typeface="微软雅黑" panose="020B0503020204020204" pitchFamily="34" charset="-122"/>
                <a:ea typeface="微软雅黑" panose="020B0503020204020204" pitchFamily="34" charset="-122"/>
              </a:rPr>
              <a:t>：</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a:lnSpc>
                <a:spcPct val="195361"/>
              </a:lnSpc>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	npm </a:t>
            </a:r>
            <a:r>
              <a:rPr lang="en-US" altLang="zh-CN" dirty="0" smtClean="0">
                <a:solidFill>
                  <a:schemeClr val="bg1"/>
                </a:solidFill>
                <a:latin typeface="微软雅黑" panose="020B0503020204020204" pitchFamily="34" charset="-122"/>
                <a:ea typeface="微软雅黑" panose="020B0503020204020204" pitchFamily="34" charset="-122"/>
              </a:rPr>
              <a:t>install -g </a:t>
            </a:r>
            <a:r>
              <a:rPr lang="en-US" altLang="zh-CN" dirty="0" smtClean="0">
                <a:solidFill>
                  <a:schemeClr val="bg1"/>
                </a:solidFill>
                <a:latin typeface="微软雅黑" panose="020B0503020204020204" pitchFamily="34" charset="-122"/>
                <a:ea typeface="微软雅黑" panose="020B0503020204020204" pitchFamily="34" charset="-122"/>
              </a:rPr>
              <a:t>typescript@next</a:t>
            </a:r>
          </a:p>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更新</a:t>
            </a:r>
            <a:r>
              <a:rPr lang="en-US" altLang="zh-CN" sz="2000" b="1" dirty="0" smtClean="0">
                <a:solidFill>
                  <a:schemeClr val="bg1"/>
                </a:solidFill>
                <a:latin typeface="微软雅黑" panose="020B0503020204020204" pitchFamily="34" charset="-122"/>
                <a:ea typeface="微软雅黑" panose="020B0503020204020204" pitchFamily="34" charset="-122"/>
              </a:rPr>
              <a:t>IDE</a:t>
            </a:r>
            <a:r>
              <a:rPr lang="zh-CN" altLang="en-US" sz="2000" b="1" dirty="0" smtClean="0">
                <a:solidFill>
                  <a:schemeClr val="bg1"/>
                </a:solidFill>
                <a:latin typeface="微软雅黑" panose="020B0503020204020204" pitchFamily="34" charset="-122"/>
                <a:ea typeface="微软雅黑" panose="020B0503020204020204" pitchFamily="34" charset="-122"/>
              </a:rPr>
              <a:t>来使用每日构</a:t>
            </a:r>
            <a:r>
              <a:rPr lang="zh-CN" altLang="en-US" sz="2000" b="1" dirty="0" smtClean="0">
                <a:solidFill>
                  <a:schemeClr val="bg1"/>
                </a:solidFill>
                <a:latin typeface="微软雅黑" panose="020B0503020204020204" pitchFamily="34" charset="-122"/>
                <a:ea typeface="微软雅黑" panose="020B0503020204020204" pitchFamily="34" charset="-122"/>
              </a:rPr>
              <a:t>建：</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zh-CN" altLang="en-US" dirty="0" smtClean="0">
                <a:solidFill>
                  <a:schemeClr val="bg1"/>
                </a:solidFill>
                <a:latin typeface="微软雅黑" panose="020B0503020204020204" pitchFamily="34" charset="-122"/>
                <a:ea typeface="微软雅黑" panose="020B0503020204020204" pitchFamily="34" charset="-122"/>
              </a:rPr>
              <a:t>你</a:t>
            </a:r>
            <a:r>
              <a:rPr lang="zh-CN" altLang="en-US" dirty="0" smtClean="0">
                <a:solidFill>
                  <a:schemeClr val="bg1"/>
                </a:solidFill>
                <a:latin typeface="微软雅黑" panose="020B0503020204020204" pitchFamily="34" charset="-122"/>
                <a:ea typeface="微软雅黑" panose="020B0503020204020204" pitchFamily="34" charset="-122"/>
              </a:rPr>
              <a:t>还可以配置</a:t>
            </a:r>
            <a:r>
              <a:rPr lang="en-US" altLang="zh-CN" dirty="0" smtClean="0">
                <a:solidFill>
                  <a:schemeClr val="bg1"/>
                </a:solidFill>
                <a:latin typeface="微软雅黑" panose="020B0503020204020204" pitchFamily="34" charset="-122"/>
                <a:ea typeface="微软雅黑" panose="020B0503020204020204" pitchFamily="34" charset="-122"/>
              </a:rPr>
              <a:t>IDE</a:t>
            </a:r>
            <a:r>
              <a:rPr lang="zh-CN" altLang="en-US" dirty="0" smtClean="0">
                <a:solidFill>
                  <a:schemeClr val="bg1"/>
                </a:solidFill>
                <a:latin typeface="微软雅黑" panose="020B0503020204020204" pitchFamily="34" charset="-122"/>
                <a:ea typeface="微软雅黑" panose="020B0503020204020204" pitchFamily="34" charset="-122"/>
              </a:rPr>
              <a:t>来使用每日构建。 首先你要通过</a:t>
            </a:r>
            <a:r>
              <a:rPr lang="en-US" altLang="zh-CN" dirty="0" smtClean="0">
                <a:solidFill>
                  <a:schemeClr val="bg1"/>
                </a:solidFill>
                <a:latin typeface="微软雅黑" panose="020B0503020204020204" pitchFamily="34" charset="-122"/>
                <a:ea typeface="微软雅黑" panose="020B0503020204020204" pitchFamily="34" charset="-122"/>
              </a:rPr>
              <a:t>npm</a:t>
            </a:r>
            <a:r>
              <a:rPr lang="zh-CN" altLang="en-US" dirty="0" smtClean="0">
                <a:solidFill>
                  <a:schemeClr val="bg1"/>
                </a:solidFill>
                <a:latin typeface="微软雅黑" panose="020B0503020204020204" pitchFamily="34" charset="-122"/>
                <a:ea typeface="微软雅黑" panose="020B0503020204020204" pitchFamily="34" charset="-122"/>
              </a:rPr>
              <a:t>安装包。 你可以进行全局安装或者安装到本地的</a:t>
            </a:r>
            <a:r>
              <a:rPr lang="en-US" altLang="zh-CN" dirty="0" smtClean="0">
                <a:solidFill>
                  <a:schemeClr val="bg1"/>
                </a:solidFill>
                <a:latin typeface="微软雅黑" panose="020B0503020204020204" pitchFamily="34" charset="-122"/>
                <a:ea typeface="微软雅黑" panose="020B0503020204020204" pitchFamily="34" charset="-122"/>
              </a:rPr>
              <a:t>node_modules</a:t>
            </a:r>
            <a:r>
              <a:rPr lang="zh-CN" altLang="en-US" dirty="0" smtClean="0">
                <a:solidFill>
                  <a:schemeClr val="bg1"/>
                </a:solidFill>
                <a:latin typeface="微软雅黑" panose="020B0503020204020204" pitchFamily="34" charset="-122"/>
                <a:ea typeface="微软雅黑" panose="020B0503020204020204" pitchFamily="34" charset="-122"/>
              </a:rPr>
              <a:t>目录下。</a:t>
            </a:r>
          </a:p>
          <a:p>
            <a:pPr>
              <a:spcBef>
                <a:spcPts val="198"/>
              </a:spcBef>
            </a:pPr>
            <a:r>
              <a:rPr lang="zh-CN" altLang="en-US" dirty="0" smtClean="0">
                <a:solidFill>
                  <a:schemeClr val="bg1"/>
                </a:solidFill>
                <a:latin typeface="微软雅黑" panose="020B0503020204020204" pitchFamily="34" charset="-122"/>
                <a:ea typeface="微软雅黑" panose="020B0503020204020204" pitchFamily="34" charset="-122"/>
              </a:rPr>
              <a:t>下面</a:t>
            </a:r>
            <a:r>
              <a:rPr lang="zh-CN" altLang="en-US" dirty="0" smtClean="0">
                <a:solidFill>
                  <a:schemeClr val="bg1"/>
                </a:solidFill>
                <a:latin typeface="微软雅黑" panose="020B0503020204020204" pitchFamily="34" charset="-122"/>
                <a:ea typeface="微软雅黑" panose="020B0503020204020204" pitchFamily="34" charset="-122"/>
              </a:rPr>
              <a:t>的步骤里我们假设你已经安装好了</a:t>
            </a:r>
            <a:r>
              <a:rPr lang="en-US" altLang="zh-CN" dirty="0" smtClean="0">
                <a:solidFill>
                  <a:schemeClr val="bg1"/>
                </a:solidFill>
                <a:latin typeface="微软雅黑" panose="020B0503020204020204" pitchFamily="34" charset="-122"/>
                <a:ea typeface="微软雅黑" panose="020B0503020204020204" pitchFamily="34" charset="-122"/>
              </a:rPr>
              <a:t>typescript@next</a:t>
            </a:r>
            <a:r>
              <a:rPr lang="zh-CN" altLang="en-US" dirty="0" smtClean="0">
                <a:solidFill>
                  <a:schemeClr val="bg1"/>
                </a:solidFill>
                <a:latin typeface="微软雅黑" panose="020B0503020204020204" pitchFamily="34" charset="-122"/>
                <a:ea typeface="微软雅黑" panose="020B0503020204020204" pitchFamily="34" charset="-122"/>
              </a:rPr>
              <a:t>。</a:t>
            </a: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Visual Studio Code</a:t>
            </a:r>
          </a:p>
          <a:p>
            <a:pPr>
              <a:spcBef>
                <a:spcPts val="198"/>
              </a:spcBef>
            </a:pPr>
            <a:r>
              <a:rPr lang="zh-CN" altLang="en-US" dirty="0" smtClean="0">
                <a:solidFill>
                  <a:schemeClr val="bg1"/>
                </a:solidFill>
                <a:latin typeface="微软雅黑" panose="020B0503020204020204" pitchFamily="34" charset="-122"/>
                <a:ea typeface="微软雅黑" panose="020B0503020204020204" pitchFamily="34" charset="-122"/>
              </a:rPr>
              <a:t>更新</a:t>
            </a:r>
            <a:r>
              <a:rPr lang="en-US" altLang="zh-CN" dirty="0" smtClean="0">
                <a:solidFill>
                  <a:schemeClr val="bg1"/>
                </a:solidFill>
                <a:latin typeface="微软雅黑" panose="020B0503020204020204" pitchFamily="34" charset="-122"/>
                <a:ea typeface="微软雅黑" panose="020B0503020204020204" pitchFamily="34" charset="-122"/>
              </a:rPr>
              <a:t>.vscode/settings.json</a:t>
            </a:r>
            <a:r>
              <a:rPr lang="zh-CN" altLang="en-US" dirty="0" smtClean="0">
                <a:solidFill>
                  <a:schemeClr val="bg1"/>
                </a:solidFill>
                <a:latin typeface="微软雅黑" panose="020B0503020204020204" pitchFamily="34" charset="-122"/>
                <a:ea typeface="微软雅黑" panose="020B0503020204020204" pitchFamily="34" charset="-122"/>
              </a:rPr>
              <a:t>如下</a:t>
            </a:r>
            <a:r>
              <a:rPr lang="zh-CN" altLang="en-US"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ts val="198"/>
              </a:spcBef>
            </a:pPr>
            <a:r>
              <a:rPr lang="en-US" altLang="zh-CN" dirty="0" smtClean="0">
                <a:solidFill>
                  <a:schemeClr val="bg1"/>
                </a:solidFill>
                <a:latin typeface="微软雅黑" panose="020B0503020204020204" pitchFamily="34" charset="-122"/>
                <a:ea typeface="微软雅黑" panose="020B0503020204020204" pitchFamily="34" charset="-122"/>
              </a:rPr>
              <a:t>"typescript.tsdk": "&lt;path to your folder&gt;/node_modules/typescript/lib</a:t>
            </a:r>
            <a:r>
              <a:rPr lang="en-US" altLang="zh-CN" dirty="0" smtClean="0">
                <a:solidFill>
                  <a:schemeClr val="bg1"/>
                </a:solidFill>
                <a:latin typeface="微软雅黑" panose="020B0503020204020204" pitchFamily="34" charset="-122"/>
                <a:ea typeface="微软雅黑" panose="020B0503020204020204" pitchFamily="34" charset="-122"/>
              </a:rPr>
              <a:t>"</a:t>
            </a:r>
            <a:endParaRPr lang="zh-CN" altLang="en-US" dirty="0" smtClean="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24151995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xmlns="" id="{4D06C7D9-2E35-4870-89D6-CC7DF27379E6}"/>
              </a:ext>
            </a:extLst>
          </p:cNvPr>
          <p:cNvPicPr>
            <a:picLocks noChangeAspect="1"/>
          </p:cNvPicPr>
          <p:nvPr/>
        </p:nvPicPr>
        <p:blipFill>
          <a:blip r:embed="rId3" cstate="print"/>
          <a:stretch>
            <a:fillRect/>
          </a:stretch>
        </p:blipFill>
        <p:spPr>
          <a:xfrm>
            <a:off x="-665864" y="2963362"/>
            <a:ext cx="13523728" cy="3835386"/>
          </a:xfrm>
          <a:prstGeom prst="rect">
            <a:avLst/>
          </a:prstGeom>
          <a:effectLst>
            <a:softEdge rad="914400"/>
          </a:effectLst>
        </p:spPr>
      </p:pic>
      <p:cxnSp>
        <p:nvCxnSpPr>
          <p:cNvPr id="13" name="直接连接符 12">
            <a:extLst>
              <a:ext uri="{FF2B5EF4-FFF2-40B4-BE49-F238E27FC236}">
                <a16:creationId xmlns:a16="http://schemas.microsoft.com/office/drawing/2014/main" xmlns="" id="{F1DB460F-824B-4CE8-93E9-19BD83061384}"/>
              </a:ext>
            </a:extLst>
          </p:cNvPr>
          <p:cNvCxnSpPr/>
          <p:nvPr/>
        </p:nvCxnSpPr>
        <p:spPr>
          <a:xfrm>
            <a:off x="2226000" y="2542183"/>
            <a:ext cx="774000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xmlns="" id="{45FFF273-8493-4A27-9ED7-7D3681CA8C4D}"/>
              </a:ext>
            </a:extLst>
          </p:cNvPr>
          <p:cNvSpPr txBox="1"/>
          <p:nvPr/>
        </p:nvSpPr>
        <p:spPr>
          <a:xfrm>
            <a:off x="1853891" y="658255"/>
            <a:ext cx="8484218" cy="2215991"/>
          </a:xfrm>
          <a:prstGeom prst="rect">
            <a:avLst/>
          </a:prstGeom>
          <a:noFill/>
        </p:spPr>
        <p:txBody>
          <a:bodyPr wrap="square" rtlCol="0">
            <a:spAutoFit/>
          </a:bodyPr>
          <a:lstStyle/>
          <a:p>
            <a:pPr algn="ctr"/>
            <a:r>
              <a:rPr lang="en-US" altLang="zh-CN" sz="13800" b="1" dirty="0">
                <a:solidFill>
                  <a:schemeClr val="bg1"/>
                </a:solidFill>
                <a:latin typeface="Impact" panose="020B0806030902050204" pitchFamily="34" charset="0"/>
                <a:ea typeface="微软雅黑" panose="020B0503020204020204" pitchFamily="34" charset="-122"/>
              </a:rPr>
              <a:t>THANK  YOU</a:t>
            </a:r>
            <a:endParaRPr lang="zh-CN" altLang="en-US" sz="13800" b="1" dirty="0">
              <a:solidFill>
                <a:schemeClr val="bg1"/>
              </a:solidFill>
              <a:latin typeface="Impact" panose="020B0806030902050204" pitchFamily="34" charset="0"/>
              <a:ea typeface="微软雅黑" panose="020B0503020204020204" pitchFamily="34" charset="-122"/>
            </a:endParaRPr>
          </a:p>
        </p:txBody>
      </p:sp>
      <p:sp>
        <p:nvSpPr>
          <p:cNvPr id="8" name="文本框 7">
            <a:extLst>
              <a:ext uri="{FF2B5EF4-FFF2-40B4-BE49-F238E27FC236}">
                <a16:creationId xmlns:a16="http://schemas.microsoft.com/office/drawing/2014/main" xmlns="" id="{6796FEE4-E25F-407B-9D29-3DB19AD1C21D}"/>
              </a:ext>
            </a:extLst>
          </p:cNvPr>
          <p:cNvSpPr txBox="1"/>
          <p:nvPr/>
        </p:nvSpPr>
        <p:spPr>
          <a:xfrm>
            <a:off x="2226000" y="2631300"/>
            <a:ext cx="7740000" cy="369332"/>
          </a:xfrm>
          <a:prstGeom prst="rect">
            <a:avLst/>
          </a:prstGeom>
          <a:noFill/>
        </p:spPr>
        <p:txBody>
          <a:bodyPr wrap="square" rtlCol="0">
            <a:spAutoFit/>
          </a:bodyPr>
          <a:lstStyle/>
          <a:p>
            <a:pPr algn="dist"/>
            <a:r>
              <a:rPr lang="zh-CN" altLang="en-US" b="1" dirty="0">
                <a:solidFill>
                  <a:schemeClr val="bg1"/>
                </a:solidFill>
                <a:latin typeface="微软雅黑" panose="020B0503020204020204" pitchFamily="34" charset="-122"/>
                <a:ea typeface="微软雅黑" panose="020B0503020204020204" pitchFamily="34" charset="-122"/>
              </a:rPr>
              <a:t>在此输入你的课程标题（微软雅黑 </a:t>
            </a:r>
            <a:r>
              <a:rPr lang="en-US" altLang="zh-CN" b="1" dirty="0">
                <a:solidFill>
                  <a:schemeClr val="bg1"/>
                </a:solidFill>
                <a:latin typeface="微软雅黑" panose="020B0503020204020204" pitchFamily="34" charset="-122"/>
                <a:ea typeface="微软雅黑" panose="020B0503020204020204" pitchFamily="34" charset="-122"/>
              </a:rPr>
              <a:t>18</a:t>
            </a:r>
            <a:r>
              <a:rPr lang="zh-CN" altLang="en-US" b="1" dirty="0">
                <a:solidFill>
                  <a:schemeClr val="bg1"/>
                </a:solidFill>
                <a:latin typeface="微软雅黑" panose="020B0503020204020204" pitchFamily="34" charset="-122"/>
                <a:ea typeface="微软雅黑" panose="020B0503020204020204" pitchFamily="34" charset="-122"/>
              </a:rPr>
              <a:t>号）</a:t>
            </a:r>
          </a:p>
        </p:txBody>
      </p:sp>
      <p:pic>
        <p:nvPicPr>
          <p:cNvPr id="17" name="图片 16">
            <a:extLst>
              <a:ext uri="{FF2B5EF4-FFF2-40B4-BE49-F238E27FC236}">
                <a16:creationId xmlns:a16="http://schemas.microsoft.com/office/drawing/2014/main" xmlns="" id="{E5CCC47D-84A9-4D8E-A1A1-6E199AF25907}"/>
              </a:ext>
            </a:extLst>
          </p:cNvPr>
          <p:cNvPicPr>
            <a:picLocks noChangeAspect="1"/>
          </p:cNvPicPr>
          <p:nvPr/>
        </p:nvPicPr>
        <p:blipFill rotWithShape="1">
          <a:blip r:embed="rId4" cstate="print">
            <a:extLst>
              <a:ext uri="{28A0092B-C50C-407E-A947-70E740481C1C}">
                <a14:useLocalDpi xmlns:a14="http://schemas.microsoft.com/office/drawing/2010/main" xmlns="" val="0"/>
              </a:ext>
            </a:extLst>
          </a:blip>
          <a:srcRect l="25444" t="36090" r="25257" b="37109"/>
          <a:stretch/>
        </p:blipFill>
        <p:spPr>
          <a:xfrm>
            <a:off x="4559430" y="5979226"/>
            <a:ext cx="1663119" cy="594361"/>
          </a:xfrm>
          <a:prstGeom prst="rect">
            <a:avLst/>
          </a:prstGeom>
        </p:spPr>
      </p:pic>
      <p:pic>
        <p:nvPicPr>
          <p:cNvPr id="18" name="图片 17">
            <a:extLst>
              <a:ext uri="{FF2B5EF4-FFF2-40B4-BE49-F238E27FC236}">
                <a16:creationId xmlns:a16="http://schemas.microsoft.com/office/drawing/2014/main" xmlns="" id="{EFB0864B-840C-4D6F-B138-FF9F33C77C4E}"/>
              </a:ext>
            </a:extLst>
          </p:cNvPr>
          <p:cNvPicPr>
            <a:picLocks noChangeAspect="1"/>
          </p:cNvPicPr>
          <p:nvPr/>
        </p:nvPicPr>
        <p:blipFill rotWithShape="1">
          <a:blip r:embed="rId5" cstate="print">
            <a:extLst>
              <a:ext uri="{BEBA8EAE-BF5A-486C-A8C5-ECC9F3942E4B}">
                <a14:imgProps xmlns:a14="http://schemas.microsoft.com/office/drawing/2010/main" xmlns="">
                  <a14:imgLayer r:embed="rId6">
                    <a14:imgEffect>
                      <a14:brightnessContrast bright="100000"/>
                    </a14:imgEffect>
                  </a14:imgLayer>
                </a14:imgProps>
              </a:ext>
              <a:ext uri="{28A0092B-C50C-407E-A947-70E740481C1C}">
                <a14:useLocalDpi xmlns:a14="http://schemas.microsoft.com/office/drawing/2010/main" xmlns="" val="0"/>
              </a:ext>
            </a:extLst>
          </a:blip>
          <a:srcRect b="63537"/>
          <a:stretch/>
        </p:blipFill>
        <p:spPr>
          <a:xfrm>
            <a:off x="6362108" y="6103029"/>
            <a:ext cx="834639" cy="491752"/>
          </a:xfrm>
          <a:prstGeom prst="rect">
            <a:avLst/>
          </a:prstGeom>
        </p:spPr>
      </p:pic>
    </p:spTree>
    <p:extLst>
      <p:ext uri="{BB962C8B-B14F-4D97-AF65-F5344CB8AC3E}">
        <p14:creationId xmlns:p14="http://schemas.microsoft.com/office/powerpoint/2010/main" xmlns="" val="81970708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xmlns="" id="{E5F07287-7511-4CE4-B470-7D6EDC8EF8B8}"/>
              </a:ext>
            </a:extLst>
          </p:cNvPr>
          <p:cNvSpPr txBox="1"/>
          <p:nvPr/>
        </p:nvSpPr>
        <p:spPr>
          <a:xfrm>
            <a:off x="4502523" y="1008529"/>
            <a:ext cx="3186953" cy="584775"/>
          </a:xfrm>
          <a:prstGeom prst="rect">
            <a:avLst/>
          </a:prstGeom>
          <a:noFill/>
        </p:spPr>
        <p:txBody>
          <a:bodyPr wrap="square" rtlCol="0">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附</a:t>
            </a:r>
            <a:r>
              <a:rPr lang="en-US" altLang="zh-CN" sz="3200" b="1" dirty="0">
                <a:solidFill>
                  <a:schemeClr val="bg1"/>
                </a:solidFill>
                <a:latin typeface="微软雅黑" panose="020B0503020204020204" pitchFamily="34" charset="-122"/>
                <a:ea typeface="微软雅黑" panose="020B0503020204020204" pitchFamily="34" charset="-122"/>
              </a:rPr>
              <a:t>1</a:t>
            </a:r>
            <a:r>
              <a:rPr lang="zh-CN" altLang="en-US" sz="3200" b="1" dirty="0">
                <a:solidFill>
                  <a:schemeClr val="bg1"/>
                </a:solidFill>
                <a:latin typeface="微软雅黑" panose="020B0503020204020204" pitchFamily="34" charset="-122"/>
                <a:ea typeface="微软雅黑" panose="020B0503020204020204" pitchFamily="34" charset="-122"/>
              </a:rPr>
              <a:t>：常用图标</a:t>
            </a:r>
          </a:p>
        </p:txBody>
      </p:sp>
      <p:pic>
        <p:nvPicPr>
          <p:cNvPr id="5" name="图片 4">
            <a:extLst>
              <a:ext uri="{FF2B5EF4-FFF2-40B4-BE49-F238E27FC236}">
                <a16:creationId xmlns:a16="http://schemas.microsoft.com/office/drawing/2014/main" xmlns="" id="{A1F08B25-094F-4660-B43F-3A58DDEB410E}"/>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9801385" y="-114300"/>
            <a:ext cx="1301859" cy="920356"/>
          </a:xfrm>
          <a:prstGeom prst="rect">
            <a:avLst/>
          </a:prstGeom>
        </p:spPr>
      </p:pic>
      <p:pic>
        <p:nvPicPr>
          <p:cNvPr id="6" name="图片 5">
            <a:extLst>
              <a:ext uri="{FF2B5EF4-FFF2-40B4-BE49-F238E27FC236}">
                <a16:creationId xmlns:a16="http://schemas.microsoft.com/office/drawing/2014/main" xmlns="" id="{6AD42ACF-DE24-4A31-B43E-9B026E824A53}"/>
              </a:ext>
            </a:extLst>
          </p:cNvPr>
          <p:cNvPicPr>
            <a:picLocks noChangeAspect="1"/>
          </p:cNvPicPr>
          <p:nvPr/>
        </p:nvPicPr>
        <p:blipFill rotWithShape="1">
          <a:blip r:embed="rId4" cstate="print">
            <a:extLst>
              <a:ext uri="{BEBA8EAE-BF5A-486C-A8C5-ECC9F3942E4B}">
                <a14:imgProps xmlns:a14="http://schemas.microsoft.com/office/drawing/2010/main" xmlns="">
                  <a14:imgLayer r:embed="rId5">
                    <a14:imgEffect>
                      <a14:brightnessContrast bright="100000"/>
                    </a14:imgEffect>
                  </a14:imgLayer>
                </a14:imgProps>
              </a:ext>
              <a:ext uri="{28A0092B-C50C-407E-A947-70E740481C1C}">
                <a14:useLocalDpi xmlns:a14="http://schemas.microsoft.com/office/drawing/2010/main" xmlns="" val="0"/>
              </a:ext>
            </a:extLst>
          </a:blip>
          <a:srcRect b="63537"/>
          <a:stretch/>
        </p:blipFill>
        <p:spPr>
          <a:xfrm>
            <a:off x="11184164" y="217733"/>
            <a:ext cx="572339" cy="337210"/>
          </a:xfrm>
          <a:prstGeom prst="rect">
            <a:avLst/>
          </a:prstGeom>
        </p:spPr>
      </p:pic>
      <p:cxnSp>
        <p:nvCxnSpPr>
          <p:cNvPr id="7" name="直接连接符 6">
            <a:extLst>
              <a:ext uri="{FF2B5EF4-FFF2-40B4-BE49-F238E27FC236}">
                <a16:creationId xmlns:a16="http://schemas.microsoft.com/office/drawing/2014/main" xmlns="" id="{846A2AA0-00AE-4F7B-B3AB-2E16A5EF995E}"/>
              </a:ext>
            </a:extLst>
          </p:cNvPr>
          <p:cNvCxnSpPr/>
          <p:nvPr/>
        </p:nvCxnSpPr>
        <p:spPr>
          <a:xfrm>
            <a:off x="11103244" y="225825"/>
            <a:ext cx="0" cy="24351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sedan-car-side-black-silhouette_31586">
            <a:extLst>
              <a:ext uri="{FF2B5EF4-FFF2-40B4-BE49-F238E27FC236}">
                <a16:creationId xmlns:a16="http://schemas.microsoft.com/office/drawing/2014/main" xmlns="" id="{69C942F3-DC3C-4CEE-A21E-EEF143E413E5}"/>
              </a:ext>
            </a:extLst>
          </p:cNvPr>
          <p:cNvSpPr>
            <a:spLocks noChangeAspect="1"/>
          </p:cNvSpPr>
          <p:nvPr/>
        </p:nvSpPr>
        <p:spPr bwMode="auto">
          <a:xfrm>
            <a:off x="1471794" y="2429394"/>
            <a:ext cx="609685" cy="273744"/>
          </a:xfrm>
          <a:custGeom>
            <a:avLst/>
            <a:gdLst>
              <a:gd name="T0" fmla="*/ 6810 w 7137"/>
              <a:gd name="T1" fmla="*/ 1885 h 3209"/>
              <a:gd name="T2" fmla="*/ 5181 w 7137"/>
              <a:gd name="T3" fmla="*/ 1462 h 3209"/>
              <a:gd name="T4" fmla="*/ 742 w 7137"/>
              <a:gd name="T5" fmla="*/ 1563 h 3209"/>
              <a:gd name="T6" fmla="*/ 53 w 7137"/>
              <a:gd name="T7" fmla="*/ 2057 h 3209"/>
              <a:gd name="T8" fmla="*/ 488 w 7137"/>
              <a:gd name="T9" fmla="*/ 2679 h 3209"/>
              <a:gd name="T10" fmla="*/ 1067 w 7137"/>
              <a:gd name="T11" fmla="*/ 3209 h 3209"/>
              <a:gd name="T12" fmla="*/ 1646 w 7137"/>
              <a:gd name="T13" fmla="*/ 2685 h 3209"/>
              <a:gd name="T14" fmla="*/ 1912 w 7137"/>
              <a:gd name="T15" fmla="*/ 2685 h 3209"/>
              <a:gd name="T16" fmla="*/ 5181 w 7137"/>
              <a:gd name="T17" fmla="*/ 2685 h 3209"/>
              <a:gd name="T18" fmla="*/ 5760 w 7137"/>
              <a:gd name="T19" fmla="*/ 3209 h 3209"/>
              <a:gd name="T20" fmla="*/ 6339 w 7137"/>
              <a:gd name="T21" fmla="*/ 2685 h 3209"/>
              <a:gd name="T22" fmla="*/ 6724 w 7137"/>
              <a:gd name="T23" fmla="*/ 2685 h 3209"/>
              <a:gd name="T24" fmla="*/ 6810 w 7137"/>
              <a:gd name="T25" fmla="*/ 1885 h 3209"/>
              <a:gd name="T26" fmla="*/ 1362 w 7137"/>
              <a:gd name="T27" fmla="*/ 1519 h 3209"/>
              <a:gd name="T28" fmla="*/ 2745 w 7137"/>
              <a:gd name="T29" fmla="*/ 938 h 3209"/>
              <a:gd name="T30" fmla="*/ 2745 w 7137"/>
              <a:gd name="T31" fmla="*/ 1535 h 3209"/>
              <a:gd name="T32" fmla="*/ 1362 w 7137"/>
              <a:gd name="T33" fmla="*/ 1519 h 3209"/>
              <a:gd name="T34" fmla="*/ 2986 w 7137"/>
              <a:gd name="T35" fmla="*/ 1534 h 3209"/>
              <a:gd name="T36" fmla="*/ 2986 w 7137"/>
              <a:gd name="T37" fmla="*/ 939 h 3209"/>
              <a:gd name="T38" fmla="*/ 4679 w 7137"/>
              <a:gd name="T39" fmla="*/ 1519 h 3209"/>
              <a:gd name="T40" fmla="*/ 2986 w 7137"/>
              <a:gd name="T41" fmla="*/ 1534 h 3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37" h="3209">
                <a:moveTo>
                  <a:pt x="6810" y="1885"/>
                </a:moveTo>
                <a:cubicBezTo>
                  <a:pt x="6810" y="1571"/>
                  <a:pt x="5693" y="1517"/>
                  <a:pt x="5181" y="1462"/>
                </a:cubicBezTo>
                <a:cubicBezTo>
                  <a:pt x="2905" y="0"/>
                  <a:pt x="1267" y="1053"/>
                  <a:pt x="742" y="1563"/>
                </a:cubicBezTo>
                <a:cubicBezTo>
                  <a:pt x="343" y="1823"/>
                  <a:pt x="53" y="1511"/>
                  <a:pt x="53" y="2057"/>
                </a:cubicBezTo>
                <a:cubicBezTo>
                  <a:pt x="53" y="2524"/>
                  <a:pt x="0" y="2651"/>
                  <a:pt x="488" y="2679"/>
                </a:cubicBezTo>
                <a:cubicBezTo>
                  <a:pt x="514" y="2976"/>
                  <a:pt x="763" y="3209"/>
                  <a:pt x="1067" y="3209"/>
                </a:cubicBezTo>
                <a:cubicBezTo>
                  <a:pt x="1369" y="3209"/>
                  <a:pt x="1617" y="2979"/>
                  <a:pt x="1646" y="2685"/>
                </a:cubicBezTo>
                <a:lnTo>
                  <a:pt x="1912" y="2685"/>
                </a:lnTo>
                <a:lnTo>
                  <a:pt x="5181" y="2685"/>
                </a:lnTo>
                <a:cubicBezTo>
                  <a:pt x="5211" y="2979"/>
                  <a:pt x="5458" y="3209"/>
                  <a:pt x="5760" y="3209"/>
                </a:cubicBezTo>
                <a:cubicBezTo>
                  <a:pt x="6062" y="3209"/>
                  <a:pt x="6310" y="2979"/>
                  <a:pt x="6339" y="2685"/>
                </a:cubicBezTo>
                <a:lnTo>
                  <a:pt x="6724" y="2685"/>
                </a:lnTo>
                <a:cubicBezTo>
                  <a:pt x="7137" y="2685"/>
                  <a:pt x="6810" y="2757"/>
                  <a:pt x="6810" y="1885"/>
                </a:cubicBezTo>
                <a:close/>
                <a:moveTo>
                  <a:pt x="1362" y="1519"/>
                </a:moveTo>
                <a:cubicBezTo>
                  <a:pt x="1802" y="1114"/>
                  <a:pt x="2286" y="959"/>
                  <a:pt x="2745" y="938"/>
                </a:cubicBezTo>
                <a:lnTo>
                  <a:pt x="2745" y="1535"/>
                </a:lnTo>
                <a:cubicBezTo>
                  <a:pt x="2007" y="1538"/>
                  <a:pt x="1343" y="1537"/>
                  <a:pt x="1362" y="1519"/>
                </a:cubicBezTo>
                <a:close/>
                <a:moveTo>
                  <a:pt x="2986" y="1534"/>
                </a:moveTo>
                <a:lnTo>
                  <a:pt x="2986" y="939"/>
                </a:lnTo>
                <a:cubicBezTo>
                  <a:pt x="3912" y="986"/>
                  <a:pt x="4679" y="1519"/>
                  <a:pt x="4679" y="1519"/>
                </a:cubicBezTo>
                <a:cubicBezTo>
                  <a:pt x="4679" y="1519"/>
                  <a:pt x="3826" y="1529"/>
                  <a:pt x="2986" y="1534"/>
                </a:cubicBezTo>
                <a:close/>
              </a:path>
            </a:pathLst>
          </a:custGeom>
          <a:solidFill>
            <a:schemeClr val="bg1"/>
          </a:solidFill>
          <a:ln>
            <a:noFill/>
          </a:ln>
        </p:spPr>
      </p:sp>
      <p:sp>
        <p:nvSpPr>
          <p:cNvPr id="9" name="forklift-with-boxes_75608">
            <a:extLst>
              <a:ext uri="{FF2B5EF4-FFF2-40B4-BE49-F238E27FC236}">
                <a16:creationId xmlns:a16="http://schemas.microsoft.com/office/drawing/2014/main" xmlns="" id="{AAC56DA3-D435-4DA8-B188-84CEEBE8F15A}"/>
              </a:ext>
            </a:extLst>
          </p:cNvPr>
          <p:cNvSpPr>
            <a:spLocks noChangeAspect="1"/>
          </p:cNvSpPr>
          <p:nvPr/>
        </p:nvSpPr>
        <p:spPr bwMode="auto">
          <a:xfrm>
            <a:off x="2705898" y="2429394"/>
            <a:ext cx="609685" cy="423362"/>
          </a:xfrm>
          <a:custGeom>
            <a:avLst/>
            <a:gdLst>
              <a:gd name="connsiteX0" fmla="*/ 278698 w 606580"/>
              <a:gd name="connsiteY0" fmla="*/ 345700 h 421206"/>
              <a:gd name="connsiteX1" fmla="*/ 316486 w 606580"/>
              <a:gd name="connsiteY1" fmla="*/ 383453 h 421206"/>
              <a:gd name="connsiteX2" fmla="*/ 278698 w 606580"/>
              <a:gd name="connsiteY2" fmla="*/ 421206 h 421206"/>
              <a:gd name="connsiteX3" fmla="*/ 240910 w 606580"/>
              <a:gd name="connsiteY3" fmla="*/ 383453 h 421206"/>
              <a:gd name="connsiteX4" fmla="*/ 278698 w 606580"/>
              <a:gd name="connsiteY4" fmla="*/ 345700 h 421206"/>
              <a:gd name="connsiteX5" fmla="*/ 100732 w 606580"/>
              <a:gd name="connsiteY5" fmla="*/ 345700 h 421206"/>
              <a:gd name="connsiteX6" fmla="*/ 138520 w 606580"/>
              <a:gd name="connsiteY6" fmla="*/ 383453 h 421206"/>
              <a:gd name="connsiteX7" fmla="*/ 100732 w 606580"/>
              <a:gd name="connsiteY7" fmla="*/ 421206 h 421206"/>
              <a:gd name="connsiteX8" fmla="*/ 62944 w 606580"/>
              <a:gd name="connsiteY8" fmla="*/ 383453 h 421206"/>
              <a:gd name="connsiteX9" fmla="*/ 100732 w 606580"/>
              <a:gd name="connsiteY9" fmla="*/ 345700 h 421206"/>
              <a:gd name="connsiteX10" fmla="*/ 486444 w 606580"/>
              <a:gd name="connsiteY10" fmla="*/ 199488 h 421206"/>
              <a:gd name="connsiteX11" fmla="*/ 598781 w 606580"/>
              <a:gd name="connsiteY11" fmla="*/ 199488 h 421206"/>
              <a:gd name="connsiteX12" fmla="*/ 606580 w 606580"/>
              <a:gd name="connsiteY12" fmla="*/ 207370 h 421206"/>
              <a:gd name="connsiteX13" fmla="*/ 606580 w 606580"/>
              <a:gd name="connsiteY13" fmla="*/ 319472 h 421206"/>
              <a:gd name="connsiteX14" fmla="*/ 598781 w 606580"/>
              <a:gd name="connsiteY14" fmla="*/ 327353 h 421206"/>
              <a:gd name="connsiteX15" fmla="*/ 486444 w 606580"/>
              <a:gd name="connsiteY15" fmla="*/ 327353 h 421206"/>
              <a:gd name="connsiteX16" fmla="*/ 478645 w 606580"/>
              <a:gd name="connsiteY16" fmla="*/ 319472 h 421206"/>
              <a:gd name="connsiteX17" fmla="*/ 478645 w 606580"/>
              <a:gd name="connsiteY17" fmla="*/ 207370 h 421206"/>
              <a:gd name="connsiteX18" fmla="*/ 486444 w 606580"/>
              <a:gd name="connsiteY18" fmla="*/ 199488 h 421206"/>
              <a:gd name="connsiteX19" fmla="*/ 109271 w 606580"/>
              <a:gd name="connsiteY19" fmla="*/ 76692 h 421206"/>
              <a:gd name="connsiteX20" fmla="*/ 109271 w 606580"/>
              <a:gd name="connsiteY20" fmla="*/ 244089 h 421206"/>
              <a:gd name="connsiteX21" fmla="*/ 144178 w 606580"/>
              <a:gd name="connsiteY21" fmla="*/ 244089 h 421206"/>
              <a:gd name="connsiteX22" fmla="*/ 144178 w 606580"/>
              <a:gd name="connsiteY22" fmla="*/ 143706 h 421206"/>
              <a:gd name="connsiteX23" fmla="*/ 151512 w 606580"/>
              <a:gd name="connsiteY23" fmla="*/ 136384 h 421206"/>
              <a:gd name="connsiteX24" fmla="*/ 174814 w 606580"/>
              <a:gd name="connsiteY24" fmla="*/ 136384 h 421206"/>
              <a:gd name="connsiteX25" fmla="*/ 182149 w 606580"/>
              <a:gd name="connsiteY25" fmla="*/ 143706 h 421206"/>
              <a:gd name="connsiteX26" fmla="*/ 182149 w 606580"/>
              <a:gd name="connsiteY26" fmla="*/ 213131 h 421206"/>
              <a:gd name="connsiteX27" fmla="*/ 223740 w 606580"/>
              <a:gd name="connsiteY27" fmla="*/ 213131 h 421206"/>
              <a:gd name="connsiteX28" fmla="*/ 231167 w 606580"/>
              <a:gd name="connsiteY28" fmla="*/ 220546 h 421206"/>
              <a:gd name="connsiteX29" fmla="*/ 231167 w 606580"/>
              <a:gd name="connsiteY29" fmla="*/ 244089 h 421206"/>
              <a:gd name="connsiteX30" fmla="*/ 314722 w 606580"/>
              <a:gd name="connsiteY30" fmla="*/ 244089 h 421206"/>
              <a:gd name="connsiteX31" fmla="*/ 214549 w 606580"/>
              <a:gd name="connsiteY31" fmla="*/ 76692 h 421206"/>
              <a:gd name="connsiteX32" fmla="*/ 486444 w 606580"/>
              <a:gd name="connsiteY32" fmla="*/ 39658 h 421206"/>
              <a:gd name="connsiteX33" fmla="*/ 598781 w 606580"/>
              <a:gd name="connsiteY33" fmla="*/ 39658 h 421206"/>
              <a:gd name="connsiteX34" fmla="*/ 606580 w 606580"/>
              <a:gd name="connsiteY34" fmla="*/ 47447 h 421206"/>
              <a:gd name="connsiteX35" fmla="*/ 606580 w 606580"/>
              <a:gd name="connsiteY35" fmla="*/ 159642 h 421206"/>
              <a:gd name="connsiteX36" fmla="*/ 598781 w 606580"/>
              <a:gd name="connsiteY36" fmla="*/ 167523 h 421206"/>
              <a:gd name="connsiteX37" fmla="*/ 486444 w 606580"/>
              <a:gd name="connsiteY37" fmla="*/ 167523 h 421206"/>
              <a:gd name="connsiteX38" fmla="*/ 478645 w 606580"/>
              <a:gd name="connsiteY38" fmla="*/ 159642 h 421206"/>
              <a:gd name="connsiteX39" fmla="*/ 478645 w 606580"/>
              <a:gd name="connsiteY39" fmla="*/ 47447 h 421206"/>
              <a:gd name="connsiteX40" fmla="*/ 486444 w 606580"/>
              <a:gd name="connsiteY40" fmla="*/ 39658 h 421206"/>
              <a:gd name="connsiteX41" fmla="*/ 83833 w 606580"/>
              <a:gd name="connsiteY41" fmla="*/ 25898 h 421206"/>
              <a:gd name="connsiteX42" fmla="*/ 228939 w 606580"/>
              <a:gd name="connsiteY42" fmla="*/ 25898 h 421206"/>
              <a:gd name="connsiteX43" fmla="*/ 250756 w 606580"/>
              <a:gd name="connsiteY43" fmla="*/ 38318 h 421206"/>
              <a:gd name="connsiteX44" fmla="*/ 375345 w 606580"/>
              <a:gd name="connsiteY44" fmla="*/ 244367 h 421206"/>
              <a:gd name="connsiteX45" fmla="*/ 379430 w 606580"/>
              <a:gd name="connsiteY45" fmla="*/ 255860 h 421206"/>
              <a:gd name="connsiteX46" fmla="*/ 379430 w 606580"/>
              <a:gd name="connsiteY46" fmla="*/ 364956 h 421206"/>
              <a:gd name="connsiteX47" fmla="*/ 356592 w 606580"/>
              <a:gd name="connsiteY47" fmla="*/ 387757 h 421206"/>
              <a:gd name="connsiteX48" fmla="*/ 343409 w 606580"/>
              <a:gd name="connsiteY48" fmla="*/ 387757 h 421206"/>
              <a:gd name="connsiteX49" fmla="*/ 339138 w 606580"/>
              <a:gd name="connsiteY49" fmla="*/ 383494 h 421206"/>
              <a:gd name="connsiteX50" fmla="*/ 278700 w 606580"/>
              <a:gd name="connsiteY50" fmla="*/ 323153 h 421206"/>
              <a:gd name="connsiteX51" fmla="*/ 218263 w 606580"/>
              <a:gd name="connsiteY51" fmla="*/ 383494 h 421206"/>
              <a:gd name="connsiteX52" fmla="*/ 213899 w 606580"/>
              <a:gd name="connsiteY52" fmla="*/ 387757 h 421206"/>
              <a:gd name="connsiteX53" fmla="*/ 165438 w 606580"/>
              <a:gd name="connsiteY53" fmla="*/ 387757 h 421206"/>
              <a:gd name="connsiteX54" fmla="*/ 162374 w 606580"/>
              <a:gd name="connsiteY54" fmla="*/ 386460 h 421206"/>
              <a:gd name="connsiteX55" fmla="*/ 161167 w 606580"/>
              <a:gd name="connsiteY55" fmla="*/ 383494 h 421206"/>
              <a:gd name="connsiteX56" fmla="*/ 100729 w 606580"/>
              <a:gd name="connsiteY56" fmla="*/ 323153 h 421206"/>
              <a:gd name="connsiteX57" fmla="*/ 40292 w 606580"/>
              <a:gd name="connsiteY57" fmla="*/ 383494 h 421206"/>
              <a:gd name="connsiteX58" fmla="*/ 35928 w 606580"/>
              <a:gd name="connsiteY58" fmla="*/ 387757 h 421206"/>
              <a:gd name="connsiteX59" fmla="*/ 17546 w 606580"/>
              <a:gd name="connsiteY59" fmla="*/ 387757 h 421206"/>
              <a:gd name="connsiteX60" fmla="*/ 0 w 606580"/>
              <a:gd name="connsiteY60" fmla="*/ 370239 h 421206"/>
              <a:gd name="connsiteX61" fmla="*/ 0 w 606580"/>
              <a:gd name="connsiteY61" fmla="*/ 208496 h 421206"/>
              <a:gd name="connsiteX62" fmla="*/ 17546 w 606580"/>
              <a:gd name="connsiteY62" fmla="*/ 190978 h 421206"/>
              <a:gd name="connsiteX63" fmla="*/ 58395 w 606580"/>
              <a:gd name="connsiteY63" fmla="*/ 190978 h 421206"/>
              <a:gd name="connsiteX64" fmla="*/ 58395 w 606580"/>
              <a:gd name="connsiteY64" fmla="*/ 51295 h 421206"/>
              <a:gd name="connsiteX65" fmla="*/ 83833 w 606580"/>
              <a:gd name="connsiteY65" fmla="*/ 25898 h 421206"/>
              <a:gd name="connsiteX66" fmla="*/ 437518 w 606580"/>
              <a:gd name="connsiteY66" fmla="*/ 0 h 421206"/>
              <a:gd name="connsiteX67" fmla="*/ 453951 w 606580"/>
              <a:gd name="connsiteY67" fmla="*/ 16407 h 421206"/>
              <a:gd name="connsiteX68" fmla="*/ 453951 w 606580"/>
              <a:gd name="connsiteY68" fmla="*/ 353086 h 421206"/>
              <a:gd name="connsiteX69" fmla="*/ 590147 w 606580"/>
              <a:gd name="connsiteY69" fmla="*/ 353086 h 421206"/>
              <a:gd name="connsiteX70" fmla="*/ 606580 w 606580"/>
              <a:gd name="connsiteY70" fmla="*/ 369586 h 421206"/>
              <a:gd name="connsiteX71" fmla="*/ 590147 w 606580"/>
              <a:gd name="connsiteY71" fmla="*/ 385993 h 421206"/>
              <a:gd name="connsiteX72" fmla="*/ 437518 w 606580"/>
              <a:gd name="connsiteY72" fmla="*/ 385993 h 421206"/>
              <a:gd name="connsiteX73" fmla="*/ 420993 w 606580"/>
              <a:gd name="connsiteY73" fmla="*/ 369586 h 421206"/>
              <a:gd name="connsiteX74" fmla="*/ 420993 w 606580"/>
              <a:gd name="connsiteY74" fmla="*/ 16407 h 421206"/>
              <a:gd name="connsiteX75" fmla="*/ 437518 w 606580"/>
              <a:gd name="connsiteY75" fmla="*/ 0 h 421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06580" h="421206">
                <a:moveTo>
                  <a:pt x="278698" y="345700"/>
                </a:moveTo>
                <a:cubicBezTo>
                  <a:pt x="299568" y="345700"/>
                  <a:pt x="316486" y="362603"/>
                  <a:pt x="316486" y="383453"/>
                </a:cubicBezTo>
                <a:cubicBezTo>
                  <a:pt x="316486" y="404303"/>
                  <a:pt x="299568" y="421206"/>
                  <a:pt x="278698" y="421206"/>
                </a:cubicBezTo>
                <a:cubicBezTo>
                  <a:pt x="257828" y="421206"/>
                  <a:pt x="240910" y="404303"/>
                  <a:pt x="240910" y="383453"/>
                </a:cubicBezTo>
                <a:cubicBezTo>
                  <a:pt x="240910" y="362603"/>
                  <a:pt x="257828" y="345700"/>
                  <a:pt x="278698" y="345700"/>
                </a:cubicBezTo>
                <a:close/>
                <a:moveTo>
                  <a:pt x="100732" y="345700"/>
                </a:moveTo>
                <a:cubicBezTo>
                  <a:pt x="121602" y="345700"/>
                  <a:pt x="138520" y="362603"/>
                  <a:pt x="138520" y="383453"/>
                </a:cubicBezTo>
                <a:cubicBezTo>
                  <a:pt x="138520" y="404303"/>
                  <a:pt x="121602" y="421206"/>
                  <a:pt x="100732" y="421206"/>
                </a:cubicBezTo>
                <a:cubicBezTo>
                  <a:pt x="79862" y="421206"/>
                  <a:pt x="62944" y="404303"/>
                  <a:pt x="62944" y="383453"/>
                </a:cubicBezTo>
                <a:cubicBezTo>
                  <a:pt x="62944" y="362603"/>
                  <a:pt x="79862" y="345700"/>
                  <a:pt x="100732" y="345700"/>
                </a:cubicBezTo>
                <a:close/>
                <a:moveTo>
                  <a:pt x="486444" y="199488"/>
                </a:moveTo>
                <a:lnTo>
                  <a:pt x="598781" y="199488"/>
                </a:lnTo>
                <a:cubicBezTo>
                  <a:pt x="603145" y="199488"/>
                  <a:pt x="606580" y="203012"/>
                  <a:pt x="606580" y="207370"/>
                </a:cubicBezTo>
                <a:lnTo>
                  <a:pt x="606580" y="319472"/>
                </a:lnTo>
                <a:cubicBezTo>
                  <a:pt x="606580" y="323830"/>
                  <a:pt x="603145" y="327353"/>
                  <a:pt x="598781" y="327353"/>
                </a:cubicBezTo>
                <a:lnTo>
                  <a:pt x="486444" y="327353"/>
                </a:lnTo>
                <a:cubicBezTo>
                  <a:pt x="482173" y="327353"/>
                  <a:pt x="478645" y="323830"/>
                  <a:pt x="478645" y="319472"/>
                </a:cubicBezTo>
                <a:lnTo>
                  <a:pt x="478645" y="207370"/>
                </a:lnTo>
                <a:cubicBezTo>
                  <a:pt x="478645" y="203012"/>
                  <a:pt x="482173" y="199488"/>
                  <a:pt x="486444" y="199488"/>
                </a:cubicBezTo>
                <a:close/>
                <a:moveTo>
                  <a:pt x="109271" y="76692"/>
                </a:moveTo>
                <a:lnTo>
                  <a:pt x="109271" y="244089"/>
                </a:lnTo>
                <a:lnTo>
                  <a:pt x="144178" y="244089"/>
                </a:lnTo>
                <a:lnTo>
                  <a:pt x="144178" y="143706"/>
                </a:lnTo>
                <a:cubicBezTo>
                  <a:pt x="144178" y="139721"/>
                  <a:pt x="147427" y="136384"/>
                  <a:pt x="151512" y="136384"/>
                </a:cubicBezTo>
                <a:lnTo>
                  <a:pt x="174814" y="136384"/>
                </a:lnTo>
                <a:cubicBezTo>
                  <a:pt x="178806" y="136384"/>
                  <a:pt x="182149" y="139721"/>
                  <a:pt x="182149" y="143706"/>
                </a:cubicBezTo>
                <a:lnTo>
                  <a:pt x="182149" y="213131"/>
                </a:lnTo>
                <a:lnTo>
                  <a:pt x="223740" y="213131"/>
                </a:lnTo>
                <a:cubicBezTo>
                  <a:pt x="227825" y="213131"/>
                  <a:pt x="231167" y="216467"/>
                  <a:pt x="231167" y="220546"/>
                </a:cubicBezTo>
                <a:lnTo>
                  <a:pt x="231167" y="244089"/>
                </a:lnTo>
                <a:lnTo>
                  <a:pt x="314722" y="244089"/>
                </a:lnTo>
                <a:lnTo>
                  <a:pt x="214549" y="76692"/>
                </a:lnTo>
                <a:close/>
                <a:moveTo>
                  <a:pt x="486444" y="39658"/>
                </a:moveTo>
                <a:lnTo>
                  <a:pt x="598781" y="39658"/>
                </a:lnTo>
                <a:cubicBezTo>
                  <a:pt x="603145" y="39658"/>
                  <a:pt x="606580" y="43182"/>
                  <a:pt x="606580" y="47447"/>
                </a:cubicBezTo>
                <a:lnTo>
                  <a:pt x="606580" y="159642"/>
                </a:lnTo>
                <a:cubicBezTo>
                  <a:pt x="606580" y="164000"/>
                  <a:pt x="603145" y="167523"/>
                  <a:pt x="598781" y="167523"/>
                </a:cubicBezTo>
                <a:lnTo>
                  <a:pt x="486444" y="167523"/>
                </a:lnTo>
                <a:cubicBezTo>
                  <a:pt x="482173" y="167523"/>
                  <a:pt x="478645" y="164000"/>
                  <a:pt x="478645" y="159642"/>
                </a:cubicBezTo>
                <a:lnTo>
                  <a:pt x="478645" y="47447"/>
                </a:lnTo>
                <a:cubicBezTo>
                  <a:pt x="478645" y="43182"/>
                  <a:pt x="482173" y="39658"/>
                  <a:pt x="486444" y="39658"/>
                </a:cubicBezTo>
                <a:close/>
                <a:moveTo>
                  <a:pt x="83833" y="25898"/>
                </a:moveTo>
                <a:lnTo>
                  <a:pt x="228939" y="25898"/>
                </a:lnTo>
                <a:cubicBezTo>
                  <a:pt x="237852" y="25898"/>
                  <a:pt x="246207" y="30625"/>
                  <a:pt x="250756" y="38318"/>
                </a:cubicBezTo>
                <a:cubicBezTo>
                  <a:pt x="251684" y="39802"/>
                  <a:pt x="341273" y="188753"/>
                  <a:pt x="375345" y="244367"/>
                </a:cubicBezTo>
                <a:cubicBezTo>
                  <a:pt x="377295" y="247611"/>
                  <a:pt x="379430" y="251319"/>
                  <a:pt x="379430" y="255860"/>
                </a:cubicBezTo>
                <a:lnTo>
                  <a:pt x="379430" y="364956"/>
                </a:lnTo>
                <a:cubicBezTo>
                  <a:pt x="379430" y="377561"/>
                  <a:pt x="369125" y="387757"/>
                  <a:pt x="356592" y="387757"/>
                </a:cubicBezTo>
                <a:lnTo>
                  <a:pt x="343409" y="387757"/>
                </a:lnTo>
                <a:cubicBezTo>
                  <a:pt x="341088" y="387757"/>
                  <a:pt x="339138" y="385811"/>
                  <a:pt x="339138" y="383494"/>
                </a:cubicBezTo>
                <a:cubicBezTo>
                  <a:pt x="339138" y="350218"/>
                  <a:pt x="312029" y="323153"/>
                  <a:pt x="278700" y="323153"/>
                </a:cubicBezTo>
                <a:cubicBezTo>
                  <a:pt x="245371" y="323153"/>
                  <a:pt x="218263" y="350218"/>
                  <a:pt x="218263" y="383494"/>
                </a:cubicBezTo>
                <a:cubicBezTo>
                  <a:pt x="218263" y="385811"/>
                  <a:pt x="216313" y="387757"/>
                  <a:pt x="213899" y="387757"/>
                </a:cubicBezTo>
                <a:lnTo>
                  <a:pt x="165438" y="387757"/>
                </a:lnTo>
                <a:cubicBezTo>
                  <a:pt x="164324" y="387757"/>
                  <a:pt x="163210" y="387294"/>
                  <a:pt x="162374" y="386460"/>
                </a:cubicBezTo>
                <a:cubicBezTo>
                  <a:pt x="161631" y="385718"/>
                  <a:pt x="161167" y="384606"/>
                  <a:pt x="161167" y="383494"/>
                </a:cubicBezTo>
                <a:cubicBezTo>
                  <a:pt x="161167" y="350218"/>
                  <a:pt x="134058" y="323153"/>
                  <a:pt x="100729" y="323153"/>
                </a:cubicBezTo>
                <a:cubicBezTo>
                  <a:pt x="67401" y="323153"/>
                  <a:pt x="40292" y="350218"/>
                  <a:pt x="40292" y="383494"/>
                </a:cubicBezTo>
                <a:cubicBezTo>
                  <a:pt x="40292" y="385811"/>
                  <a:pt x="38342" y="387757"/>
                  <a:pt x="35928" y="387757"/>
                </a:cubicBezTo>
                <a:lnTo>
                  <a:pt x="17546" y="387757"/>
                </a:lnTo>
                <a:cubicBezTo>
                  <a:pt x="7891" y="387757"/>
                  <a:pt x="0" y="379879"/>
                  <a:pt x="0" y="370239"/>
                </a:cubicBezTo>
                <a:lnTo>
                  <a:pt x="0" y="208496"/>
                </a:lnTo>
                <a:cubicBezTo>
                  <a:pt x="0" y="198764"/>
                  <a:pt x="7891" y="190978"/>
                  <a:pt x="17546" y="190978"/>
                </a:cubicBezTo>
                <a:lnTo>
                  <a:pt x="58395" y="190978"/>
                </a:lnTo>
                <a:lnTo>
                  <a:pt x="58395" y="51295"/>
                </a:lnTo>
                <a:cubicBezTo>
                  <a:pt x="58395" y="37299"/>
                  <a:pt x="69814" y="25898"/>
                  <a:pt x="83833" y="25898"/>
                </a:cubicBezTo>
                <a:close/>
                <a:moveTo>
                  <a:pt x="437518" y="0"/>
                </a:moveTo>
                <a:cubicBezTo>
                  <a:pt x="446617" y="0"/>
                  <a:pt x="453951" y="7323"/>
                  <a:pt x="453951" y="16407"/>
                </a:cubicBezTo>
                <a:lnTo>
                  <a:pt x="453951" y="353086"/>
                </a:lnTo>
                <a:lnTo>
                  <a:pt x="590147" y="353086"/>
                </a:lnTo>
                <a:cubicBezTo>
                  <a:pt x="599246" y="353086"/>
                  <a:pt x="606580" y="360501"/>
                  <a:pt x="606580" y="369586"/>
                </a:cubicBezTo>
                <a:cubicBezTo>
                  <a:pt x="606580" y="378670"/>
                  <a:pt x="599246" y="385993"/>
                  <a:pt x="590147" y="385993"/>
                </a:cubicBezTo>
                <a:lnTo>
                  <a:pt x="437518" y="385993"/>
                </a:lnTo>
                <a:cubicBezTo>
                  <a:pt x="428420" y="385993"/>
                  <a:pt x="420993" y="378670"/>
                  <a:pt x="420993" y="369586"/>
                </a:cubicBezTo>
                <a:lnTo>
                  <a:pt x="420993" y="16407"/>
                </a:lnTo>
                <a:cubicBezTo>
                  <a:pt x="420993" y="7323"/>
                  <a:pt x="428420" y="0"/>
                  <a:pt x="437518" y="0"/>
                </a:cubicBezTo>
                <a:close/>
              </a:path>
            </a:pathLst>
          </a:custGeom>
          <a:solidFill>
            <a:schemeClr val="bg1"/>
          </a:solidFill>
          <a:ln>
            <a:noFill/>
          </a:ln>
        </p:spPr>
      </p:sp>
      <p:sp>
        <p:nvSpPr>
          <p:cNvPr id="10" name="dump-truck-variant-side-view_31950">
            <a:extLst>
              <a:ext uri="{FF2B5EF4-FFF2-40B4-BE49-F238E27FC236}">
                <a16:creationId xmlns:a16="http://schemas.microsoft.com/office/drawing/2014/main" xmlns="" id="{FD49A519-0795-4A30-86C8-339B4C980DB3}"/>
              </a:ext>
            </a:extLst>
          </p:cNvPr>
          <p:cNvSpPr>
            <a:spLocks noChangeAspect="1"/>
          </p:cNvSpPr>
          <p:nvPr/>
        </p:nvSpPr>
        <p:spPr bwMode="auto">
          <a:xfrm>
            <a:off x="3940002" y="2429394"/>
            <a:ext cx="609685" cy="305657"/>
          </a:xfrm>
          <a:custGeom>
            <a:avLst/>
            <a:gdLst>
              <a:gd name="T0" fmla="*/ 4769 w 7009"/>
              <a:gd name="T1" fmla="*/ 2317 h 3519"/>
              <a:gd name="T2" fmla="*/ 4774 w 7009"/>
              <a:gd name="T3" fmla="*/ 490 h 3519"/>
              <a:gd name="T4" fmla="*/ 4769 w 7009"/>
              <a:gd name="T5" fmla="*/ 438 h 3519"/>
              <a:gd name="T6" fmla="*/ 4714 w 7009"/>
              <a:gd name="T7" fmla="*/ 233 h 3519"/>
              <a:gd name="T8" fmla="*/ 5323 w 7009"/>
              <a:gd name="T9" fmla="*/ 0 h 3519"/>
              <a:gd name="T10" fmla="*/ 4525 w 7009"/>
              <a:gd name="T11" fmla="*/ 82 h 3519"/>
              <a:gd name="T12" fmla="*/ 4442 w 7009"/>
              <a:gd name="T13" fmla="*/ 438 h 3519"/>
              <a:gd name="T14" fmla="*/ 51 w 7009"/>
              <a:gd name="T15" fmla="*/ 2316 h 3519"/>
              <a:gd name="T16" fmla="*/ 0 w 7009"/>
              <a:gd name="T17" fmla="*/ 2670 h 3519"/>
              <a:gd name="T18" fmla="*/ 181 w 7009"/>
              <a:gd name="T19" fmla="*/ 2932 h 3519"/>
              <a:gd name="T20" fmla="*/ 1278 w 7009"/>
              <a:gd name="T21" fmla="*/ 2942 h 3519"/>
              <a:gd name="T22" fmla="*/ 1882 w 7009"/>
              <a:gd name="T23" fmla="*/ 2556 h 3519"/>
              <a:gd name="T24" fmla="*/ 4847 w 7009"/>
              <a:gd name="T25" fmla="*/ 2942 h 3519"/>
              <a:gd name="T26" fmla="*/ 291 w 7009"/>
              <a:gd name="T27" fmla="*/ 2420 h 3519"/>
              <a:gd name="T28" fmla="*/ 4158 w 7009"/>
              <a:gd name="T29" fmla="*/ 930 h 3519"/>
              <a:gd name="T30" fmla="*/ 3797 w 7009"/>
              <a:gd name="T31" fmla="*/ 2143 h 3519"/>
              <a:gd name="T32" fmla="*/ 3170 w 7009"/>
              <a:gd name="T33" fmla="*/ 607 h 3519"/>
              <a:gd name="T34" fmla="*/ 3080 w 7009"/>
              <a:gd name="T35" fmla="*/ 2143 h 3519"/>
              <a:gd name="T36" fmla="*/ 3170 w 7009"/>
              <a:gd name="T37" fmla="*/ 607 h 3519"/>
              <a:gd name="T38" fmla="*/ 2530 w 7009"/>
              <a:gd name="T39" fmla="*/ 607 h 3519"/>
              <a:gd name="T40" fmla="*/ 1704 w 7009"/>
              <a:gd name="T41" fmla="*/ 2143 h 3519"/>
              <a:gd name="T42" fmla="*/ 1163 w 7009"/>
              <a:gd name="T43" fmla="*/ 607 h 3519"/>
              <a:gd name="T44" fmla="*/ 1073 w 7009"/>
              <a:gd name="T45" fmla="*/ 2143 h 3519"/>
              <a:gd name="T46" fmla="*/ 1163 w 7009"/>
              <a:gd name="T47" fmla="*/ 607 h 3519"/>
              <a:gd name="T48" fmla="*/ 272 w 7009"/>
              <a:gd name="T49" fmla="*/ 3083 h 3519"/>
              <a:gd name="T50" fmla="*/ 1144 w 7009"/>
              <a:gd name="T51" fmla="*/ 3083 h 3519"/>
              <a:gd name="T52" fmla="*/ 708 w 7009"/>
              <a:gd name="T53" fmla="*/ 3386 h 3519"/>
              <a:gd name="T54" fmla="*/ 708 w 7009"/>
              <a:gd name="T55" fmla="*/ 2781 h 3519"/>
              <a:gd name="T56" fmla="*/ 708 w 7009"/>
              <a:gd name="T57" fmla="*/ 3386 h 3519"/>
              <a:gd name="T58" fmla="*/ 1427 w 7009"/>
              <a:gd name="T59" fmla="*/ 3083 h 3519"/>
              <a:gd name="T60" fmla="*/ 2298 w 7009"/>
              <a:gd name="T61" fmla="*/ 3083 h 3519"/>
              <a:gd name="T62" fmla="*/ 1862 w 7009"/>
              <a:gd name="T63" fmla="*/ 3386 h 3519"/>
              <a:gd name="T64" fmla="*/ 1862 w 7009"/>
              <a:gd name="T65" fmla="*/ 2781 h 3519"/>
              <a:gd name="T66" fmla="*/ 1862 w 7009"/>
              <a:gd name="T67" fmla="*/ 3386 h 3519"/>
              <a:gd name="T68" fmla="*/ 5502 w 7009"/>
              <a:gd name="T69" fmla="*/ 3083 h 3519"/>
              <a:gd name="T70" fmla="*/ 6373 w 7009"/>
              <a:gd name="T71" fmla="*/ 3083 h 3519"/>
              <a:gd name="T72" fmla="*/ 5937 w 7009"/>
              <a:gd name="T73" fmla="*/ 3386 h 3519"/>
              <a:gd name="T74" fmla="*/ 5937 w 7009"/>
              <a:gd name="T75" fmla="*/ 2781 h 3519"/>
              <a:gd name="T76" fmla="*/ 5937 w 7009"/>
              <a:gd name="T77" fmla="*/ 3386 h 3519"/>
              <a:gd name="T78" fmla="*/ 7009 w 7009"/>
              <a:gd name="T79" fmla="*/ 1660 h 3519"/>
              <a:gd name="T80" fmla="*/ 6570 w 7009"/>
              <a:gd name="T81" fmla="*/ 377 h 3519"/>
              <a:gd name="T82" fmla="*/ 5046 w 7009"/>
              <a:gd name="T83" fmla="*/ 460 h 3519"/>
              <a:gd name="T84" fmla="*/ 5130 w 7009"/>
              <a:gd name="T85" fmla="*/ 2900 h 3519"/>
              <a:gd name="T86" fmla="*/ 5957 w 7009"/>
              <a:gd name="T87" fmla="*/ 2556 h 3519"/>
              <a:gd name="T88" fmla="*/ 6926 w 7009"/>
              <a:gd name="T89" fmla="*/ 2900 h 3519"/>
              <a:gd name="T90" fmla="*/ 7009 w 7009"/>
              <a:gd name="T91" fmla="*/ 2397 h 3519"/>
              <a:gd name="T92" fmla="*/ 6931 w 7009"/>
              <a:gd name="T93" fmla="*/ 1933 h 3519"/>
              <a:gd name="T94" fmla="*/ 5688 w 7009"/>
              <a:gd name="T95" fmla="*/ 1658 h 3519"/>
              <a:gd name="T96" fmla="*/ 5373 w 7009"/>
              <a:gd name="T97" fmla="*/ 1594 h 3519"/>
              <a:gd name="T98" fmla="*/ 5688 w 7009"/>
              <a:gd name="T99" fmla="*/ 1658 h 3519"/>
              <a:gd name="T100" fmla="*/ 5310 w 7009"/>
              <a:gd name="T101" fmla="*/ 599 h 3519"/>
              <a:gd name="T102" fmla="*/ 6650 w 7009"/>
              <a:gd name="T103" fmla="*/ 1492 h 3519"/>
              <a:gd name="T104" fmla="*/ 6707 w 7009"/>
              <a:gd name="T105" fmla="*/ 2706 h 3519"/>
              <a:gd name="T106" fmla="*/ 6284 w 7009"/>
              <a:gd name="T107" fmla="*/ 2500 h 3519"/>
              <a:gd name="T108" fmla="*/ 6707 w 7009"/>
              <a:gd name="T109" fmla="*/ 2706 h 3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009" h="3519">
                <a:moveTo>
                  <a:pt x="291" y="2317"/>
                </a:moveTo>
                <a:lnTo>
                  <a:pt x="4769" y="2317"/>
                </a:lnTo>
                <a:lnTo>
                  <a:pt x="4769" y="490"/>
                </a:lnTo>
                <a:lnTo>
                  <a:pt x="4774" y="490"/>
                </a:lnTo>
                <a:lnTo>
                  <a:pt x="4769" y="470"/>
                </a:lnTo>
                <a:lnTo>
                  <a:pt x="4769" y="438"/>
                </a:lnTo>
                <a:lnTo>
                  <a:pt x="4762" y="438"/>
                </a:lnTo>
                <a:lnTo>
                  <a:pt x="4714" y="233"/>
                </a:lnTo>
                <a:lnTo>
                  <a:pt x="5321" y="63"/>
                </a:lnTo>
                <a:lnTo>
                  <a:pt x="5323" y="0"/>
                </a:lnTo>
                <a:lnTo>
                  <a:pt x="4579" y="76"/>
                </a:lnTo>
                <a:lnTo>
                  <a:pt x="4525" y="82"/>
                </a:lnTo>
                <a:lnTo>
                  <a:pt x="4504" y="171"/>
                </a:lnTo>
                <a:lnTo>
                  <a:pt x="4442" y="438"/>
                </a:lnTo>
                <a:lnTo>
                  <a:pt x="669" y="438"/>
                </a:lnTo>
                <a:lnTo>
                  <a:pt x="51" y="2316"/>
                </a:lnTo>
                <a:lnTo>
                  <a:pt x="51" y="2520"/>
                </a:lnTo>
                <a:cubicBezTo>
                  <a:pt x="19" y="2562"/>
                  <a:pt x="0" y="2613"/>
                  <a:pt x="0" y="2670"/>
                </a:cubicBezTo>
                <a:lnTo>
                  <a:pt x="0" y="2692"/>
                </a:lnTo>
                <a:cubicBezTo>
                  <a:pt x="0" y="2806"/>
                  <a:pt x="76" y="2902"/>
                  <a:pt x="181" y="2932"/>
                </a:cubicBezTo>
                <a:cubicBezTo>
                  <a:pt x="265" y="2712"/>
                  <a:pt x="478" y="2556"/>
                  <a:pt x="727" y="2556"/>
                </a:cubicBezTo>
                <a:cubicBezTo>
                  <a:pt x="980" y="2556"/>
                  <a:pt x="1196" y="2717"/>
                  <a:pt x="1278" y="2942"/>
                </a:cubicBezTo>
                <a:lnTo>
                  <a:pt x="1331" y="2942"/>
                </a:lnTo>
                <a:cubicBezTo>
                  <a:pt x="1413" y="2717"/>
                  <a:pt x="1629" y="2556"/>
                  <a:pt x="1882" y="2556"/>
                </a:cubicBezTo>
                <a:cubicBezTo>
                  <a:pt x="2135" y="2556"/>
                  <a:pt x="2351" y="2717"/>
                  <a:pt x="2432" y="2942"/>
                </a:cubicBezTo>
                <a:lnTo>
                  <a:pt x="4847" y="2942"/>
                </a:lnTo>
                <a:lnTo>
                  <a:pt x="4847" y="2420"/>
                </a:lnTo>
                <a:lnTo>
                  <a:pt x="291" y="2420"/>
                </a:lnTo>
                <a:lnTo>
                  <a:pt x="291" y="2317"/>
                </a:lnTo>
                <a:close/>
                <a:moveTo>
                  <a:pt x="4158" y="930"/>
                </a:moveTo>
                <a:lnTo>
                  <a:pt x="4158" y="2143"/>
                </a:lnTo>
                <a:lnTo>
                  <a:pt x="3797" y="2143"/>
                </a:lnTo>
                <a:lnTo>
                  <a:pt x="4158" y="930"/>
                </a:lnTo>
                <a:close/>
                <a:moveTo>
                  <a:pt x="3170" y="607"/>
                </a:moveTo>
                <a:lnTo>
                  <a:pt x="3538" y="607"/>
                </a:lnTo>
                <a:lnTo>
                  <a:pt x="3080" y="2143"/>
                </a:lnTo>
                <a:lnTo>
                  <a:pt x="2712" y="2143"/>
                </a:lnTo>
                <a:lnTo>
                  <a:pt x="3170" y="607"/>
                </a:lnTo>
                <a:close/>
                <a:moveTo>
                  <a:pt x="2162" y="607"/>
                </a:moveTo>
                <a:lnTo>
                  <a:pt x="2530" y="607"/>
                </a:lnTo>
                <a:lnTo>
                  <a:pt x="2072" y="2143"/>
                </a:lnTo>
                <a:lnTo>
                  <a:pt x="1704" y="2143"/>
                </a:lnTo>
                <a:lnTo>
                  <a:pt x="2162" y="607"/>
                </a:lnTo>
                <a:close/>
                <a:moveTo>
                  <a:pt x="1163" y="607"/>
                </a:moveTo>
                <a:lnTo>
                  <a:pt x="1531" y="607"/>
                </a:lnTo>
                <a:lnTo>
                  <a:pt x="1073" y="2143"/>
                </a:lnTo>
                <a:lnTo>
                  <a:pt x="706" y="2143"/>
                </a:lnTo>
                <a:lnTo>
                  <a:pt x="1163" y="607"/>
                </a:lnTo>
                <a:close/>
                <a:moveTo>
                  <a:pt x="708" y="2648"/>
                </a:moveTo>
                <a:cubicBezTo>
                  <a:pt x="468" y="2648"/>
                  <a:pt x="272" y="2843"/>
                  <a:pt x="272" y="3083"/>
                </a:cubicBezTo>
                <a:cubicBezTo>
                  <a:pt x="272" y="3324"/>
                  <a:pt x="468" y="3519"/>
                  <a:pt x="708" y="3519"/>
                </a:cubicBezTo>
                <a:cubicBezTo>
                  <a:pt x="948" y="3519"/>
                  <a:pt x="1144" y="3324"/>
                  <a:pt x="1144" y="3083"/>
                </a:cubicBezTo>
                <a:cubicBezTo>
                  <a:pt x="1144" y="2843"/>
                  <a:pt x="948" y="2648"/>
                  <a:pt x="708" y="2648"/>
                </a:cubicBezTo>
                <a:close/>
                <a:moveTo>
                  <a:pt x="708" y="3386"/>
                </a:moveTo>
                <a:cubicBezTo>
                  <a:pt x="541" y="3386"/>
                  <a:pt x="405" y="3250"/>
                  <a:pt x="405" y="3083"/>
                </a:cubicBezTo>
                <a:cubicBezTo>
                  <a:pt x="405" y="2917"/>
                  <a:pt x="541" y="2781"/>
                  <a:pt x="708" y="2781"/>
                </a:cubicBezTo>
                <a:cubicBezTo>
                  <a:pt x="875" y="2781"/>
                  <a:pt x="1010" y="2917"/>
                  <a:pt x="1010" y="3083"/>
                </a:cubicBezTo>
                <a:cubicBezTo>
                  <a:pt x="1010" y="3250"/>
                  <a:pt x="875" y="3386"/>
                  <a:pt x="708" y="3386"/>
                </a:cubicBezTo>
                <a:close/>
                <a:moveTo>
                  <a:pt x="1862" y="2648"/>
                </a:moveTo>
                <a:cubicBezTo>
                  <a:pt x="1622" y="2648"/>
                  <a:pt x="1427" y="2843"/>
                  <a:pt x="1427" y="3083"/>
                </a:cubicBezTo>
                <a:cubicBezTo>
                  <a:pt x="1427" y="3324"/>
                  <a:pt x="1622" y="3519"/>
                  <a:pt x="1862" y="3519"/>
                </a:cubicBezTo>
                <a:cubicBezTo>
                  <a:pt x="2103" y="3519"/>
                  <a:pt x="2298" y="3324"/>
                  <a:pt x="2298" y="3083"/>
                </a:cubicBezTo>
                <a:cubicBezTo>
                  <a:pt x="2298" y="2843"/>
                  <a:pt x="2103" y="2648"/>
                  <a:pt x="1862" y="2648"/>
                </a:cubicBezTo>
                <a:close/>
                <a:moveTo>
                  <a:pt x="1862" y="3386"/>
                </a:moveTo>
                <a:cubicBezTo>
                  <a:pt x="1696" y="3386"/>
                  <a:pt x="1560" y="3250"/>
                  <a:pt x="1560" y="3083"/>
                </a:cubicBezTo>
                <a:cubicBezTo>
                  <a:pt x="1560" y="2917"/>
                  <a:pt x="1696" y="2781"/>
                  <a:pt x="1862" y="2781"/>
                </a:cubicBezTo>
                <a:cubicBezTo>
                  <a:pt x="2029" y="2781"/>
                  <a:pt x="2165" y="2917"/>
                  <a:pt x="2165" y="3083"/>
                </a:cubicBezTo>
                <a:cubicBezTo>
                  <a:pt x="2165" y="3250"/>
                  <a:pt x="2029" y="3386"/>
                  <a:pt x="1862" y="3386"/>
                </a:cubicBezTo>
                <a:close/>
                <a:moveTo>
                  <a:pt x="5937" y="2648"/>
                </a:moveTo>
                <a:cubicBezTo>
                  <a:pt x="5697" y="2648"/>
                  <a:pt x="5502" y="2843"/>
                  <a:pt x="5502" y="3083"/>
                </a:cubicBezTo>
                <a:cubicBezTo>
                  <a:pt x="5502" y="3324"/>
                  <a:pt x="5697" y="3519"/>
                  <a:pt x="5937" y="3519"/>
                </a:cubicBezTo>
                <a:cubicBezTo>
                  <a:pt x="6178" y="3519"/>
                  <a:pt x="6373" y="3324"/>
                  <a:pt x="6373" y="3083"/>
                </a:cubicBezTo>
                <a:cubicBezTo>
                  <a:pt x="6373" y="2843"/>
                  <a:pt x="6178" y="2648"/>
                  <a:pt x="5937" y="2648"/>
                </a:cubicBezTo>
                <a:close/>
                <a:moveTo>
                  <a:pt x="5937" y="3386"/>
                </a:moveTo>
                <a:cubicBezTo>
                  <a:pt x="5771" y="3386"/>
                  <a:pt x="5635" y="3250"/>
                  <a:pt x="5635" y="3083"/>
                </a:cubicBezTo>
                <a:cubicBezTo>
                  <a:pt x="5635" y="2917"/>
                  <a:pt x="5771" y="2781"/>
                  <a:pt x="5937" y="2781"/>
                </a:cubicBezTo>
                <a:cubicBezTo>
                  <a:pt x="6104" y="2781"/>
                  <a:pt x="6240" y="2917"/>
                  <a:pt x="6240" y="3083"/>
                </a:cubicBezTo>
                <a:cubicBezTo>
                  <a:pt x="6240" y="3250"/>
                  <a:pt x="6104" y="3386"/>
                  <a:pt x="5937" y="3386"/>
                </a:cubicBezTo>
                <a:close/>
                <a:moveTo>
                  <a:pt x="7009" y="1933"/>
                </a:moveTo>
                <a:lnTo>
                  <a:pt x="7009" y="1660"/>
                </a:lnTo>
                <a:lnTo>
                  <a:pt x="6736" y="460"/>
                </a:lnTo>
                <a:cubicBezTo>
                  <a:pt x="6736" y="377"/>
                  <a:pt x="6616" y="377"/>
                  <a:pt x="6570" y="377"/>
                </a:cubicBezTo>
                <a:lnTo>
                  <a:pt x="5130" y="377"/>
                </a:lnTo>
                <a:cubicBezTo>
                  <a:pt x="5084" y="377"/>
                  <a:pt x="5046" y="385"/>
                  <a:pt x="5046" y="460"/>
                </a:cubicBezTo>
                <a:lnTo>
                  <a:pt x="5046" y="2645"/>
                </a:lnTo>
                <a:cubicBezTo>
                  <a:pt x="5046" y="2863"/>
                  <a:pt x="5084" y="2900"/>
                  <a:pt x="5130" y="2900"/>
                </a:cubicBezTo>
                <a:lnTo>
                  <a:pt x="5423" y="2900"/>
                </a:lnTo>
                <a:cubicBezTo>
                  <a:pt x="5516" y="2697"/>
                  <a:pt x="5720" y="2556"/>
                  <a:pt x="5957" y="2556"/>
                </a:cubicBezTo>
                <a:cubicBezTo>
                  <a:pt x="6194" y="2556"/>
                  <a:pt x="6398" y="2697"/>
                  <a:pt x="6490" y="2900"/>
                </a:cubicBezTo>
                <a:lnTo>
                  <a:pt x="6926" y="2900"/>
                </a:lnTo>
                <a:cubicBezTo>
                  <a:pt x="6972" y="2900"/>
                  <a:pt x="7009" y="2863"/>
                  <a:pt x="7009" y="2817"/>
                </a:cubicBezTo>
                <a:lnTo>
                  <a:pt x="7009" y="2397"/>
                </a:lnTo>
                <a:lnTo>
                  <a:pt x="6931" y="2397"/>
                </a:lnTo>
                <a:lnTo>
                  <a:pt x="6931" y="1933"/>
                </a:lnTo>
                <a:lnTo>
                  <a:pt x="7009" y="1933"/>
                </a:lnTo>
                <a:close/>
                <a:moveTo>
                  <a:pt x="5688" y="1658"/>
                </a:moveTo>
                <a:lnTo>
                  <a:pt x="5373" y="1658"/>
                </a:lnTo>
                <a:lnTo>
                  <a:pt x="5373" y="1594"/>
                </a:lnTo>
                <a:lnTo>
                  <a:pt x="5688" y="1594"/>
                </a:lnTo>
                <a:lnTo>
                  <a:pt x="5688" y="1658"/>
                </a:lnTo>
                <a:close/>
                <a:moveTo>
                  <a:pt x="5310" y="1492"/>
                </a:moveTo>
                <a:lnTo>
                  <a:pt x="5310" y="599"/>
                </a:lnTo>
                <a:lnTo>
                  <a:pt x="6513" y="599"/>
                </a:lnTo>
                <a:lnTo>
                  <a:pt x="6650" y="1492"/>
                </a:lnTo>
                <a:lnTo>
                  <a:pt x="5310" y="1492"/>
                </a:lnTo>
                <a:close/>
                <a:moveTo>
                  <a:pt x="6707" y="2706"/>
                </a:moveTo>
                <a:lnTo>
                  <a:pt x="6484" y="2706"/>
                </a:lnTo>
                <a:cubicBezTo>
                  <a:pt x="6421" y="2586"/>
                  <a:pt x="6284" y="2500"/>
                  <a:pt x="6284" y="2500"/>
                </a:cubicBezTo>
                <a:lnTo>
                  <a:pt x="6707" y="2500"/>
                </a:lnTo>
                <a:lnTo>
                  <a:pt x="6707" y="2706"/>
                </a:lnTo>
                <a:close/>
              </a:path>
            </a:pathLst>
          </a:custGeom>
          <a:solidFill>
            <a:schemeClr val="bg1"/>
          </a:solidFill>
          <a:ln>
            <a:noFill/>
          </a:ln>
        </p:spPr>
      </p:sp>
      <p:sp>
        <p:nvSpPr>
          <p:cNvPr id="11" name="route-perspective_55200">
            <a:extLst>
              <a:ext uri="{FF2B5EF4-FFF2-40B4-BE49-F238E27FC236}">
                <a16:creationId xmlns:a16="http://schemas.microsoft.com/office/drawing/2014/main" xmlns="" id="{0156FA54-4984-4041-8C15-8018033C2182}"/>
              </a:ext>
            </a:extLst>
          </p:cNvPr>
          <p:cNvSpPr>
            <a:spLocks noChangeAspect="1"/>
          </p:cNvSpPr>
          <p:nvPr/>
        </p:nvSpPr>
        <p:spPr bwMode="auto">
          <a:xfrm>
            <a:off x="5174106" y="2429394"/>
            <a:ext cx="609685" cy="470648"/>
          </a:xfrm>
          <a:custGeom>
            <a:avLst/>
            <a:gdLst>
              <a:gd name="connsiteX0" fmla="*/ 269612 w 608344"/>
              <a:gd name="connsiteY0" fmla="*/ 407445 h 469613"/>
              <a:gd name="connsiteX1" fmla="*/ 338591 w 608344"/>
              <a:gd name="connsiteY1" fmla="*/ 407445 h 469613"/>
              <a:gd name="connsiteX2" fmla="*/ 341818 w 608344"/>
              <a:gd name="connsiteY2" fmla="*/ 469613 h 469613"/>
              <a:gd name="connsiteX3" fmla="*/ 266384 w 608344"/>
              <a:gd name="connsiteY3" fmla="*/ 469613 h 469613"/>
              <a:gd name="connsiteX4" fmla="*/ 277221 w 608344"/>
              <a:gd name="connsiteY4" fmla="*/ 272806 h 469613"/>
              <a:gd name="connsiteX5" fmla="*/ 331054 w 608344"/>
              <a:gd name="connsiteY5" fmla="*/ 272806 h 469613"/>
              <a:gd name="connsiteX6" fmla="*/ 334833 w 608344"/>
              <a:gd name="connsiteY6" fmla="*/ 340196 h 469613"/>
              <a:gd name="connsiteX7" fmla="*/ 273441 w 608344"/>
              <a:gd name="connsiteY7" fmla="*/ 340196 h 469613"/>
              <a:gd name="connsiteX8" fmla="*/ 284770 w 608344"/>
              <a:gd name="connsiteY8" fmla="*/ 138238 h 469613"/>
              <a:gd name="connsiteX9" fmla="*/ 323573 w 608344"/>
              <a:gd name="connsiteY9" fmla="*/ 138238 h 469613"/>
              <a:gd name="connsiteX10" fmla="*/ 327352 w 608344"/>
              <a:gd name="connsiteY10" fmla="*/ 205487 h 469613"/>
              <a:gd name="connsiteX11" fmla="*/ 280991 w 608344"/>
              <a:gd name="connsiteY11" fmla="*/ 205487 h 469613"/>
              <a:gd name="connsiteX12" fmla="*/ 292231 w 608344"/>
              <a:gd name="connsiteY12" fmla="*/ 3599 h 469613"/>
              <a:gd name="connsiteX13" fmla="*/ 316022 w 608344"/>
              <a:gd name="connsiteY13" fmla="*/ 3599 h 469613"/>
              <a:gd name="connsiteX14" fmla="*/ 319802 w 608344"/>
              <a:gd name="connsiteY14" fmla="*/ 70848 h 469613"/>
              <a:gd name="connsiteX15" fmla="*/ 288542 w 608344"/>
              <a:gd name="connsiteY15" fmla="*/ 70848 h 469613"/>
              <a:gd name="connsiteX16" fmla="*/ 409844 w 608344"/>
              <a:gd name="connsiteY16" fmla="*/ 0 h 469613"/>
              <a:gd name="connsiteX17" fmla="*/ 486276 w 608344"/>
              <a:gd name="connsiteY17" fmla="*/ 0 h 469613"/>
              <a:gd name="connsiteX18" fmla="*/ 608344 w 608344"/>
              <a:gd name="connsiteY18" fmla="*/ 469613 h 469613"/>
              <a:gd name="connsiteX19" fmla="*/ 498261 w 608344"/>
              <a:gd name="connsiteY19" fmla="*/ 469613 h 469613"/>
              <a:gd name="connsiteX20" fmla="*/ 373186 w 608344"/>
              <a:gd name="connsiteY20" fmla="*/ 0 h 469613"/>
              <a:gd name="connsiteX21" fmla="*/ 396414 w 608344"/>
              <a:gd name="connsiteY21" fmla="*/ 0 h 469613"/>
              <a:gd name="connsiteX22" fmla="*/ 484714 w 608344"/>
              <a:gd name="connsiteY22" fmla="*/ 469613 h 469613"/>
              <a:gd name="connsiteX23" fmla="*/ 459736 w 608344"/>
              <a:gd name="connsiteY23" fmla="*/ 469613 h 469613"/>
              <a:gd name="connsiteX24" fmla="*/ 371527 w 608344"/>
              <a:gd name="connsiteY24" fmla="*/ 368 h 469613"/>
              <a:gd name="connsiteX25" fmla="*/ 211843 w 608344"/>
              <a:gd name="connsiteY25" fmla="*/ 0 h 469613"/>
              <a:gd name="connsiteX26" fmla="*/ 235066 w 608344"/>
              <a:gd name="connsiteY26" fmla="*/ 0 h 469613"/>
              <a:gd name="connsiteX27" fmla="*/ 236817 w 608344"/>
              <a:gd name="connsiteY27" fmla="*/ 368 h 469613"/>
              <a:gd name="connsiteX28" fmla="*/ 148626 w 608344"/>
              <a:gd name="connsiteY28" fmla="*/ 469613 h 469613"/>
              <a:gd name="connsiteX29" fmla="*/ 123560 w 608344"/>
              <a:gd name="connsiteY29" fmla="*/ 469613 h 469613"/>
              <a:gd name="connsiteX30" fmla="*/ 121976 w 608344"/>
              <a:gd name="connsiteY30" fmla="*/ 0 h 469613"/>
              <a:gd name="connsiteX31" fmla="*/ 198500 w 608344"/>
              <a:gd name="connsiteY31" fmla="*/ 0 h 469613"/>
              <a:gd name="connsiteX32" fmla="*/ 109991 w 608344"/>
              <a:gd name="connsiteY32" fmla="*/ 469613 h 469613"/>
              <a:gd name="connsiteX33" fmla="*/ 0 w 608344"/>
              <a:gd name="connsiteY33" fmla="*/ 469613 h 469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344" h="469613">
                <a:moveTo>
                  <a:pt x="269612" y="407445"/>
                </a:moveTo>
                <a:lnTo>
                  <a:pt x="338591" y="407445"/>
                </a:lnTo>
                <a:lnTo>
                  <a:pt x="341818" y="469613"/>
                </a:lnTo>
                <a:lnTo>
                  <a:pt x="266384" y="469613"/>
                </a:lnTo>
                <a:close/>
                <a:moveTo>
                  <a:pt x="277221" y="272806"/>
                </a:moveTo>
                <a:lnTo>
                  <a:pt x="331054" y="272806"/>
                </a:lnTo>
                <a:lnTo>
                  <a:pt x="334833" y="340196"/>
                </a:lnTo>
                <a:lnTo>
                  <a:pt x="273441" y="340196"/>
                </a:lnTo>
                <a:close/>
                <a:moveTo>
                  <a:pt x="284770" y="138238"/>
                </a:moveTo>
                <a:lnTo>
                  <a:pt x="323573" y="138238"/>
                </a:lnTo>
                <a:lnTo>
                  <a:pt x="327352" y="205487"/>
                </a:lnTo>
                <a:lnTo>
                  <a:pt x="280991" y="205487"/>
                </a:lnTo>
                <a:close/>
                <a:moveTo>
                  <a:pt x="292231" y="3599"/>
                </a:moveTo>
                <a:lnTo>
                  <a:pt x="316022" y="3599"/>
                </a:lnTo>
                <a:lnTo>
                  <a:pt x="319802" y="70848"/>
                </a:lnTo>
                <a:lnTo>
                  <a:pt x="288542" y="70848"/>
                </a:lnTo>
                <a:close/>
                <a:moveTo>
                  <a:pt x="409844" y="0"/>
                </a:moveTo>
                <a:lnTo>
                  <a:pt x="486276" y="0"/>
                </a:lnTo>
                <a:lnTo>
                  <a:pt x="608344" y="469613"/>
                </a:lnTo>
                <a:lnTo>
                  <a:pt x="498261" y="469613"/>
                </a:lnTo>
                <a:close/>
                <a:moveTo>
                  <a:pt x="373186" y="0"/>
                </a:moveTo>
                <a:lnTo>
                  <a:pt x="396414" y="0"/>
                </a:lnTo>
                <a:lnTo>
                  <a:pt x="484714" y="469613"/>
                </a:lnTo>
                <a:lnTo>
                  <a:pt x="459736" y="469613"/>
                </a:lnTo>
                <a:lnTo>
                  <a:pt x="371527" y="368"/>
                </a:lnTo>
                <a:close/>
                <a:moveTo>
                  <a:pt x="211843" y="0"/>
                </a:moveTo>
                <a:lnTo>
                  <a:pt x="235066" y="0"/>
                </a:lnTo>
                <a:lnTo>
                  <a:pt x="236817" y="368"/>
                </a:lnTo>
                <a:lnTo>
                  <a:pt x="148626" y="469613"/>
                </a:lnTo>
                <a:lnTo>
                  <a:pt x="123560" y="469613"/>
                </a:lnTo>
                <a:close/>
                <a:moveTo>
                  <a:pt x="121976" y="0"/>
                </a:moveTo>
                <a:lnTo>
                  <a:pt x="198500" y="0"/>
                </a:lnTo>
                <a:lnTo>
                  <a:pt x="109991" y="469613"/>
                </a:lnTo>
                <a:lnTo>
                  <a:pt x="0" y="469613"/>
                </a:lnTo>
                <a:close/>
              </a:path>
            </a:pathLst>
          </a:custGeom>
          <a:solidFill>
            <a:schemeClr val="bg1"/>
          </a:solidFill>
          <a:ln>
            <a:noFill/>
          </a:ln>
        </p:spPr>
      </p:sp>
      <p:sp>
        <p:nvSpPr>
          <p:cNvPr id="12" name="aeroplane-flight_84964">
            <a:extLst>
              <a:ext uri="{FF2B5EF4-FFF2-40B4-BE49-F238E27FC236}">
                <a16:creationId xmlns:a16="http://schemas.microsoft.com/office/drawing/2014/main" xmlns="" id="{CA73BA1C-D496-47AC-9D8C-19A81930EEE5}"/>
              </a:ext>
            </a:extLst>
          </p:cNvPr>
          <p:cNvSpPr>
            <a:spLocks noChangeAspect="1"/>
          </p:cNvSpPr>
          <p:nvPr/>
        </p:nvSpPr>
        <p:spPr bwMode="auto">
          <a:xfrm>
            <a:off x="6408210" y="2429394"/>
            <a:ext cx="609685" cy="489729"/>
          </a:xfrm>
          <a:custGeom>
            <a:avLst/>
            <a:gdLst>
              <a:gd name="connsiteX0" fmla="*/ 360943 w 600541"/>
              <a:gd name="connsiteY0" fmla="*/ 344430 h 482385"/>
              <a:gd name="connsiteX1" fmla="*/ 415206 w 600541"/>
              <a:gd name="connsiteY1" fmla="*/ 369480 h 482385"/>
              <a:gd name="connsiteX2" fmla="*/ 334409 w 600541"/>
              <a:gd name="connsiteY2" fmla="*/ 431508 h 482385"/>
              <a:gd name="connsiteX3" fmla="*/ 360943 w 600541"/>
              <a:gd name="connsiteY3" fmla="*/ 344430 h 482385"/>
              <a:gd name="connsiteX4" fmla="*/ 158230 w 600541"/>
              <a:gd name="connsiteY4" fmla="*/ 344430 h 482385"/>
              <a:gd name="connsiteX5" fmla="*/ 184529 w 600541"/>
              <a:gd name="connsiteY5" fmla="*/ 431014 h 482385"/>
              <a:gd name="connsiteX6" fmla="*/ 104437 w 600541"/>
              <a:gd name="connsiteY6" fmla="*/ 369236 h 482385"/>
              <a:gd name="connsiteX7" fmla="*/ 158230 w 600541"/>
              <a:gd name="connsiteY7" fmla="*/ 344430 h 482385"/>
              <a:gd name="connsiteX8" fmla="*/ 272241 w 600541"/>
              <a:gd name="connsiteY8" fmla="*/ 331516 h 482385"/>
              <a:gd name="connsiteX9" fmla="*/ 343018 w 600541"/>
              <a:gd name="connsiteY9" fmla="*/ 339630 h 482385"/>
              <a:gd name="connsiteX10" fmla="*/ 308586 w 600541"/>
              <a:gd name="connsiteY10" fmla="*/ 440343 h 482385"/>
              <a:gd name="connsiteX11" fmla="*/ 272241 w 600541"/>
              <a:gd name="connsiteY11" fmla="*/ 445832 h 482385"/>
              <a:gd name="connsiteX12" fmla="*/ 253118 w 600541"/>
              <a:gd name="connsiteY12" fmla="*/ 331516 h 482385"/>
              <a:gd name="connsiteX13" fmla="*/ 253118 w 600541"/>
              <a:gd name="connsiteY13" fmla="*/ 446044 h 482385"/>
              <a:gd name="connsiteX14" fmla="*/ 212245 w 600541"/>
              <a:gd name="connsiteY14" fmla="*/ 440079 h 482385"/>
              <a:gd name="connsiteX15" fmla="*/ 177825 w 600541"/>
              <a:gd name="connsiteY15" fmla="*/ 339867 h 482385"/>
              <a:gd name="connsiteX16" fmla="*/ 253118 w 600541"/>
              <a:gd name="connsiteY16" fmla="*/ 331516 h 482385"/>
              <a:gd name="connsiteX17" fmla="*/ 368784 w 600541"/>
              <a:gd name="connsiteY17" fmla="*/ 260175 h 482385"/>
              <a:gd name="connsiteX18" fmla="*/ 454583 w 600541"/>
              <a:gd name="connsiteY18" fmla="*/ 260175 h 482385"/>
              <a:gd name="connsiteX19" fmla="*/ 425904 w 600541"/>
              <a:gd name="connsiteY19" fmla="*/ 353251 h 482385"/>
              <a:gd name="connsiteX20" fmla="*/ 363765 w 600541"/>
              <a:gd name="connsiteY20" fmla="*/ 325090 h 482385"/>
              <a:gd name="connsiteX21" fmla="*/ 368784 w 600541"/>
              <a:gd name="connsiteY21" fmla="*/ 260175 h 482385"/>
              <a:gd name="connsiteX22" fmla="*/ 272241 w 600541"/>
              <a:gd name="connsiteY22" fmla="*/ 260175 h 482385"/>
              <a:gd name="connsiteX23" fmla="*/ 349440 w 600541"/>
              <a:gd name="connsiteY23" fmla="*/ 260175 h 482385"/>
              <a:gd name="connsiteX24" fmla="*/ 345616 w 600541"/>
              <a:gd name="connsiteY24" fmla="*/ 320297 h 482385"/>
              <a:gd name="connsiteX25" fmla="*/ 272241 w 600541"/>
              <a:gd name="connsiteY25" fmla="*/ 312185 h 482385"/>
              <a:gd name="connsiteX26" fmla="*/ 169710 w 600541"/>
              <a:gd name="connsiteY26" fmla="*/ 260175 h 482385"/>
              <a:gd name="connsiteX27" fmla="*/ 253118 w 600541"/>
              <a:gd name="connsiteY27" fmla="*/ 260175 h 482385"/>
              <a:gd name="connsiteX28" fmla="*/ 253118 w 600541"/>
              <a:gd name="connsiteY28" fmla="*/ 312185 h 482385"/>
              <a:gd name="connsiteX29" fmla="*/ 174729 w 600541"/>
              <a:gd name="connsiteY29" fmla="*/ 320297 h 482385"/>
              <a:gd name="connsiteX30" fmla="*/ 169710 w 600541"/>
              <a:gd name="connsiteY30" fmla="*/ 260175 h 482385"/>
              <a:gd name="connsiteX31" fmla="*/ 65273 w 600541"/>
              <a:gd name="connsiteY31" fmla="*/ 260175 h 482385"/>
              <a:gd name="connsiteX32" fmla="*/ 150605 w 600541"/>
              <a:gd name="connsiteY32" fmla="*/ 260175 h 482385"/>
              <a:gd name="connsiteX33" fmla="*/ 155385 w 600541"/>
              <a:gd name="connsiteY33" fmla="*/ 325078 h 482385"/>
              <a:gd name="connsiteX34" fmla="*/ 93717 w 600541"/>
              <a:gd name="connsiteY34" fmla="*/ 352757 h 482385"/>
              <a:gd name="connsiteX35" fmla="*/ 65273 w 600541"/>
              <a:gd name="connsiteY35" fmla="*/ 260175 h 482385"/>
              <a:gd name="connsiteX36" fmla="*/ 346333 w 600541"/>
              <a:gd name="connsiteY36" fmla="*/ 186645 h 482385"/>
              <a:gd name="connsiteX37" fmla="*/ 349440 w 600541"/>
              <a:gd name="connsiteY37" fmla="*/ 244367 h 482385"/>
              <a:gd name="connsiteX38" fmla="*/ 272241 w 600541"/>
              <a:gd name="connsiteY38" fmla="*/ 244367 h 482385"/>
              <a:gd name="connsiteX39" fmla="*/ 272241 w 600541"/>
              <a:gd name="connsiteY39" fmla="*/ 193801 h 482385"/>
              <a:gd name="connsiteX40" fmla="*/ 346333 w 600541"/>
              <a:gd name="connsiteY40" fmla="*/ 186645 h 482385"/>
              <a:gd name="connsiteX41" fmla="*/ 174251 w 600541"/>
              <a:gd name="connsiteY41" fmla="*/ 186645 h 482385"/>
              <a:gd name="connsiteX42" fmla="*/ 253118 w 600541"/>
              <a:gd name="connsiteY42" fmla="*/ 193801 h 482385"/>
              <a:gd name="connsiteX43" fmla="*/ 253118 w 600541"/>
              <a:gd name="connsiteY43" fmla="*/ 244367 h 482385"/>
              <a:gd name="connsiteX44" fmla="*/ 169710 w 600541"/>
              <a:gd name="connsiteY44" fmla="*/ 244367 h 482385"/>
              <a:gd name="connsiteX45" fmla="*/ 174251 w 600541"/>
              <a:gd name="connsiteY45" fmla="*/ 186645 h 482385"/>
              <a:gd name="connsiteX46" fmla="*/ 92525 w 600541"/>
              <a:gd name="connsiteY46" fmla="*/ 153974 h 482385"/>
              <a:gd name="connsiteX47" fmla="*/ 154679 w 600541"/>
              <a:gd name="connsiteY47" fmla="*/ 181879 h 482385"/>
              <a:gd name="connsiteX48" fmla="*/ 150376 w 600541"/>
              <a:gd name="connsiteY48" fmla="*/ 244368 h 482385"/>
              <a:gd name="connsiteX49" fmla="*/ 65273 w 600541"/>
              <a:gd name="connsiteY49" fmla="*/ 244368 h 482385"/>
              <a:gd name="connsiteX50" fmla="*/ 92525 w 600541"/>
              <a:gd name="connsiteY50" fmla="*/ 153974 h 482385"/>
              <a:gd name="connsiteX51" fmla="*/ 426413 w 600541"/>
              <a:gd name="connsiteY51" fmla="*/ 153197 h 482385"/>
              <a:gd name="connsiteX52" fmla="*/ 429044 w 600541"/>
              <a:gd name="connsiteY52" fmla="*/ 156061 h 482385"/>
              <a:gd name="connsiteX53" fmla="*/ 444350 w 600541"/>
              <a:gd name="connsiteY53" fmla="*/ 188758 h 482385"/>
              <a:gd name="connsiteX54" fmla="*/ 404410 w 600541"/>
              <a:gd name="connsiteY54" fmla="*/ 212863 h 482385"/>
              <a:gd name="connsiteX55" fmla="*/ 392930 w 600541"/>
              <a:gd name="connsiteY55" fmla="*/ 231002 h 482385"/>
              <a:gd name="connsiteX56" fmla="*/ 394844 w 600541"/>
              <a:gd name="connsiteY56" fmla="*/ 244367 h 482385"/>
              <a:gd name="connsiteX57" fmla="*/ 368775 w 600541"/>
              <a:gd name="connsiteY57" fmla="*/ 244367 h 482385"/>
              <a:gd name="connsiteX58" fmla="*/ 364470 w 600541"/>
              <a:gd name="connsiteY58" fmla="*/ 181837 h 482385"/>
              <a:gd name="connsiteX59" fmla="*/ 426413 w 600541"/>
              <a:gd name="connsiteY59" fmla="*/ 153197 h 482385"/>
              <a:gd name="connsiteX60" fmla="*/ 182835 w 600541"/>
              <a:gd name="connsiteY60" fmla="*/ 72541 h 482385"/>
              <a:gd name="connsiteX61" fmla="*/ 157498 w 600541"/>
              <a:gd name="connsiteY61" fmla="*/ 161101 h 482385"/>
              <a:gd name="connsiteX62" fmla="*/ 103237 w 600541"/>
              <a:gd name="connsiteY62" fmla="*/ 135798 h 482385"/>
              <a:gd name="connsiteX63" fmla="*/ 182835 w 600541"/>
              <a:gd name="connsiteY63" fmla="*/ 72541 h 482385"/>
              <a:gd name="connsiteX64" fmla="*/ 336032 w 600541"/>
              <a:gd name="connsiteY64" fmla="*/ 72330 h 482385"/>
              <a:gd name="connsiteX65" fmla="*/ 374284 w 600541"/>
              <a:gd name="connsiteY65" fmla="*/ 93807 h 482385"/>
              <a:gd name="connsiteX66" fmla="*/ 373806 w 600541"/>
              <a:gd name="connsiteY66" fmla="*/ 94284 h 482385"/>
              <a:gd name="connsiteX67" fmla="*/ 361852 w 600541"/>
              <a:gd name="connsiteY67" fmla="*/ 111943 h 482385"/>
              <a:gd name="connsiteX68" fmla="*/ 368785 w 600541"/>
              <a:gd name="connsiteY68" fmla="*/ 131988 h 482385"/>
              <a:gd name="connsiteX69" fmla="*/ 370220 w 600541"/>
              <a:gd name="connsiteY69" fmla="*/ 133420 h 482385"/>
              <a:gd name="connsiteX70" fmla="*/ 393649 w 600541"/>
              <a:gd name="connsiteY70" fmla="*/ 142726 h 482385"/>
              <a:gd name="connsiteX71" fmla="*/ 396279 w 600541"/>
              <a:gd name="connsiteY71" fmla="*/ 142726 h 482385"/>
              <a:gd name="connsiteX72" fmla="*/ 407515 w 600541"/>
              <a:gd name="connsiteY72" fmla="*/ 141533 h 482385"/>
              <a:gd name="connsiteX73" fmla="*/ 361613 w 600541"/>
              <a:gd name="connsiteY73" fmla="*/ 161101 h 482385"/>
              <a:gd name="connsiteX74" fmla="*/ 336032 w 600541"/>
              <a:gd name="connsiteY74" fmla="*/ 72330 h 482385"/>
              <a:gd name="connsiteX75" fmla="*/ 272241 w 600541"/>
              <a:gd name="connsiteY75" fmla="*/ 57299 h 482385"/>
              <a:gd name="connsiteX76" fmla="*/ 310732 w 600541"/>
              <a:gd name="connsiteY76" fmla="*/ 63263 h 482385"/>
              <a:gd name="connsiteX77" fmla="*/ 343724 w 600541"/>
              <a:gd name="connsiteY77" fmla="*/ 165849 h 482385"/>
              <a:gd name="connsiteX78" fmla="*/ 272241 w 600541"/>
              <a:gd name="connsiteY78" fmla="*/ 174438 h 482385"/>
              <a:gd name="connsiteX79" fmla="*/ 253118 w 600541"/>
              <a:gd name="connsiteY79" fmla="*/ 57017 h 482385"/>
              <a:gd name="connsiteX80" fmla="*/ 253118 w 600541"/>
              <a:gd name="connsiteY80" fmla="*/ 174438 h 482385"/>
              <a:gd name="connsiteX81" fmla="*/ 177119 w 600541"/>
              <a:gd name="connsiteY81" fmla="*/ 165846 h 482385"/>
              <a:gd name="connsiteX82" fmla="*/ 209861 w 600541"/>
              <a:gd name="connsiteY82" fmla="*/ 63461 h 482385"/>
              <a:gd name="connsiteX83" fmla="*/ 253118 w 600541"/>
              <a:gd name="connsiteY83" fmla="*/ 57017 h 482385"/>
              <a:gd name="connsiteX84" fmla="*/ 253128 w 600541"/>
              <a:gd name="connsiteY84" fmla="*/ 0 h 482385"/>
              <a:gd name="connsiteX85" fmla="*/ 424509 w 600541"/>
              <a:gd name="connsiteY85" fmla="*/ 66832 h 482385"/>
              <a:gd name="connsiteX86" fmla="*/ 436699 w 600541"/>
              <a:gd name="connsiteY86" fmla="*/ 45350 h 482385"/>
              <a:gd name="connsiteX87" fmla="*/ 445782 w 600541"/>
              <a:gd name="connsiteY87" fmla="*/ 40099 h 482385"/>
              <a:gd name="connsiteX88" fmla="*/ 453192 w 600541"/>
              <a:gd name="connsiteY88" fmla="*/ 43202 h 482385"/>
              <a:gd name="connsiteX89" fmla="*/ 459168 w 600541"/>
              <a:gd name="connsiteY89" fmla="*/ 48931 h 482385"/>
              <a:gd name="connsiteX90" fmla="*/ 463231 w 600541"/>
              <a:gd name="connsiteY90" fmla="*/ 60865 h 482385"/>
              <a:gd name="connsiteX91" fmla="*/ 461080 w 600541"/>
              <a:gd name="connsiteY91" fmla="*/ 82585 h 482385"/>
              <a:gd name="connsiteX92" fmla="*/ 517251 w 600541"/>
              <a:gd name="connsiteY92" fmla="*/ 138677 h 482385"/>
              <a:gd name="connsiteX93" fmla="*/ 553582 w 600541"/>
              <a:gd name="connsiteY93" fmla="*/ 79005 h 482385"/>
              <a:gd name="connsiteX94" fmla="*/ 564578 w 600541"/>
              <a:gd name="connsiteY94" fmla="*/ 72561 h 482385"/>
              <a:gd name="connsiteX95" fmla="*/ 573900 w 600541"/>
              <a:gd name="connsiteY95" fmla="*/ 76618 h 482385"/>
              <a:gd name="connsiteX96" fmla="*/ 578441 w 600541"/>
              <a:gd name="connsiteY96" fmla="*/ 80915 h 482385"/>
              <a:gd name="connsiteX97" fmla="*/ 582983 w 600541"/>
              <a:gd name="connsiteY97" fmla="*/ 99532 h 482385"/>
              <a:gd name="connsiteX98" fmla="*/ 558841 w 600541"/>
              <a:gd name="connsiteY98" fmla="*/ 180208 h 482385"/>
              <a:gd name="connsiteX99" fmla="*/ 592544 w 600541"/>
              <a:gd name="connsiteY99" fmla="*/ 214102 h 482385"/>
              <a:gd name="connsiteX100" fmla="*/ 589914 w 600541"/>
              <a:gd name="connsiteY100" fmla="*/ 258020 h 482385"/>
              <a:gd name="connsiteX101" fmla="*/ 589675 w 600541"/>
              <a:gd name="connsiteY101" fmla="*/ 258497 h 482385"/>
              <a:gd name="connsiteX102" fmla="*/ 568402 w 600541"/>
              <a:gd name="connsiteY102" fmla="*/ 267567 h 482385"/>
              <a:gd name="connsiteX103" fmla="*/ 547846 w 600541"/>
              <a:gd name="connsiteY103" fmla="*/ 258736 h 482385"/>
              <a:gd name="connsiteX104" fmla="*/ 515338 w 600541"/>
              <a:gd name="connsiteY104" fmla="*/ 226275 h 482385"/>
              <a:gd name="connsiteX105" fmla="*/ 430724 w 600541"/>
              <a:gd name="connsiteY105" fmla="*/ 251575 h 482385"/>
              <a:gd name="connsiteX106" fmla="*/ 425943 w 600541"/>
              <a:gd name="connsiteY106" fmla="*/ 252291 h 482385"/>
              <a:gd name="connsiteX107" fmla="*/ 412319 w 600541"/>
              <a:gd name="connsiteY107" fmla="*/ 246802 h 482385"/>
              <a:gd name="connsiteX108" fmla="*/ 407777 w 600541"/>
              <a:gd name="connsiteY108" fmla="*/ 242267 h 482385"/>
              <a:gd name="connsiteX109" fmla="*/ 403953 w 600541"/>
              <a:gd name="connsiteY109" fmla="*/ 231526 h 482385"/>
              <a:gd name="connsiteX110" fmla="*/ 410167 w 600541"/>
              <a:gd name="connsiteY110" fmla="*/ 222217 h 482385"/>
              <a:gd name="connsiteX111" fmla="*/ 473031 w 600541"/>
              <a:gd name="connsiteY111" fmla="*/ 184027 h 482385"/>
              <a:gd name="connsiteX112" fmla="*/ 418294 w 600541"/>
              <a:gd name="connsiteY112" fmla="*/ 129368 h 482385"/>
              <a:gd name="connsiteX113" fmla="*/ 392001 w 600541"/>
              <a:gd name="connsiteY113" fmla="*/ 131994 h 482385"/>
              <a:gd name="connsiteX114" fmla="*/ 390806 w 600541"/>
              <a:gd name="connsiteY114" fmla="*/ 131994 h 482385"/>
              <a:gd name="connsiteX115" fmla="*/ 380289 w 600541"/>
              <a:gd name="connsiteY115" fmla="*/ 127697 h 482385"/>
              <a:gd name="connsiteX116" fmla="*/ 374314 w 600541"/>
              <a:gd name="connsiteY116" fmla="*/ 121730 h 482385"/>
              <a:gd name="connsiteX117" fmla="*/ 371445 w 600541"/>
              <a:gd name="connsiteY117" fmla="*/ 113137 h 482385"/>
              <a:gd name="connsiteX118" fmla="*/ 376465 w 600541"/>
              <a:gd name="connsiteY118" fmla="*/ 105499 h 482385"/>
              <a:gd name="connsiteX119" fmla="*/ 402997 w 600541"/>
              <a:gd name="connsiteY119" fmla="*/ 90462 h 482385"/>
              <a:gd name="connsiteX120" fmla="*/ 253128 w 600541"/>
              <a:gd name="connsiteY120" fmla="*/ 31745 h 482385"/>
              <a:gd name="connsiteX121" fmla="*/ 31790 w 600541"/>
              <a:gd name="connsiteY121" fmla="*/ 252769 h 482385"/>
              <a:gd name="connsiteX122" fmla="*/ 157518 w 600541"/>
              <a:gd name="connsiteY122" fmla="*/ 452072 h 482385"/>
              <a:gd name="connsiteX123" fmla="*/ 164927 w 600541"/>
              <a:gd name="connsiteY123" fmla="*/ 473315 h 482385"/>
              <a:gd name="connsiteX124" fmla="*/ 150586 w 600541"/>
              <a:gd name="connsiteY124" fmla="*/ 482385 h 482385"/>
              <a:gd name="connsiteX125" fmla="*/ 143654 w 600541"/>
              <a:gd name="connsiteY125" fmla="*/ 480714 h 482385"/>
              <a:gd name="connsiteX126" fmla="*/ 0 w 600541"/>
              <a:gd name="connsiteY126" fmla="*/ 252769 h 482385"/>
              <a:gd name="connsiteX127" fmla="*/ 253128 w 600541"/>
              <a:gd name="connsiteY127" fmla="*/ 0 h 48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600541" h="482385">
                <a:moveTo>
                  <a:pt x="360943" y="344430"/>
                </a:moveTo>
                <a:cubicBezTo>
                  <a:pt x="383891" y="351110"/>
                  <a:pt x="402537" y="359937"/>
                  <a:pt x="415206" y="369480"/>
                </a:cubicBezTo>
                <a:cubicBezTo>
                  <a:pt x="394409" y="396677"/>
                  <a:pt x="366680" y="418148"/>
                  <a:pt x="334409" y="431508"/>
                </a:cubicBezTo>
                <a:cubicBezTo>
                  <a:pt x="345883" y="407412"/>
                  <a:pt x="354967" y="377830"/>
                  <a:pt x="360943" y="344430"/>
                </a:cubicBezTo>
                <a:close/>
                <a:moveTo>
                  <a:pt x="158230" y="344430"/>
                </a:moveTo>
                <a:cubicBezTo>
                  <a:pt x="164207" y="377823"/>
                  <a:pt x="173292" y="407162"/>
                  <a:pt x="184529" y="431014"/>
                </a:cubicBezTo>
                <a:cubicBezTo>
                  <a:pt x="152731" y="417895"/>
                  <a:pt x="125237" y="396190"/>
                  <a:pt x="104437" y="369236"/>
                </a:cubicBezTo>
                <a:cubicBezTo>
                  <a:pt x="117108" y="359696"/>
                  <a:pt x="135517" y="351109"/>
                  <a:pt x="158230" y="344430"/>
                </a:cubicBezTo>
                <a:close/>
                <a:moveTo>
                  <a:pt x="272241" y="331516"/>
                </a:moveTo>
                <a:cubicBezTo>
                  <a:pt x="297826" y="332232"/>
                  <a:pt x="321976" y="335096"/>
                  <a:pt x="343018" y="339630"/>
                </a:cubicBezTo>
                <a:cubicBezTo>
                  <a:pt x="335606" y="382111"/>
                  <a:pt x="323172" y="416477"/>
                  <a:pt x="308586" y="440343"/>
                </a:cubicBezTo>
                <a:cubicBezTo>
                  <a:pt x="296630" y="443207"/>
                  <a:pt x="281805" y="445116"/>
                  <a:pt x="272241" y="445832"/>
                </a:cubicBezTo>
                <a:close/>
                <a:moveTo>
                  <a:pt x="253118" y="331516"/>
                </a:moveTo>
                <a:lnTo>
                  <a:pt x="253118" y="446044"/>
                </a:lnTo>
                <a:cubicBezTo>
                  <a:pt x="237342" y="445328"/>
                  <a:pt x="225152" y="443419"/>
                  <a:pt x="212245" y="440079"/>
                </a:cubicBezTo>
                <a:cubicBezTo>
                  <a:pt x="197664" y="416219"/>
                  <a:pt x="184996" y="381861"/>
                  <a:pt x="177825" y="339867"/>
                </a:cubicBezTo>
                <a:cubicBezTo>
                  <a:pt x="199815" y="334856"/>
                  <a:pt x="221328" y="331993"/>
                  <a:pt x="253118" y="331516"/>
                </a:cubicBezTo>
                <a:close/>
                <a:moveTo>
                  <a:pt x="368784" y="260175"/>
                </a:moveTo>
                <a:lnTo>
                  <a:pt x="454583" y="260175"/>
                </a:lnTo>
                <a:cubicBezTo>
                  <a:pt x="453149" y="298360"/>
                  <a:pt x="442872" y="326044"/>
                  <a:pt x="425904" y="353251"/>
                </a:cubicBezTo>
                <a:cubicBezTo>
                  <a:pt x="410608" y="341796"/>
                  <a:pt x="389337" y="332249"/>
                  <a:pt x="363765" y="325090"/>
                </a:cubicBezTo>
                <a:cubicBezTo>
                  <a:pt x="366633" y="304565"/>
                  <a:pt x="368306" y="282609"/>
                  <a:pt x="368784" y="260175"/>
                </a:cubicBezTo>
                <a:close/>
                <a:moveTo>
                  <a:pt x="272241" y="260175"/>
                </a:moveTo>
                <a:lnTo>
                  <a:pt x="349440" y="260175"/>
                </a:lnTo>
                <a:cubicBezTo>
                  <a:pt x="348962" y="282601"/>
                  <a:pt x="348006" y="301688"/>
                  <a:pt x="345616" y="320297"/>
                </a:cubicBezTo>
                <a:cubicBezTo>
                  <a:pt x="323149" y="315525"/>
                  <a:pt x="297815" y="312901"/>
                  <a:pt x="272241" y="312185"/>
                </a:cubicBezTo>
                <a:close/>
                <a:moveTo>
                  <a:pt x="169710" y="260175"/>
                </a:moveTo>
                <a:lnTo>
                  <a:pt x="253118" y="260175"/>
                </a:lnTo>
                <a:lnTo>
                  <a:pt x="253118" y="312185"/>
                </a:lnTo>
                <a:cubicBezTo>
                  <a:pt x="221332" y="312662"/>
                  <a:pt x="198389" y="315287"/>
                  <a:pt x="174729" y="320297"/>
                </a:cubicBezTo>
                <a:cubicBezTo>
                  <a:pt x="172339" y="301688"/>
                  <a:pt x="170188" y="282601"/>
                  <a:pt x="169710" y="260175"/>
                </a:cubicBezTo>
                <a:close/>
                <a:moveTo>
                  <a:pt x="65273" y="260175"/>
                </a:moveTo>
                <a:lnTo>
                  <a:pt x="150605" y="260175"/>
                </a:lnTo>
                <a:cubicBezTo>
                  <a:pt x="150844" y="282605"/>
                  <a:pt x="152517" y="304557"/>
                  <a:pt x="155385" y="325078"/>
                </a:cubicBezTo>
                <a:cubicBezTo>
                  <a:pt x="130048" y="331998"/>
                  <a:pt x="109014" y="341542"/>
                  <a:pt x="93717" y="352757"/>
                </a:cubicBezTo>
                <a:cubicBezTo>
                  <a:pt x="76985" y="325794"/>
                  <a:pt x="66707" y="298353"/>
                  <a:pt x="65273" y="260175"/>
                </a:cubicBezTo>
                <a:close/>
                <a:moveTo>
                  <a:pt x="346333" y="186645"/>
                </a:moveTo>
                <a:cubicBezTo>
                  <a:pt x="348484" y="204296"/>
                  <a:pt x="349201" y="221946"/>
                  <a:pt x="349440" y="244367"/>
                </a:cubicBezTo>
                <a:lnTo>
                  <a:pt x="272241" y="244367"/>
                </a:lnTo>
                <a:lnTo>
                  <a:pt x="272241" y="193801"/>
                </a:lnTo>
                <a:cubicBezTo>
                  <a:pt x="297815" y="193085"/>
                  <a:pt x="323627" y="191415"/>
                  <a:pt x="346333" y="186645"/>
                </a:cubicBezTo>
                <a:close/>
                <a:moveTo>
                  <a:pt x="174251" y="186645"/>
                </a:moveTo>
                <a:cubicBezTo>
                  <a:pt x="197911" y="191654"/>
                  <a:pt x="221332" y="193324"/>
                  <a:pt x="253118" y="193801"/>
                </a:cubicBezTo>
                <a:lnTo>
                  <a:pt x="253118" y="244367"/>
                </a:lnTo>
                <a:lnTo>
                  <a:pt x="169710" y="244367"/>
                </a:lnTo>
                <a:cubicBezTo>
                  <a:pt x="170188" y="221946"/>
                  <a:pt x="172100" y="204296"/>
                  <a:pt x="174251" y="186645"/>
                </a:cubicBezTo>
                <a:close/>
                <a:moveTo>
                  <a:pt x="92525" y="153974"/>
                </a:moveTo>
                <a:cubicBezTo>
                  <a:pt x="107825" y="165661"/>
                  <a:pt x="129100" y="174724"/>
                  <a:pt x="154679" y="181879"/>
                </a:cubicBezTo>
                <a:cubicBezTo>
                  <a:pt x="152288" y="201198"/>
                  <a:pt x="150854" y="221948"/>
                  <a:pt x="150376" y="244368"/>
                </a:cubicBezTo>
                <a:lnTo>
                  <a:pt x="65273" y="244368"/>
                </a:lnTo>
                <a:cubicBezTo>
                  <a:pt x="66946" y="209308"/>
                  <a:pt x="76748" y="180448"/>
                  <a:pt x="92525" y="153974"/>
                </a:cubicBezTo>
                <a:close/>
                <a:moveTo>
                  <a:pt x="426413" y="153197"/>
                </a:moveTo>
                <a:lnTo>
                  <a:pt x="429044" y="156061"/>
                </a:lnTo>
                <a:cubicBezTo>
                  <a:pt x="435262" y="166324"/>
                  <a:pt x="440284" y="177302"/>
                  <a:pt x="444350" y="188758"/>
                </a:cubicBezTo>
                <a:lnTo>
                  <a:pt x="404410" y="212863"/>
                </a:lnTo>
                <a:cubicBezTo>
                  <a:pt x="397953" y="216921"/>
                  <a:pt x="393648" y="223603"/>
                  <a:pt x="392930" y="231002"/>
                </a:cubicBezTo>
                <a:cubicBezTo>
                  <a:pt x="392213" y="235298"/>
                  <a:pt x="392930" y="237923"/>
                  <a:pt x="394844" y="244367"/>
                </a:cubicBezTo>
                <a:lnTo>
                  <a:pt x="368775" y="244367"/>
                </a:lnTo>
                <a:cubicBezTo>
                  <a:pt x="368297" y="221933"/>
                  <a:pt x="366862" y="201169"/>
                  <a:pt x="364470" y="181837"/>
                </a:cubicBezTo>
                <a:cubicBezTo>
                  <a:pt x="389821" y="174677"/>
                  <a:pt x="411107" y="164653"/>
                  <a:pt x="426413" y="153197"/>
                </a:cubicBezTo>
                <a:close/>
                <a:moveTo>
                  <a:pt x="182835" y="72541"/>
                </a:moveTo>
                <a:cubicBezTo>
                  <a:pt x="171839" y="97128"/>
                  <a:pt x="162995" y="127205"/>
                  <a:pt x="157498" y="161101"/>
                </a:cubicBezTo>
                <a:cubicBezTo>
                  <a:pt x="134072" y="154179"/>
                  <a:pt x="115667" y="145346"/>
                  <a:pt x="103237" y="135798"/>
                </a:cubicBezTo>
                <a:cubicBezTo>
                  <a:pt x="123555" y="108108"/>
                  <a:pt x="151044" y="86386"/>
                  <a:pt x="182835" y="72541"/>
                </a:cubicBezTo>
                <a:close/>
                <a:moveTo>
                  <a:pt x="336032" y="72330"/>
                </a:moveTo>
                <a:cubicBezTo>
                  <a:pt x="349659" y="78057"/>
                  <a:pt x="362569" y="85216"/>
                  <a:pt x="374284" y="93807"/>
                </a:cubicBezTo>
                <a:lnTo>
                  <a:pt x="373806" y="94284"/>
                </a:lnTo>
                <a:cubicBezTo>
                  <a:pt x="367112" y="98102"/>
                  <a:pt x="362808" y="104545"/>
                  <a:pt x="361852" y="111943"/>
                </a:cubicBezTo>
                <a:cubicBezTo>
                  <a:pt x="360657" y="119102"/>
                  <a:pt x="363286" y="126499"/>
                  <a:pt x="368785" y="131988"/>
                </a:cubicBezTo>
                <a:lnTo>
                  <a:pt x="370220" y="133420"/>
                </a:lnTo>
                <a:cubicBezTo>
                  <a:pt x="375957" y="139147"/>
                  <a:pt x="385042" y="142726"/>
                  <a:pt x="393649" y="142726"/>
                </a:cubicBezTo>
                <a:cubicBezTo>
                  <a:pt x="394605" y="142726"/>
                  <a:pt x="395561" y="142726"/>
                  <a:pt x="396279" y="142726"/>
                </a:cubicBezTo>
                <a:lnTo>
                  <a:pt x="407515" y="141533"/>
                </a:lnTo>
                <a:cubicBezTo>
                  <a:pt x="395561" y="148931"/>
                  <a:pt x="380261" y="155612"/>
                  <a:pt x="361613" y="161101"/>
                </a:cubicBezTo>
                <a:cubicBezTo>
                  <a:pt x="356114" y="127215"/>
                  <a:pt x="347268" y="96909"/>
                  <a:pt x="336032" y="72330"/>
                </a:cubicBezTo>
                <a:close/>
                <a:moveTo>
                  <a:pt x="272241" y="57299"/>
                </a:moveTo>
                <a:cubicBezTo>
                  <a:pt x="285151" y="58015"/>
                  <a:pt x="298300" y="59923"/>
                  <a:pt x="310732" y="63263"/>
                </a:cubicBezTo>
                <a:cubicBezTo>
                  <a:pt x="325076" y="88075"/>
                  <a:pt x="336791" y="123145"/>
                  <a:pt x="343724" y="165849"/>
                </a:cubicBezTo>
                <a:cubicBezTo>
                  <a:pt x="322446" y="170621"/>
                  <a:pt x="297822" y="173722"/>
                  <a:pt x="272241" y="174438"/>
                </a:cubicBezTo>
                <a:close/>
                <a:moveTo>
                  <a:pt x="253118" y="57017"/>
                </a:moveTo>
                <a:lnTo>
                  <a:pt x="253118" y="174438"/>
                </a:lnTo>
                <a:cubicBezTo>
                  <a:pt x="221332" y="173961"/>
                  <a:pt x="199345" y="170858"/>
                  <a:pt x="177119" y="165846"/>
                </a:cubicBezTo>
                <a:cubicBezTo>
                  <a:pt x="184050" y="123126"/>
                  <a:pt x="195521" y="88282"/>
                  <a:pt x="209861" y="63461"/>
                </a:cubicBezTo>
                <a:cubicBezTo>
                  <a:pt x="223483" y="59881"/>
                  <a:pt x="237345" y="57494"/>
                  <a:pt x="253118" y="57017"/>
                </a:cubicBezTo>
                <a:close/>
                <a:moveTo>
                  <a:pt x="253128" y="0"/>
                </a:moveTo>
                <a:cubicBezTo>
                  <a:pt x="316708" y="0"/>
                  <a:pt x="377899" y="24107"/>
                  <a:pt x="424509" y="66832"/>
                </a:cubicBezTo>
                <a:lnTo>
                  <a:pt x="436699" y="45350"/>
                </a:lnTo>
                <a:cubicBezTo>
                  <a:pt x="438611" y="42009"/>
                  <a:pt x="441958" y="40099"/>
                  <a:pt x="445782" y="40099"/>
                </a:cubicBezTo>
                <a:cubicBezTo>
                  <a:pt x="448411" y="40099"/>
                  <a:pt x="451041" y="41054"/>
                  <a:pt x="453192" y="43202"/>
                </a:cubicBezTo>
                <a:lnTo>
                  <a:pt x="459168" y="48931"/>
                </a:lnTo>
                <a:cubicBezTo>
                  <a:pt x="462036" y="52034"/>
                  <a:pt x="463709" y="56807"/>
                  <a:pt x="463231" y="60865"/>
                </a:cubicBezTo>
                <a:lnTo>
                  <a:pt x="461080" y="82585"/>
                </a:lnTo>
                <a:lnTo>
                  <a:pt x="517251" y="138677"/>
                </a:lnTo>
                <a:lnTo>
                  <a:pt x="553582" y="79005"/>
                </a:lnTo>
                <a:cubicBezTo>
                  <a:pt x="555973" y="74948"/>
                  <a:pt x="560036" y="72561"/>
                  <a:pt x="564578" y="72561"/>
                </a:cubicBezTo>
                <a:cubicBezTo>
                  <a:pt x="567924" y="72561"/>
                  <a:pt x="571270" y="73993"/>
                  <a:pt x="573900" y="76618"/>
                </a:cubicBezTo>
                <a:lnTo>
                  <a:pt x="578441" y="80915"/>
                </a:lnTo>
                <a:cubicBezTo>
                  <a:pt x="582983" y="85450"/>
                  <a:pt x="584895" y="93326"/>
                  <a:pt x="582983" y="99532"/>
                </a:cubicBezTo>
                <a:lnTo>
                  <a:pt x="558841" y="180208"/>
                </a:lnTo>
                <a:lnTo>
                  <a:pt x="592544" y="214102"/>
                </a:lnTo>
                <a:cubicBezTo>
                  <a:pt x="605451" y="226752"/>
                  <a:pt x="601388" y="246324"/>
                  <a:pt x="589914" y="258020"/>
                </a:cubicBezTo>
                <a:lnTo>
                  <a:pt x="589675" y="258497"/>
                </a:lnTo>
                <a:cubicBezTo>
                  <a:pt x="583461" y="264464"/>
                  <a:pt x="575812" y="267567"/>
                  <a:pt x="568402" y="267567"/>
                </a:cubicBezTo>
                <a:cubicBezTo>
                  <a:pt x="560753" y="267567"/>
                  <a:pt x="553582" y="264464"/>
                  <a:pt x="547846" y="258736"/>
                </a:cubicBezTo>
                <a:lnTo>
                  <a:pt x="515338" y="226275"/>
                </a:lnTo>
                <a:lnTo>
                  <a:pt x="430724" y="251575"/>
                </a:lnTo>
                <a:cubicBezTo>
                  <a:pt x="429289" y="252053"/>
                  <a:pt x="427616" y="252291"/>
                  <a:pt x="425943" y="252291"/>
                </a:cubicBezTo>
                <a:cubicBezTo>
                  <a:pt x="420924" y="252291"/>
                  <a:pt x="415665" y="250143"/>
                  <a:pt x="412319" y="246802"/>
                </a:cubicBezTo>
                <a:lnTo>
                  <a:pt x="407777" y="242267"/>
                </a:lnTo>
                <a:cubicBezTo>
                  <a:pt x="404909" y="239402"/>
                  <a:pt x="403475" y="235583"/>
                  <a:pt x="403953" y="231526"/>
                </a:cubicBezTo>
                <a:cubicBezTo>
                  <a:pt x="404431" y="227707"/>
                  <a:pt x="406821" y="224365"/>
                  <a:pt x="410167" y="222217"/>
                </a:cubicBezTo>
                <a:lnTo>
                  <a:pt x="473031" y="184027"/>
                </a:lnTo>
                <a:lnTo>
                  <a:pt x="418294" y="129368"/>
                </a:lnTo>
                <a:lnTo>
                  <a:pt x="392001" y="131994"/>
                </a:lnTo>
                <a:cubicBezTo>
                  <a:pt x="391762" y="131994"/>
                  <a:pt x="391284" y="131994"/>
                  <a:pt x="390806" y="131994"/>
                </a:cubicBezTo>
                <a:cubicBezTo>
                  <a:pt x="386982" y="131994"/>
                  <a:pt x="382918" y="130323"/>
                  <a:pt x="380289" y="127697"/>
                </a:cubicBezTo>
                <a:lnTo>
                  <a:pt x="374314" y="121730"/>
                </a:lnTo>
                <a:cubicBezTo>
                  <a:pt x="371923" y="119582"/>
                  <a:pt x="370967" y="116240"/>
                  <a:pt x="371445" y="113137"/>
                </a:cubicBezTo>
                <a:cubicBezTo>
                  <a:pt x="371684" y="110034"/>
                  <a:pt x="373596" y="107170"/>
                  <a:pt x="376465" y="105499"/>
                </a:cubicBezTo>
                <a:lnTo>
                  <a:pt x="402997" y="90462"/>
                </a:lnTo>
                <a:cubicBezTo>
                  <a:pt x="362362" y="52988"/>
                  <a:pt x="308582" y="31745"/>
                  <a:pt x="253128" y="31745"/>
                </a:cubicBezTo>
                <a:cubicBezTo>
                  <a:pt x="131225" y="31745"/>
                  <a:pt x="31790" y="130800"/>
                  <a:pt x="31790" y="252769"/>
                </a:cubicBezTo>
                <a:cubicBezTo>
                  <a:pt x="31790" y="337264"/>
                  <a:pt x="81269" y="415553"/>
                  <a:pt x="157518" y="452072"/>
                </a:cubicBezTo>
                <a:cubicBezTo>
                  <a:pt x="165405" y="455891"/>
                  <a:pt x="168752" y="465438"/>
                  <a:pt x="164927" y="473315"/>
                </a:cubicBezTo>
                <a:cubicBezTo>
                  <a:pt x="162298" y="479043"/>
                  <a:pt x="156562" y="482385"/>
                  <a:pt x="150586" y="482385"/>
                </a:cubicBezTo>
                <a:cubicBezTo>
                  <a:pt x="148196" y="482385"/>
                  <a:pt x="145805" y="481669"/>
                  <a:pt x="143654" y="480714"/>
                </a:cubicBezTo>
                <a:cubicBezTo>
                  <a:pt x="56410" y="438944"/>
                  <a:pt x="0" y="349437"/>
                  <a:pt x="0" y="252769"/>
                </a:cubicBezTo>
                <a:cubicBezTo>
                  <a:pt x="0" y="113376"/>
                  <a:pt x="113537" y="0"/>
                  <a:pt x="253128" y="0"/>
                </a:cubicBezTo>
                <a:close/>
              </a:path>
            </a:pathLst>
          </a:custGeom>
          <a:solidFill>
            <a:schemeClr val="bg1"/>
          </a:solidFill>
          <a:ln>
            <a:noFill/>
          </a:ln>
        </p:spPr>
      </p:sp>
      <p:sp>
        <p:nvSpPr>
          <p:cNvPr id="13" name="motorcycle_174193">
            <a:extLst>
              <a:ext uri="{FF2B5EF4-FFF2-40B4-BE49-F238E27FC236}">
                <a16:creationId xmlns:a16="http://schemas.microsoft.com/office/drawing/2014/main" xmlns="" id="{21D80455-B346-4ECA-AA1D-006FBD1A6451}"/>
              </a:ext>
            </a:extLst>
          </p:cNvPr>
          <p:cNvSpPr>
            <a:spLocks noChangeAspect="1"/>
          </p:cNvSpPr>
          <p:nvPr/>
        </p:nvSpPr>
        <p:spPr bwMode="auto">
          <a:xfrm>
            <a:off x="7642314" y="2429394"/>
            <a:ext cx="609685" cy="601006"/>
          </a:xfrm>
          <a:custGeom>
            <a:avLst/>
            <a:gdLst>
              <a:gd name="connsiteX0" fmla="*/ 133714 w 609473"/>
              <a:gd name="connsiteY0" fmla="*/ 510395 h 600798"/>
              <a:gd name="connsiteX1" fmla="*/ 132920 w 609473"/>
              <a:gd name="connsiteY1" fmla="*/ 517135 h 600798"/>
              <a:gd name="connsiteX2" fmla="*/ 162998 w 609473"/>
              <a:gd name="connsiteY2" fmla="*/ 547169 h 600798"/>
              <a:gd name="connsiteX3" fmla="*/ 193175 w 609473"/>
              <a:gd name="connsiteY3" fmla="*/ 517135 h 600798"/>
              <a:gd name="connsiteX4" fmla="*/ 192381 w 609473"/>
              <a:gd name="connsiteY4" fmla="*/ 510395 h 600798"/>
              <a:gd name="connsiteX5" fmla="*/ 525674 w 609473"/>
              <a:gd name="connsiteY5" fmla="*/ 487013 h 600798"/>
              <a:gd name="connsiteX6" fmla="*/ 495490 w 609473"/>
              <a:gd name="connsiteY6" fmla="*/ 517145 h 600798"/>
              <a:gd name="connsiteX7" fmla="*/ 525674 w 609473"/>
              <a:gd name="connsiteY7" fmla="*/ 547178 h 600798"/>
              <a:gd name="connsiteX8" fmla="*/ 555758 w 609473"/>
              <a:gd name="connsiteY8" fmla="*/ 517145 h 600798"/>
              <a:gd name="connsiteX9" fmla="*/ 525674 w 609473"/>
              <a:gd name="connsiteY9" fmla="*/ 487013 h 600798"/>
              <a:gd name="connsiteX10" fmla="*/ 187219 w 609473"/>
              <a:gd name="connsiteY10" fmla="*/ 294308 h 600798"/>
              <a:gd name="connsiteX11" fmla="*/ 187219 w 609473"/>
              <a:gd name="connsiteY11" fmla="*/ 317106 h 600798"/>
              <a:gd name="connsiteX12" fmla="*/ 204690 w 609473"/>
              <a:gd name="connsiteY12" fmla="*/ 317106 h 600798"/>
              <a:gd name="connsiteX13" fmla="*/ 187219 w 609473"/>
              <a:gd name="connsiteY13" fmla="*/ 294308 h 600798"/>
              <a:gd name="connsiteX14" fmla="*/ 491817 w 609473"/>
              <a:gd name="connsiteY14" fmla="*/ 253192 h 600798"/>
              <a:gd name="connsiteX15" fmla="*/ 500455 w 609473"/>
              <a:gd name="connsiteY15" fmla="*/ 260031 h 600798"/>
              <a:gd name="connsiteX16" fmla="*/ 500455 w 609473"/>
              <a:gd name="connsiteY16" fmla="*/ 320791 h 600798"/>
              <a:gd name="connsiteX17" fmla="*/ 491817 w 609473"/>
              <a:gd name="connsiteY17" fmla="*/ 327630 h 600798"/>
              <a:gd name="connsiteX18" fmla="*/ 465704 w 609473"/>
              <a:gd name="connsiteY18" fmla="*/ 306518 h 600798"/>
              <a:gd name="connsiteX19" fmla="*/ 453392 w 609473"/>
              <a:gd name="connsiteY19" fmla="*/ 306518 h 600798"/>
              <a:gd name="connsiteX20" fmla="*/ 480796 w 609473"/>
              <a:gd name="connsiteY20" fmla="*/ 387894 h 600798"/>
              <a:gd name="connsiteX21" fmla="*/ 519617 w 609473"/>
              <a:gd name="connsiteY21" fmla="*/ 381848 h 600798"/>
              <a:gd name="connsiteX22" fmla="*/ 539674 w 609473"/>
              <a:gd name="connsiteY22" fmla="*/ 403258 h 600798"/>
              <a:gd name="connsiteX23" fmla="*/ 519022 w 609473"/>
              <a:gd name="connsiteY23" fmla="*/ 422090 h 600798"/>
              <a:gd name="connsiteX24" fmla="*/ 493703 w 609473"/>
              <a:gd name="connsiteY24" fmla="*/ 425956 h 600798"/>
              <a:gd name="connsiteX25" fmla="*/ 497774 w 609473"/>
              <a:gd name="connsiteY25" fmla="*/ 438247 h 600798"/>
              <a:gd name="connsiteX26" fmla="*/ 525674 w 609473"/>
              <a:gd name="connsiteY26" fmla="*/ 433489 h 600798"/>
              <a:gd name="connsiteX27" fmla="*/ 609473 w 609473"/>
              <a:gd name="connsiteY27" fmla="*/ 517145 h 600798"/>
              <a:gd name="connsiteX28" fmla="*/ 521702 w 609473"/>
              <a:gd name="connsiteY28" fmla="*/ 600702 h 600798"/>
              <a:gd name="connsiteX29" fmla="*/ 441875 w 609473"/>
              <a:gd name="connsiteY29" fmla="*/ 520713 h 600798"/>
              <a:gd name="connsiteX30" fmla="*/ 469477 w 609473"/>
              <a:gd name="connsiteY30" fmla="*/ 455097 h 600798"/>
              <a:gd name="connsiteX31" fmla="*/ 464810 w 609473"/>
              <a:gd name="connsiteY31" fmla="*/ 441319 h 600798"/>
              <a:gd name="connsiteX32" fmla="*/ 431747 w 609473"/>
              <a:gd name="connsiteY32" fmla="*/ 509711 h 600798"/>
              <a:gd name="connsiteX33" fmla="*/ 410897 w 609473"/>
              <a:gd name="connsiteY33" fmla="*/ 529832 h 600798"/>
              <a:gd name="connsiteX34" fmla="*/ 391536 w 609473"/>
              <a:gd name="connsiteY34" fmla="*/ 509117 h 600798"/>
              <a:gd name="connsiteX35" fmla="*/ 451406 w 609473"/>
              <a:gd name="connsiteY35" fmla="*/ 401573 h 600798"/>
              <a:gd name="connsiteX36" fmla="*/ 442669 w 609473"/>
              <a:gd name="connsiteY36" fmla="*/ 375703 h 600798"/>
              <a:gd name="connsiteX37" fmla="*/ 366118 w 609473"/>
              <a:gd name="connsiteY37" fmla="*/ 495835 h 600798"/>
              <a:gd name="connsiteX38" fmla="*/ 339310 w 609473"/>
              <a:gd name="connsiteY38" fmla="*/ 510504 h 600798"/>
              <a:gd name="connsiteX39" fmla="*/ 313098 w 609473"/>
              <a:gd name="connsiteY39" fmla="*/ 510504 h 600798"/>
              <a:gd name="connsiteX40" fmla="*/ 319254 w 609473"/>
              <a:gd name="connsiteY40" fmla="*/ 506738 h 600798"/>
              <a:gd name="connsiteX41" fmla="*/ 338218 w 609473"/>
              <a:gd name="connsiteY41" fmla="*/ 478291 h 600798"/>
              <a:gd name="connsiteX42" fmla="*/ 339112 w 609473"/>
              <a:gd name="connsiteY42" fmla="*/ 478291 h 600798"/>
              <a:gd name="connsiteX43" fmla="*/ 429662 w 609473"/>
              <a:gd name="connsiteY43" fmla="*/ 337146 h 600798"/>
              <a:gd name="connsiteX44" fmla="*/ 414372 w 609473"/>
              <a:gd name="connsiteY44" fmla="*/ 291650 h 600798"/>
              <a:gd name="connsiteX45" fmla="*/ 446442 w 609473"/>
              <a:gd name="connsiteY45" fmla="*/ 286000 h 600798"/>
              <a:gd name="connsiteX46" fmla="*/ 459846 w 609473"/>
              <a:gd name="connsiteY46" fmla="*/ 274304 h 600798"/>
              <a:gd name="connsiteX47" fmla="*/ 465704 w 609473"/>
              <a:gd name="connsiteY47" fmla="*/ 274304 h 600798"/>
              <a:gd name="connsiteX48" fmla="*/ 491817 w 609473"/>
              <a:gd name="connsiteY48" fmla="*/ 253192 h 600798"/>
              <a:gd name="connsiteX49" fmla="*/ 246879 w 609473"/>
              <a:gd name="connsiteY49" fmla="*/ 117871 h 600798"/>
              <a:gd name="connsiteX50" fmla="*/ 306837 w 609473"/>
              <a:gd name="connsiteY50" fmla="*/ 129964 h 600798"/>
              <a:gd name="connsiteX51" fmla="*/ 333738 w 609473"/>
              <a:gd name="connsiteY51" fmla="*/ 170306 h 600798"/>
              <a:gd name="connsiteX52" fmla="*/ 331554 w 609473"/>
              <a:gd name="connsiteY52" fmla="*/ 180912 h 600798"/>
              <a:gd name="connsiteX53" fmla="*/ 313587 w 609473"/>
              <a:gd name="connsiteY53" fmla="*/ 164458 h 600798"/>
              <a:gd name="connsiteX54" fmla="*/ 345353 w 609473"/>
              <a:gd name="connsiteY54" fmla="*/ 218579 h 600798"/>
              <a:gd name="connsiteX55" fmla="*/ 424767 w 609473"/>
              <a:gd name="connsiteY55" fmla="*/ 223238 h 600798"/>
              <a:gd name="connsiteX56" fmla="*/ 446407 w 609473"/>
              <a:gd name="connsiteY56" fmla="*/ 247423 h 600798"/>
              <a:gd name="connsiteX57" fmla="*/ 422087 w 609473"/>
              <a:gd name="connsiteY57" fmla="*/ 269032 h 600798"/>
              <a:gd name="connsiteX58" fmla="*/ 330363 w 609473"/>
              <a:gd name="connsiteY58" fmla="*/ 263779 h 600798"/>
              <a:gd name="connsiteX59" fmla="*/ 311800 w 609473"/>
              <a:gd name="connsiteY59" fmla="*/ 252379 h 600798"/>
              <a:gd name="connsiteX60" fmla="*/ 273880 w 609473"/>
              <a:gd name="connsiteY60" fmla="*/ 187554 h 600798"/>
              <a:gd name="connsiteX61" fmla="*/ 291947 w 609473"/>
              <a:gd name="connsiteY61" fmla="*/ 263977 h 600798"/>
              <a:gd name="connsiteX62" fmla="*/ 310708 w 609473"/>
              <a:gd name="connsiteY62" fmla="*/ 284594 h 600798"/>
              <a:gd name="connsiteX63" fmla="*/ 308822 w 609473"/>
              <a:gd name="connsiteY63" fmla="*/ 293813 h 600798"/>
              <a:gd name="connsiteX64" fmla="*/ 340091 w 609473"/>
              <a:gd name="connsiteY64" fmla="*/ 305806 h 600798"/>
              <a:gd name="connsiteX65" fmla="*/ 356570 w 609473"/>
              <a:gd name="connsiteY65" fmla="*/ 339409 h 600798"/>
              <a:gd name="connsiteX66" fmla="*/ 316267 w 609473"/>
              <a:gd name="connsiteY66" fmla="*/ 474611 h 600798"/>
              <a:gd name="connsiteX67" fmla="*/ 281921 w 609473"/>
              <a:gd name="connsiteY67" fmla="*/ 493147 h 600798"/>
              <a:gd name="connsiteX68" fmla="*/ 263358 w 609473"/>
              <a:gd name="connsiteY68" fmla="*/ 458752 h 600798"/>
              <a:gd name="connsiteX69" fmla="*/ 291649 w 609473"/>
              <a:gd name="connsiteY69" fmla="*/ 363991 h 600798"/>
              <a:gd name="connsiteX70" fmla="*/ 268619 w 609473"/>
              <a:gd name="connsiteY70" fmla="*/ 363991 h 600798"/>
              <a:gd name="connsiteX71" fmla="*/ 242114 w 609473"/>
              <a:gd name="connsiteY71" fmla="*/ 452507 h 600798"/>
              <a:gd name="connsiteX72" fmla="*/ 266435 w 609473"/>
              <a:gd name="connsiteY72" fmla="*/ 510494 h 600798"/>
              <a:gd name="connsiteX73" fmla="*/ 246581 w 609473"/>
              <a:gd name="connsiteY73" fmla="*/ 510494 h 600798"/>
              <a:gd name="connsiteX74" fmla="*/ 246879 w 609473"/>
              <a:gd name="connsiteY74" fmla="*/ 517135 h 600798"/>
              <a:gd name="connsiteX75" fmla="*/ 162998 w 609473"/>
              <a:gd name="connsiteY75" fmla="*/ 600794 h 600798"/>
              <a:gd name="connsiteX76" fmla="*/ 79216 w 609473"/>
              <a:gd name="connsiteY76" fmla="*/ 517135 h 600798"/>
              <a:gd name="connsiteX77" fmla="*/ 79514 w 609473"/>
              <a:gd name="connsiteY77" fmla="*/ 510395 h 600798"/>
              <a:gd name="connsiteX78" fmla="*/ 58965 w 609473"/>
              <a:gd name="connsiteY78" fmla="*/ 510395 h 600798"/>
              <a:gd name="connsiteX79" fmla="*/ 43479 w 609473"/>
              <a:gd name="connsiteY79" fmla="*/ 491958 h 600798"/>
              <a:gd name="connsiteX80" fmla="*/ 120114 w 609473"/>
              <a:gd name="connsiteY80" fmla="*/ 399675 h 600798"/>
              <a:gd name="connsiteX81" fmla="*/ 120114 w 609473"/>
              <a:gd name="connsiteY81" fmla="*/ 363991 h 600798"/>
              <a:gd name="connsiteX82" fmla="*/ 23527 w 609473"/>
              <a:gd name="connsiteY82" fmla="*/ 363991 h 600798"/>
              <a:gd name="connsiteX83" fmla="*/ 0 w 609473"/>
              <a:gd name="connsiteY83" fmla="*/ 340499 h 600798"/>
              <a:gd name="connsiteX84" fmla="*/ 23527 w 609473"/>
              <a:gd name="connsiteY84" fmla="*/ 317007 h 600798"/>
              <a:gd name="connsiteX85" fmla="*/ 31567 w 609473"/>
              <a:gd name="connsiteY85" fmla="*/ 317007 h 600798"/>
              <a:gd name="connsiteX86" fmla="*/ 31567 w 609473"/>
              <a:gd name="connsiteY86" fmla="*/ 148301 h 600798"/>
              <a:gd name="connsiteX87" fmla="*/ 43182 w 609473"/>
              <a:gd name="connsiteY87" fmla="*/ 136704 h 600798"/>
              <a:gd name="connsiteX88" fmla="*/ 175605 w 609473"/>
              <a:gd name="connsiteY88" fmla="*/ 136704 h 600798"/>
              <a:gd name="connsiteX89" fmla="*/ 187219 w 609473"/>
              <a:gd name="connsiteY89" fmla="*/ 148301 h 600798"/>
              <a:gd name="connsiteX90" fmla="*/ 187219 w 609473"/>
              <a:gd name="connsiteY90" fmla="*/ 240287 h 600798"/>
              <a:gd name="connsiteX91" fmla="*/ 206477 w 609473"/>
              <a:gd name="connsiteY91" fmla="*/ 144733 h 600798"/>
              <a:gd name="connsiteX92" fmla="*/ 246879 w 609473"/>
              <a:gd name="connsiteY92" fmla="*/ 117871 h 600798"/>
              <a:gd name="connsiteX93" fmla="*/ 297962 w 609473"/>
              <a:gd name="connsiteY93" fmla="*/ 0 h 600798"/>
              <a:gd name="connsiteX94" fmla="*/ 348734 w 609473"/>
              <a:gd name="connsiteY94" fmla="*/ 50702 h 600798"/>
              <a:gd name="connsiteX95" fmla="*/ 297962 w 609473"/>
              <a:gd name="connsiteY95" fmla="*/ 101404 h 600798"/>
              <a:gd name="connsiteX96" fmla="*/ 247190 w 609473"/>
              <a:gd name="connsiteY96" fmla="*/ 50702 h 600798"/>
              <a:gd name="connsiteX97" fmla="*/ 297962 w 609473"/>
              <a:gd name="connsiteY97" fmla="*/ 0 h 60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609473" h="600798">
                <a:moveTo>
                  <a:pt x="133714" y="510395"/>
                </a:moveTo>
                <a:cubicBezTo>
                  <a:pt x="133217" y="512575"/>
                  <a:pt x="132920" y="514756"/>
                  <a:pt x="132920" y="517135"/>
                </a:cubicBezTo>
                <a:cubicBezTo>
                  <a:pt x="132920" y="533688"/>
                  <a:pt x="146420" y="547169"/>
                  <a:pt x="162998" y="547169"/>
                </a:cubicBezTo>
                <a:cubicBezTo>
                  <a:pt x="179675" y="547169"/>
                  <a:pt x="193175" y="533688"/>
                  <a:pt x="193175" y="517135"/>
                </a:cubicBezTo>
                <a:cubicBezTo>
                  <a:pt x="193175" y="514756"/>
                  <a:pt x="192877" y="512575"/>
                  <a:pt x="192381" y="510395"/>
                </a:cubicBezTo>
                <a:close/>
                <a:moveTo>
                  <a:pt x="525674" y="487013"/>
                </a:moveTo>
                <a:cubicBezTo>
                  <a:pt x="508994" y="487013"/>
                  <a:pt x="495490" y="500493"/>
                  <a:pt x="495490" y="517145"/>
                </a:cubicBezTo>
                <a:cubicBezTo>
                  <a:pt x="495490" y="533698"/>
                  <a:pt x="508994" y="547178"/>
                  <a:pt x="525674" y="547178"/>
                </a:cubicBezTo>
                <a:cubicBezTo>
                  <a:pt x="542255" y="547178"/>
                  <a:pt x="555758" y="533698"/>
                  <a:pt x="555758" y="517145"/>
                </a:cubicBezTo>
                <a:cubicBezTo>
                  <a:pt x="555758" y="500493"/>
                  <a:pt x="542255" y="487013"/>
                  <a:pt x="525674" y="487013"/>
                </a:cubicBezTo>
                <a:close/>
                <a:moveTo>
                  <a:pt x="187219" y="294308"/>
                </a:moveTo>
                <a:lnTo>
                  <a:pt x="187219" y="317106"/>
                </a:lnTo>
                <a:lnTo>
                  <a:pt x="204690" y="317106"/>
                </a:lnTo>
                <a:cubicBezTo>
                  <a:pt x="197047" y="310961"/>
                  <a:pt x="191091" y="303229"/>
                  <a:pt x="187219" y="294308"/>
                </a:cubicBezTo>
                <a:close/>
                <a:moveTo>
                  <a:pt x="491817" y="253192"/>
                </a:moveTo>
                <a:cubicBezTo>
                  <a:pt x="496185" y="252201"/>
                  <a:pt x="500455" y="255571"/>
                  <a:pt x="500455" y="260031"/>
                </a:cubicBezTo>
                <a:lnTo>
                  <a:pt x="500455" y="320791"/>
                </a:lnTo>
                <a:cubicBezTo>
                  <a:pt x="500455" y="325351"/>
                  <a:pt x="496185" y="328621"/>
                  <a:pt x="491817" y="327630"/>
                </a:cubicBezTo>
                <a:cubicBezTo>
                  <a:pt x="480200" y="324954"/>
                  <a:pt x="470668" y="317025"/>
                  <a:pt x="465704" y="306518"/>
                </a:cubicBezTo>
                <a:lnTo>
                  <a:pt x="453392" y="306518"/>
                </a:lnTo>
                <a:lnTo>
                  <a:pt x="480796" y="387894"/>
                </a:lnTo>
                <a:cubicBezTo>
                  <a:pt x="493107" y="383930"/>
                  <a:pt x="506114" y="381848"/>
                  <a:pt x="519617" y="381848"/>
                </a:cubicBezTo>
                <a:cubicBezTo>
                  <a:pt x="531135" y="381848"/>
                  <a:pt x="540468" y="391562"/>
                  <a:pt x="539674" y="403258"/>
                </a:cubicBezTo>
                <a:cubicBezTo>
                  <a:pt x="539078" y="413963"/>
                  <a:pt x="529745" y="421991"/>
                  <a:pt x="519022" y="422090"/>
                </a:cubicBezTo>
                <a:cubicBezTo>
                  <a:pt x="510185" y="422090"/>
                  <a:pt x="501746" y="423478"/>
                  <a:pt x="493703" y="425956"/>
                </a:cubicBezTo>
                <a:lnTo>
                  <a:pt x="497774" y="438247"/>
                </a:lnTo>
                <a:cubicBezTo>
                  <a:pt x="506511" y="435174"/>
                  <a:pt x="515844" y="433489"/>
                  <a:pt x="525674" y="433489"/>
                </a:cubicBezTo>
                <a:cubicBezTo>
                  <a:pt x="571843" y="433489"/>
                  <a:pt x="609473" y="470956"/>
                  <a:pt x="609473" y="517145"/>
                </a:cubicBezTo>
                <a:cubicBezTo>
                  <a:pt x="609473" y="564623"/>
                  <a:pt x="569659" y="602982"/>
                  <a:pt x="521702" y="600702"/>
                </a:cubicBezTo>
                <a:cubicBezTo>
                  <a:pt x="478611" y="598720"/>
                  <a:pt x="443761" y="563731"/>
                  <a:pt x="441875" y="520713"/>
                </a:cubicBezTo>
                <a:cubicBezTo>
                  <a:pt x="440783" y="494744"/>
                  <a:pt x="451704" y="471154"/>
                  <a:pt x="469477" y="455097"/>
                </a:cubicBezTo>
                <a:lnTo>
                  <a:pt x="464810" y="441319"/>
                </a:lnTo>
                <a:cubicBezTo>
                  <a:pt x="444655" y="457377"/>
                  <a:pt x="431747" y="482057"/>
                  <a:pt x="431747" y="509711"/>
                </a:cubicBezTo>
                <a:cubicBezTo>
                  <a:pt x="431747" y="521110"/>
                  <a:pt x="422414" y="530229"/>
                  <a:pt x="410897" y="529832"/>
                </a:cubicBezTo>
                <a:cubicBezTo>
                  <a:pt x="399975" y="529436"/>
                  <a:pt x="391436" y="520020"/>
                  <a:pt x="391536" y="509117"/>
                </a:cubicBezTo>
                <a:cubicBezTo>
                  <a:pt x="391734" y="463819"/>
                  <a:pt x="415663" y="424073"/>
                  <a:pt x="451406" y="401573"/>
                </a:cubicBezTo>
                <a:lnTo>
                  <a:pt x="442669" y="375703"/>
                </a:lnTo>
                <a:lnTo>
                  <a:pt x="366118" y="495835"/>
                </a:lnTo>
                <a:cubicBezTo>
                  <a:pt x="360260" y="504954"/>
                  <a:pt x="350232" y="510504"/>
                  <a:pt x="339310" y="510504"/>
                </a:cubicBezTo>
                <a:lnTo>
                  <a:pt x="313098" y="510504"/>
                </a:lnTo>
                <a:cubicBezTo>
                  <a:pt x="315183" y="509414"/>
                  <a:pt x="317268" y="508125"/>
                  <a:pt x="319254" y="506738"/>
                </a:cubicBezTo>
                <a:cubicBezTo>
                  <a:pt x="329878" y="498907"/>
                  <a:pt x="334842" y="489689"/>
                  <a:pt x="338218" y="478291"/>
                </a:cubicBezTo>
                <a:lnTo>
                  <a:pt x="339112" y="478291"/>
                </a:lnTo>
                <a:cubicBezTo>
                  <a:pt x="434428" y="328721"/>
                  <a:pt x="427379" y="339227"/>
                  <a:pt x="429662" y="337146"/>
                </a:cubicBezTo>
                <a:cubicBezTo>
                  <a:pt x="427279" y="330009"/>
                  <a:pt x="416258" y="297201"/>
                  <a:pt x="414372" y="291650"/>
                </a:cubicBezTo>
                <a:cubicBezTo>
                  <a:pt x="422116" y="292146"/>
                  <a:pt x="433336" y="293533"/>
                  <a:pt x="446442" y="286000"/>
                </a:cubicBezTo>
                <a:cubicBezTo>
                  <a:pt x="451605" y="283027"/>
                  <a:pt x="456172" y="279062"/>
                  <a:pt x="459846" y="274304"/>
                </a:cubicBezTo>
                <a:lnTo>
                  <a:pt x="465704" y="274304"/>
                </a:lnTo>
                <a:cubicBezTo>
                  <a:pt x="470668" y="263798"/>
                  <a:pt x="480200" y="255868"/>
                  <a:pt x="491817" y="253192"/>
                </a:cubicBezTo>
                <a:close/>
                <a:moveTo>
                  <a:pt x="246879" y="117871"/>
                </a:moveTo>
                <a:lnTo>
                  <a:pt x="306837" y="129964"/>
                </a:lnTo>
                <a:cubicBezTo>
                  <a:pt x="325400" y="133730"/>
                  <a:pt x="337511" y="151770"/>
                  <a:pt x="333738" y="170306"/>
                </a:cubicBezTo>
                <a:lnTo>
                  <a:pt x="331554" y="180912"/>
                </a:lnTo>
                <a:lnTo>
                  <a:pt x="313587" y="164458"/>
                </a:lnTo>
                <a:lnTo>
                  <a:pt x="345353" y="218579"/>
                </a:lnTo>
                <a:lnTo>
                  <a:pt x="424767" y="223238"/>
                </a:lnTo>
                <a:cubicBezTo>
                  <a:pt x="437473" y="223931"/>
                  <a:pt x="447102" y="234835"/>
                  <a:pt x="446407" y="247423"/>
                </a:cubicBezTo>
                <a:cubicBezTo>
                  <a:pt x="445712" y="260111"/>
                  <a:pt x="434793" y="269825"/>
                  <a:pt x="422087" y="269032"/>
                </a:cubicBezTo>
                <a:lnTo>
                  <a:pt x="330363" y="263779"/>
                </a:lnTo>
                <a:cubicBezTo>
                  <a:pt x="322620" y="263283"/>
                  <a:pt x="315672" y="259021"/>
                  <a:pt x="311800" y="252379"/>
                </a:cubicBezTo>
                <a:lnTo>
                  <a:pt x="273880" y="187554"/>
                </a:lnTo>
                <a:lnTo>
                  <a:pt x="291947" y="263977"/>
                </a:lnTo>
                <a:cubicBezTo>
                  <a:pt x="294230" y="273592"/>
                  <a:pt x="301278" y="281422"/>
                  <a:pt x="310708" y="284594"/>
                </a:cubicBezTo>
                <a:lnTo>
                  <a:pt x="308822" y="293813"/>
                </a:lnTo>
                <a:lnTo>
                  <a:pt x="340091" y="305806"/>
                </a:lnTo>
                <a:cubicBezTo>
                  <a:pt x="353493" y="310961"/>
                  <a:pt x="360739" y="325631"/>
                  <a:pt x="356570" y="339409"/>
                </a:cubicBezTo>
                <a:lnTo>
                  <a:pt x="316267" y="474611"/>
                </a:lnTo>
                <a:cubicBezTo>
                  <a:pt x="311899" y="489182"/>
                  <a:pt x="296513" y="497410"/>
                  <a:pt x="281921" y="493147"/>
                </a:cubicBezTo>
                <a:cubicBezTo>
                  <a:pt x="267229" y="488786"/>
                  <a:pt x="258990" y="473422"/>
                  <a:pt x="263358" y="458752"/>
                </a:cubicBezTo>
                <a:lnTo>
                  <a:pt x="291649" y="363991"/>
                </a:lnTo>
                <a:lnTo>
                  <a:pt x="268619" y="363991"/>
                </a:lnTo>
                <a:lnTo>
                  <a:pt x="242114" y="452507"/>
                </a:lnTo>
                <a:cubicBezTo>
                  <a:pt x="235364" y="475404"/>
                  <a:pt x="245886" y="499590"/>
                  <a:pt x="266435" y="510494"/>
                </a:cubicBezTo>
                <a:lnTo>
                  <a:pt x="246581" y="510494"/>
                </a:lnTo>
                <a:cubicBezTo>
                  <a:pt x="246681" y="512674"/>
                  <a:pt x="246879" y="514855"/>
                  <a:pt x="246879" y="517135"/>
                </a:cubicBezTo>
                <a:cubicBezTo>
                  <a:pt x="246879" y="563227"/>
                  <a:pt x="209257" y="600794"/>
                  <a:pt x="162998" y="600794"/>
                </a:cubicBezTo>
                <a:cubicBezTo>
                  <a:pt x="116838" y="600794"/>
                  <a:pt x="79216" y="563227"/>
                  <a:pt x="79216" y="517135"/>
                </a:cubicBezTo>
                <a:cubicBezTo>
                  <a:pt x="79216" y="514855"/>
                  <a:pt x="79315" y="512575"/>
                  <a:pt x="79514" y="510395"/>
                </a:cubicBezTo>
                <a:lnTo>
                  <a:pt x="58965" y="510395"/>
                </a:lnTo>
                <a:cubicBezTo>
                  <a:pt x="49237" y="510395"/>
                  <a:pt x="41792" y="501573"/>
                  <a:pt x="43479" y="491958"/>
                </a:cubicBezTo>
                <a:cubicBezTo>
                  <a:pt x="51024" y="449434"/>
                  <a:pt x="80606" y="414643"/>
                  <a:pt x="120114" y="399675"/>
                </a:cubicBezTo>
                <a:lnTo>
                  <a:pt x="120114" y="363991"/>
                </a:lnTo>
                <a:lnTo>
                  <a:pt x="23527" y="363991"/>
                </a:lnTo>
                <a:cubicBezTo>
                  <a:pt x="10523" y="363991"/>
                  <a:pt x="0" y="353484"/>
                  <a:pt x="0" y="340499"/>
                </a:cubicBezTo>
                <a:cubicBezTo>
                  <a:pt x="0" y="327514"/>
                  <a:pt x="10523" y="317007"/>
                  <a:pt x="23527" y="317007"/>
                </a:cubicBezTo>
                <a:lnTo>
                  <a:pt x="31567" y="317007"/>
                </a:lnTo>
                <a:lnTo>
                  <a:pt x="31567" y="148301"/>
                </a:lnTo>
                <a:cubicBezTo>
                  <a:pt x="31567" y="141858"/>
                  <a:pt x="36729" y="136704"/>
                  <a:pt x="43182" y="136704"/>
                </a:cubicBezTo>
                <a:lnTo>
                  <a:pt x="175605" y="136704"/>
                </a:lnTo>
                <a:cubicBezTo>
                  <a:pt x="182057" y="136704"/>
                  <a:pt x="187219" y="141858"/>
                  <a:pt x="187219" y="148301"/>
                </a:cubicBezTo>
                <a:lnTo>
                  <a:pt x="187219" y="240287"/>
                </a:lnTo>
                <a:lnTo>
                  <a:pt x="206477" y="144733"/>
                </a:lnTo>
                <a:cubicBezTo>
                  <a:pt x="210249" y="126197"/>
                  <a:pt x="228316" y="114104"/>
                  <a:pt x="246879" y="117871"/>
                </a:cubicBezTo>
                <a:close/>
                <a:moveTo>
                  <a:pt x="297962" y="0"/>
                </a:moveTo>
                <a:cubicBezTo>
                  <a:pt x="326003" y="0"/>
                  <a:pt x="348734" y="22700"/>
                  <a:pt x="348734" y="50702"/>
                </a:cubicBezTo>
                <a:cubicBezTo>
                  <a:pt x="348734" y="78704"/>
                  <a:pt x="326003" y="101404"/>
                  <a:pt x="297962" y="101404"/>
                </a:cubicBezTo>
                <a:cubicBezTo>
                  <a:pt x="269921" y="101404"/>
                  <a:pt x="247190" y="78704"/>
                  <a:pt x="247190" y="50702"/>
                </a:cubicBezTo>
                <a:cubicBezTo>
                  <a:pt x="247190" y="22700"/>
                  <a:pt x="269921" y="0"/>
                  <a:pt x="297962" y="0"/>
                </a:cubicBezTo>
                <a:close/>
              </a:path>
            </a:pathLst>
          </a:custGeom>
          <a:solidFill>
            <a:schemeClr val="bg1"/>
          </a:solidFill>
          <a:ln>
            <a:noFill/>
          </a:ln>
        </p:spPr>
      </p:sp>
      <p:sp>
        <p:nvSpPr>
          <p:cNvPr id="14" name="aeroplane_181707">
            <a:extLst>
              <a:ext uri="{FF2B5EF4-FFF2-40B4-BE49-F238E27FC236}">
                <a16:creationId xmlns:a16="http://schemas.microsoft.com/office/drawing/2014/main" xmlns="" id="{0DB0DDFE-2AC7-4FC5-80DC-5056AA2077F1}"/>
              </a:ext>
            </a:extLst>
          </p:cNvPr>
          <p:cNvSpPr>
            <a:spLocks noChangeAspect="1"/>
          </p:cNvSpPr>
          <p:nvPr/>
        </p:nvSpPr>
        <p:spPr bwMode="auto">
          <a:xfrm>
            <a:off x="8876418" y="2429394"/>
            <a:ext cx="609049" cy="609685"/>
          </a:xfrm>
          <a:custGeom>
            <a:avLst/>
            <a:gdLst>
              <a:gd name="T0" fmla="*/ 2617 w 2741"/>
              <a:gd name="T1" fmla="*/ 124 h 2748"/>
              <a:gd name="T2" fmla="*/ 2156 w 2741"/>
              <a:gd name="T3" fmla="*/ 137 h 2748"/>
              <a:gd name="T4" fmla="*/ 1708 w 2741"/>
              <a:gd name="T5" fmla="*/ 617 h 2748"/>
              <a:gd name="T6" fmla="*/ 285 w 2741"/>
              <a:gd name="T7" fmla="*/ 191 h 2748"/>
              <a:gd name="T8" fmla="*/ 45 w 2741"/>
              <a:gd name="T9" fmla="*/ 431 h 2748"/>
              <a:gd name="T10" fmla="*/ 45 w 2741"/>
              <a:gd name="T11" fmla="*/ 526 h 2748"/>
              <a:gd name="T12" fmla="*/ 1198 w 2741"/>
              <a:gd name="T13" fmla="*/ 1161 h 2748"/>
              <a:gd name="T14" fmla="*/ 745 w 2741"/>
              <a:gd name="T15" fmla="*/ 1653 h 2748"/>
              <a:gd name="T16" fmla="*/ 651 w 2741"/>
              <a:gd name="T17" fmla="*/ 1784 h 2748"/>
              <a:gd name="T18" fmla="*/ 170 w 2741"/>
              <a:gd name="T19" fmla="*/ 1660 h 2748"/>
              <a:gd name="T20" fmla="*/ 20 w 2741"/>
              <a:gd name="T21" fmla="*/ 1809 h 2748"/>
              <a:gd name="T22" fmla="*/ 20 w 2741"/>
              <a:gd name="T23" fmla="*/ 1881 h 2748"/>
              <a:gd name="T24" fmla="*/ 550 w 2741"/>
              <a:gd name="T25" fmla="*/ 2150 h 2748"/>
              <a:gd name="T26" fmla="*/ 598 w 2741"/>
              <a:gd name="T27" fmla="*/ 2198 h 2748"/>
              <a:gd name="T28" fmla="*/ 867 w 2741"/>
              <a:gd name="T29" fmla="*/ 2728 h 2748"/>
              <a:gd name="T30" fmla="*/ 939 w 2741"/>
              <a:gd name="T31" fmla="*/ 2728 h 2748"/>
              <a:gd name="T32" fmla="*/ 1088 w 2741"/>
              <a:gd name="T33" fmla="*/ 2578 h 2748"/>
              <a:gd name="T34" fmla="*/ 962 w 2741"/>
              <a:gd name="T35" fmla="*/ 2088 h 2748"/>
              <a:gd name="T36" fmla="*/ 1089 w 2741"/>
              <a:gd name="T37" fmla="*/ 1996 h 2748"/>
              <a:gd name="T38" fmla="*/ 1583 w 2741"/>
              <a:gd name="T39" fmla="*/ 1541 h 2748"/>
              <a:gd name="T40" fmla="*/ 2222 w 2741"/>
              <a:gd name="T41" fmla="*/ 2703 h 2748"/>
              <a:gd name="T42" fmla="*/ 2317 w 2741"/>
              <a:gd name="T43" fmla="*/ 2703 h 2748"/>
              <a:gd name="T44" fmla="*/ 2557 w 2741"/>
              <a:gd name="T45" fmla="*/ 2463 h 2748"/>
              <a:gd name="T46" fmla="*/ 2129 w 2741"/>
              <a:gd name="T47" fmla="*/ 1031 h 2748"/>
              <a:gd name="T48" fmla="*/ 2605 w 2741"/>
              <a:gd name="T49" fmla="*/ 586 h 2748"/>
              <a:gd name="T50" fmla="*/ 2617 w 2741"/>
              <a:gd name="T51" fmla="*/ 124 h 2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41" h="2748">
                <a:moveTo>
                  <a:pt x="2617" y="124"/>
                </a:moveTo>
                <a:cubicBezTo>
                  <a:pt x="2494" y="0"/>
                  <a:pt x="2287" y="6"/>
                  <a:pt x="2156" y="137"/>
                </a:cubicBezTo>
                <a:lnTo>
                  <a:pt x="1708" y="617"/>
                </a:lnTo>
                <a:lnTo>
                  <a:pt x="285" y="191"/>
                </a:lnTo>
                <a:lnTo>
                  <a:pt x="45" y="431"/>
                </a:lnTo>
                <a:cubicBezTo>
                  <a:pt x="19" y="457"/>
                  <a:pt x="19" y="500"/>
                  <a:pt x="45" y="526"/>
                </a:cubicBezTo>
                <a:lnTo>
                  <a:pt x="1198" y="1161"/>
                </a:lnTo>
                <a:lnTo>
                  <a:pt x="745" y="1653"/>
                </a:lnTo>
                <a:cubicBezTo>
                  <a:pt x="705" y="1693"/>
                  <a:pt x="673" y="1738"/>
                  <a:pt x="651" y="1784"/>
                </a:cubicBezTo>
                <a:lnTo>
                  <a:pt x="170" y="1660"/>
                </a:lnTo>
                <a:lnTo>
                  <a:pt x="20" y="1809"/>
                </a:lnTo>
                <a:cubicBezTo>
                  <a:pt x="0" y="1829"/>
                  <a:pt x="0" y="1861"/>
                  <a:pt x="20" y="1881"/>
                </a:cubicBezTo>
                <a:lnTo>
                  <a:pt x="550" y="2150"/>
                </a:lnTo>
                <a:lnTo>
                  <a:pt x="598" y="2198"/>
                </a:lnTo>
                <a:lnTo>
                  <a:pt x="867" y="2728"/>
                </a:lnTo>
                <a:cubicBezTo>
                  <a:pt x="887" y="2748"/>
                  <a:pt x="919" y="2748"/>
                  <a:pt x="939" y="2728"/>
                </a:cubicBezTo>
                <a:lnTo>
                  <a:pt x="1088" y="2578"/>
                </a:lnTo>
                <a:lnTo>
                  <a:pt x="962" y="2088"/>
                </a:lnTo>
                <a:cubicBezTo>
                  <a:pt x="1006" y="2066"/>
                  <a:pt x="1050" y="2036"/>
                  <a:pt x="1089" y="1996"/>
                </a:cubicBezTo>
                <a:lnTo>
                  <a:pt x="1583" y="1541"/>
                </a:lnTo>
                <a:lnTo>
                  <a:pt x="2222" y="2703"/>
                </a:lnTo>
                <a:cubicBezTo>
                  <a:pt x="2248" y="2729"/>
                  <a:pt x="2291" y="2729"/>
                  <a:pt x="2317" y="2703"/>
                </a:cubicBezTo>
                <a:lnTo>
                  <a:pt x="2557" y="2463"/>
                </a:lnTo>
                <a:lnTo>
                  <a:pt x="2129" y="1031"/>
                </a:lnTo>
                <a:lnTo>
                  <a:pt x="2605" y="586"/>
                </a:lnTo>
                <a:cubicBezTo>
                  <a:pt x="2735" y="455"/>
                  <a:pt x="2741" y="248"/>
                  <a:pt x="2617" y="124"/>
                </a:cubicBezTo>
                <a:close/>
              </a:path>
            </a:pathLst>
          </a:custGeom>
          <a:solidFill>
            <a:schemeClr val="bg1"/>
          </a:solidFill>
          <a:ln>
            <a:noFill/>
          </a:ln>
        </p:spPr>
      </p:sp>
      <p:sp>
        <p:nvSpPr>
          <p:cNvPr id="15" name="ship_166886">
            <a:extLst>
              <a:ext uri="{FF2B5EF4-FFF2-40B4-BE49-F238E27FC236}">
                <a16:creationId xmlns:a16="http://schemas.microsoft.com/office/drawing/2014/main" xmlns="" id="{803D8D5F-A277-4F12-9A69-22C93B654815}"/>
              </a:ext>
            </a:extLst>
          </p:cNvPr>
          <p:cNvSpPr>
            <a:spLocks noChangeAspect="1"/>
          </p:cNvSpPr>
          <p:nvPr/>
        </p:nvSpPr>
        <p:spPr bwMode="auto">
          <a:xfrm>
            <a:off x="10110522" y="2429394"/>
            <a:ext cx="609685" cy="605189"/>
          </a:xfrm>
          <a:custGeom>
            <a:avLst/>
            <a:gdLst>
              <a:gd name="connsiteX0" fmla="*/ 540943 w 606750"/>
              <a:gd name="connsiteY0" fmla="*/ 517104 h 602276"/>
              <a:gd name="connsiteX1" fmla="*/ 599066 w 606750"/>
              <a:gd name="connsiteY1" fmla="*/ 541200 h 602276"/>
              <a:gd name="connsiteX2" fmla="*/ 599066 w 606750"/>
              <a:gd name="connsiteY2" fmla="*/ 578279 h 602276"/>
              <a:gd name="connsiteX3" fmla="*/ 561927 w 606750"/>
              <a:gd name="connsiteY3" fmla="*/ 578279 h 602276"/>
              <a:gd name="connsiteX4" fmla="*/ 540943 w 606750"/>
              <a:gd name="connsiteY4" fmla="*/ 569624 h 602276"/>
              <a:gd name="connsiteX5" fmla="*/ 519861 w 606750"/>
              <a:gd name="connsiteY5" fmla="*/ 578279 h 602276"/>
              <a:gd name="connsiteX6" fmla="*/ 461737 w 606750"/>
              <a:gd name="connsiteY6" fmla="*/ 602276 h 602276"/>
              <a:gd name="connsiteX7" fmla="*/ 403614 w 606750"/>
              <a:gd name="connsiteY7" fmla="*/ 578279 h 602276"/>
              <a:gd name="connsiteX8" fmla="*/ 382532 w 606750"/>
              <a:gd name="connsiteY8" fmla="*/ 569624 h 602276"/>
              <a:gd name="connsiteX9" fmla="*/ 361548 w 606750"/>
              <a:gd name="connsiteY9" fmla="*/ 578279 h 602276"/>
              <a:gd name="connsiteX10" fmla="*/ 303425 w 606750"/>
              <a:gd name="connsiteY10" fmla="*/ 602276 h 602276"/>
              <a:gd name="connsiteX11" fmla="*/ 245203 w 606750"/>
              <a:gd name="connsiteY11" fmla="*/ 578279 h 602276"/>
              <a:gd name="connsiteX12" fmla="*/ 224219 w 606750"/>
              <a:gd name="connsiteY12" fmla="*/ 569624 h 602276"/>
              <a:gd name="connsiteX13" fmla="*/ 203236 w 606750"/>
              <a:gd name="connsiteY13" fmla="*/ 578279 h 602276"/>
              <a:gd name="connsiteX14" fmla="*/ 145014 w 606750"/>
              <a:gd name="connsiteY14" fmla="*/ 602276 h 602276"/>
              <a:gd name="connsiteX15" fmla="*/ 86890 w 606750"/>
              <a:gd name="connsiteY15" fmla="*/ 578279 h 602276"/>
              <a:gd name="connsiteX16" fmla="*/ 65907 w 606750"/>
              <a:gd name="connsiteY16" fmla="*/ 569624 h 602276"/>
              <a:gd name="connsiteX17" fmla="*/ 44824 w 606750"/>
              <a:gd name="connsiteY17" fmla="*/ 578279 h 602276"/>
              <a:gd name="connsiteX18" fmla="*/ 7684 w 606750"/>
              <a:gd name="connsiteY18" fmla="*/ 578279 h 602276"/>
              <a:gd name="connsiteX19" fmla="*/ 7684 w 606750"/>
              <a:gd name="connsiteY19" fmla="*/ 541200 h 602276"/>
              <a:gd name="connsiteX20" fmla="*/ 65907 w 606750"/>
              <a:gd name="connsiteY20" fmla="*/ 517203 h 602276"/>
              <a:gd name="connsiteX21" fmla="*/ 124030 w 606750"/>
              <a:gd name="connsiteY21" fmla="*/ 541200 h 602276"/>
              <a:gd name="connsiteX22" fmla="*/ 145014 w 606750"/>
              <a:gd name="connsiteY22" fmla="*/ 549855 h 602276"/>
              <a:gd name="connsiteX23" fmla="*/ 165997 w 606750"/>
              <a:gd name="connsiteY23" fmla="*/ 541200 h 602276"/>
              <a:gd name="connsiteX24" fmla="*/ 224219 w 606750"/>
              <a:gd name="connsiteY24" fmla="*/ 517203 h 602276"/>
              <a:gd name="connsiteX25" fmla="*/ 282343 w 606750"/>
              <a:gd name="connsiteY25" fmla="*/ 541200 h 602276"/>
              <a:gd name="connsiteX26" fmla="*/ 303425 w 606750"/>
              <a:gd name="connsiteY26" fmla="*/ 549855 h 602276"/>
              <a:gd name="connsiteX27" fmla="*/ 324408 w 606750"/>
              <a:gd name="connsiteY27" fmla="*/ 541200 h 602276"/>
              <a:gd name="connsiteX28" fmla="*/ 382532 w 606750"/>
              <a:gd name="connsiteY28" fmla="*/ 517203 h 602276"/>
              <a:gd name="connsiteX29" fmla="*/ 440754 w 606750"/>
              <a:gd name="connsiteY29" fmla="*/ 541200 h 602276"/>
              <a:gd name="connsiteX30" fmla="*/ 461737 w 606750"/>
              <a:gd name="connsiteY30" fmla="*/ 549855 h 602276"/>
              <a:gd name="connsiteX31" fmla="*/ 482721 w 606750"/>
              <a:gd name="connsiteY31" fmla="*/ 541200 h 602276"/>
              <a:gd name="connsiteX32" fmla="*/ 540943 w 606750"/>
              <a:gd name="connsiteY32" fmla="*/ 517104 h 602276"/>
              <a:gd name="connsiteX33" fmla="*/ 303193 w 606750"/>
              <a:gd name="connsiteY33" fmla="*/ 300609 h 602276"/>
              <a:gd name="connsiteX34" fmla="*/ 515602 w 606750"/>
              <a:gd name="connsiteY34" fmla="*/ 347814 h 602276"/>
              <a:gd name="connsiteX35" fmla="*/ 528213 w 606750"/>
              <a:gd name="connsiteY35" fmla="*/ 357255 h 602276"/>
              <a:gd name="connsiteX36" fmla="*/ 529395 w 606750"/>
              <a:gd name="connsiteY36" fmla="*/ 372892 h 602276"/>
              <a:gd name="connsiteX37" fmla="*/ 493041 w 606750"/>
              <a:gd name="connsiteY37" fmla="*/ 473302 h 602276"/>
              <a:gd name="connsiteX38" fmla="*/ 461712 w 606750"/>
              <a:gd name="connsiteY38" fmla="*/ 490218 h 602276"/>
              <a:gd name="connsiteX39" fmla="*/ 382502 w 606750"/>
              <a:gd name="connsiteY39" fmla="*/ 464648 h 602276"/>
              <a:gd name="connsiteX40" fmla="*/ 303390 w 606750"/>
              <a:gd name="connsiteY40" fmla="*/ 490218 h 602276"/>
              <a:gd name="connsiteX41" fmla="*/ 224180 w 606750"/>
              <a:gd name="connsiteY41" fmla="*/ 464648 h 602276"/>
              <a:gd name="connsiteX42" fmla="*/ 144969 w 606750"/>
              <a:gd name="connsiteY42" fmla="*/ 490218 h 602276"/>
              <a:gd name="connsiteX43" fmla="*/ 113640 w 606750"/>
              <a:gd name="connsiteY43" fmla="*/ 473401 h 602276"/>
              <a:gd name="connsiteX44" fmla="*/ 77286 w 606750"/>
              <a:gd name="connsiteY44" fmla="*/ 372892 h 602276"/>
              <a:gd name="connsiteX45" fmla="*/ 78468 w 606750"/>
              <a:gd name="connsiteY45" fmla="*/ 357255 h 602276"/>
              <a:gd name="connsiteX46" fmla="*/ 91079 w 606750"/>
              <a:gd name="connsiteY46" fmla="*/ 347814 h 602276"/>
              <a:gd name="connsiteX47" fmla="*/ 303495 w 606750"/>
              <a:gd name="connsiteY47" fmla="*/ 0 h 602276"/>
              <a:gd name="connsiteX48" fmla="*/ 303593 w 606750"/>
              <a:gd name="connsiteY48" fmla="*/ 0 h 602276"/>
              <a:gd name="connsiteX49" fmla="*/ 329798 w 606750"/>
              <a:gd name="connsiteY49" fmla="*/ 26265 h 602276"/>
              <a:gd name="connsiteX50" fmla="*/ 329699 w 606750"/>
              <a:gd name="connsiteY50" fmla="*/ 75058 h 602276"/>
              <a:gd name="connsiteX51" fmla="*/ 357972 w 606750"/>
              <a:gd name="connsiteY51" fmla="*/ 75058 h 602276"/>
              <a:gd name="connsiteX52" fmla="*/ 376887 w 606750"/>
              <a:gd name="connsiteY52" fmla="*/ 92568 h 602276"/>
              <a:gd name="connsiteX53" fmla="*/ 383783 w 606750"/>
              <a:gd name="connsiteY53" fmla="*/ 176578 h 602276"/>
              <a:gd name="connsiteX54" fmla="*/ 425355 w 606750"/>
              <a:gd name="connsiteY54" fmla="*/ 176774 h 602276"/>
              <a:gd name="connsiteX55" fmla="*/ 444171 w 606750"/>
              <a:gd name="connsiteY55" fmla="*/ 192809 h 602276"/>
              <a:gd name="connsiteX56" fmla="*/ 458160 w 606750"/>
              <a:gd name="connsiteY56" fmla="*/ 281344 h 602276"/>
              <a:gd name="connsiteX57" fmla="*/ 308913 w 606750"/>
              <a:gd name="connsiteY57" fmla="*/ 248192 h 602276"/>
              <a:gd name="connsiteX58" fmla="*/ 297485 w 606750"/>
              <a:gd name="connsiteY58" fmla="*/ 248192 h 602276"/>
              <a:gd name="connsiteX59" fmla="*/ 148731 w 606750"/>
              <a:gd name="connsiteY59" fmla="*/ 281245 h 602276"/>
              <a:gd name="connsiteX60" fmla="*/ 163311 w 606750"/>
              <a:gd name="connsiteY60" fmla="*/ 192022 h 602276"/>
              <a:gd name="connsiteX61" fmla="*/ 182225 w 606750"/>
              <a:gd name="connsiteY61" fmla="*/ 176086 h 602276"/>
              <a:gd name="connsiteX62" fmla="*/ 223207 w 606750"/>
              <a:gd name="connsiteY62" fmla="*/ 176184 h 602276"/>
              <a:gd name="connsiteX63" fmla="*/ 230497 w 606750"/>
              <a:gd name="connsiteY63" fmla="*/ 92174 h 602276"/>
              <a:gd name="connsiteX64" fmla="*/ 249510 w 606750"/>
              <a:gd name="connsiteY64" fmla="*/ 74762 h 602276"/>
              <a:gd name="connsiteX65" fmla="*/ 277093 w 606750"/>
              <a:gd name="connsiteY65" fmla="*/ 74861 h 602276"/>
              <a:gd name="connsiteX66" fmla="*/ 277290 w 606750"/>
              <a:gd name="connsiteY66" fmla="*/ 26167 h 602276"/>
              <a:gd name="connsiteX67" fmla="*/ 303495 w 606750"/>
              <a:gd name="connsiteY67" fmla="*/ 0 h 60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06750" h="602276">
                <a:moveTo>
                  <a:pt x="540943" y="517104"/>
                </a:moveTo>
                <a:cubicBezTo>
                  <a:pt x="562912" y="517104"/>
                  <a:pt x="583501" y="525661"/>
                  <a:pt x="599066" y="541200"/>
                </a:cubicBezTo>
                <a:cubicBezTo>
                  <a:pt x="609312" y="551429"/>
                  <a:pt x="609312" y="568050"/>
                  <a:pt x="599066" y="578279"/>
                </a:cubicBezTo>
                <a:cubicBezTo>
                  <a:pt x="588821" y="588507"/>
                  <a:pt x="572172" y="588507"/>
                  <a:pt x="561927" y="578279"/>
                </a:cubicBezTo>
                <a:cubicBezTo>
                  <a:pt x="556311" y="572673"/>
                  <a:pt x="548824" y="569624"/>
                  <a:pt x="540943" y="569624"/>
                </a:cubicBezTo>
                <a:cubicBezTo>
                  <a:pt x="532963" y="569624"/>
                  <a:pt x="525476" y="572673"/>
                  <a:pt x="519861" y="578279"/>
                </a:cubicBezTo>
                <a:cubicBezTo>
                  <a:pt x="504394" y="593818"/>
                  <a:pt x="483706" y="602276"/>
                  <a:pt x="461737" y="602276"/>
                </a:cubicBezTo>
                <a:cubicBezTo>
                  <a:pt x="439769" y="602276"/>
                  <a:pt x="419081" y="593818"/>
                  <a:pt x="403614" y="578279"/>
                </a:cubicBezTo>
                <a:cubicBezTo>
                  <a:pt x="397802" y="572476"/>
                  <a:pt x="390216" y="569624"/>
                  <a:pt x="382532" y="569624"/>
                </a:cubicBezTo>
                <a:cubicBezTo>
                  <a:pt x="374946" y="569624"/>
                  <a:pt x="367361" y="572476"/>
                  <a:pt x="361548" y="578279"/>
                </a:cubicBezTo>
                <a:cubicBezTo>
                  <a:pt x="345983" y="593818"/>
                  <a:pt x="325393" y="602276"/>
                  <a:pt x="303425" y="602276"/>
                </a:cubicBezTo>
                <a:cubicBezTo>
                  <a:pt x="281456" y="602276"/>
                  <a:pt x="260768" y="593818"/>
                  <a:pt x="245203" y="578279"/>
                </a:cubicBezTo>
                <a:cubicBezTo>
                  <a:pt x="239390" y="572476"/>
                  <a:pt x="231805" y="569624"/>
                  <a:pt x="224219" y="569624"/>
                </a:cubicBezTo>
                <a:cubicBezTo>
                  <a:pt x="216634" y="569624"/>
                  <a:pt x="208949" y="572476"/>
                  <a:pt x="203236" y="578279"/>
                </a:cubicBezTo>
                <a:cubicBezTo>
                  <a:pt x="187178" y="594310"/>
                  <a:pt x="166096" y="602276"/>
                  <a:pt x="145014" y="602276"/>
                </a:cubicBezTo>
                <a:cubicBezTo>
                  <a:pt x="123932" y="602276"/>
                  <a:pt x="102948" y="594310"/>
                  <a:pt x="86890" y="578279"/>
                </a:cubicBezTo>
                <a:cubicBezTo>
                  <a:pt x="81078" y="572476"/>
                  <a:pt x="73492" y="569624"/>
                  <a:pt x="65907" y="569624"/>
                </a:cubicBezTo>
                <a:cubicBezTo>
                  <a:pt x="58222" y="569624"/>
                  <a:pt x="50637" y="572476"/>
                  <a:pt x="44824" y="578279"/>
                </a:cubicBezTo>
                <a:cubicBezTo>
                  <a:pt x="34579" y="588507"/>
                  <a:pt x="17930" y="588507"/>
                  <a:pt x="7684" y="578279"/>
                </a:cubicBezTo>
                <a:cubicBezTo>
                  <a:pt x="-2561" y="568050"/>
                  <a:pt x="-2561" y="551429"/>
                  <a:pt x="7684" y="541200"/>
                </a:cubicBezTo>
                <a:cubicBezTo>
                  <a:pt x="23742" y="525169"/>
                  <a:pt x="44824" y="517203"/>
                  <a:pt x="65907" y="517203"/>
                </a:cubicBezTo>
                <a:cubicBezTo>
                  <a:pt x="86890" y="517203"/>
                  <a:pt x="107972" y="525169"/>
                  <a:pt x="124030" y="541200"/>
                </a:cubicBezTo>
                <a:cubicBezTo>
                  <a:pt x="129842" y="547003"/>
                  <a:pt x="137428" y="549855"/>
                  <a:pt x="145014" y="549855"/>
                </a:cubicBezTo>
                <a:cubicBezTo>
                  <a:pt x="152599" y="549855"/>
                  <a:pt x="160283" y="547003"/>
                  <a:pt x="165997" y="541200"/>
                </a:cubicBezTo>
                <a:cubicBezTo>
                  <a:pt x="182055" y="525169"/>
                  <a:pt x="203137" y="517203"/>
                  <a:pt x="224219" y="517203"/>
                </a:cubicBezTo>
                <a:cubicBezTo>
                  <a:pt x="245301" y="517203"/>
                  <a:pt x="266383" y="525169"/>
                  <a:pt x="282343" y="541200"/>
                </a:cubicBezTo>
                <a:cubicBezTo>
                  <a:pt x="287958" y="546806"/>
                  <a:pt x="295445" y="549855"/>
                  <a:pt x="303425" y="549855"/>
                </a:cubicBezTo>
                <a:cubicBezTo>
                  <a:pt x="311306" y="549855"/>
                  <a:pt x="318793" y="546806"/>
                  <a:pt x="324408" y="541200"/>
                </a:cubicBezTo>
                <a:cubicBezTo>
                  <a:pt x="340466" y="525169"/>
                  <a:pt x="361450" y="517203"/>
                  <a:pt x="382532" y="517203"/>
                </a:cubicBezTo>
                <a:cubicBezTo>
                  <a:pt x="403614" y="517203"/>
                  <a:pt x="424696" y="525169"/>
                  <a:pt x="440754" y="541200"/>
                </a:cubicBezTo>
                <a:cubicBezTo>
                  <a:pt x="446369" y="546806"/>
                  <a:pt x="453758" y="549855"/>
                  <a:pt x="461737" y="549855"/>
                </a:cubicBezTo>
                <a:cubicBezTo>
                  <a:pt x="469717" y="549855"/>
                  <a:pt x="477106" y="546806"/>
                  <a:pt x="482721" y="541200"/>
                </a:cubicBezTo>
                <a:cubicBezTo>
                  <a:pt x="498286" y="525661"/>
                  <a:pt x="518974" y="517104"/>
                  <a:pt x="540943" y="517104"/>
                </a:cubicBezTo>
                <a:close/>
                <a:moveTo>
                  <a:pt x="303193" y="300609"/>
                </a:moveTo>
                <a:lnTo>
                  <a:pt x="515602" y="347814"/>
                </a:lnTo>
                <a:cubicBezTo>
                  <a:pt x="521021" y="348994"/>
                  <a:pt x="525553" y="352437"/>
                  <a:pt x="528213" y="357255"/>
                </a:cubicBezTo>
                <a:cubicBezTo>
                  <a:pt x="530873" y="362074"/>
                  <a:pt x="531267" y="367778"/>
                  <a:pt x="529395" y="372892"/>
                </a:cubicBezTo>
                <a:lnTo>
                  <a:pt x="493041" y="473302"/>
                </a:lnTo>
                <a:cubicBezTo>
                  <a:pt x="482007" y="477531"/>
                  <a:pt x="471465" y="483235"/>
                  <a:pt x="461712" y="490218"/>
                </a:cubicBezTo>
                <a:cubicBezTo>
                  <a:pt x="438855" y="473597"/>
                  <a:pt x="411368" y="464648"/>
                  <a:pt x="382502" y="464648"/>
                </a:cubicBezTo>
                <a:cubicBezTo>
                  <a:pt x="353635" y="464648"/>
                  <a:pt x="326246" y="473597"/>
                  <a:pt x="303390" y="490218"/>
                </a:cubicBezTo>
                <a:cubicBezTo>
                  <a:pt x="280533" y="473696"/>
                  <a:pt x="253046" y="464648"/>
                  <a:pt x="224180" y="464648"/>
                </a:cubicBezTo>
                <a:cubicBezTo>
                  <a:pt x="195313" y="464648"/>
                  <a:pt x="167826" y="473597"/>
                  <a:pt x="144969" y="490218"/>
                </a:cubicBezTo>
                <a:cubicBezTo>
                  <a:pt x="135314" y="483235"/>
                  <a:pt x="124773" y="477531"/>
                  <a:pt x="113640" y="473401"/>
                </a:cubicBezTo>
                <a:lnTo>
                  <a:pt x="77286" y="372892"/>
                </a:lnTo>
                <a:cubicBezTo>
                  <a:pt x="75414" y="367680"/>
                  <a:pt x="75907" y="362074"/>
                  <a:pt x="78468" y="357255"/>
                </a:cubicBezTo>
                <a:cubicBezTo>
                  <a:pt x="81128" y="352437"/>
                  <a:pt x="85759" y="348994"/>
                  <a:pt x="91079" y="347814"/>
                </a:cubicBezTo>
                <a:close/>
                <a:moveTo>
                  <a:pt x="303495" y="0"/>
                </a:moveTo>
                <a:lnTo>
                  <a:pt x="303593" y="0"/>
                </a:lnTo>
                <a:cubicBezTo>
                  <a:pt x="318075" y="0"/>
                  <a:pt x="329798" y="11804"/>
                  <a:pt x="329798" y="26265"/>
                </a:cubicBezTo>
                <a:lnTo>
                  <a:pt x="329699" y="75058"/>
                </a:lnTo>
                <a:lnTo>
                  <a:pt x="357972" y="75058"/>
                </a:lnTo>
                <a:cubicBezTo>
                  <a:pt x="367922" y="75156"/>
                  <a:pt x="376099" y="82731"/>
                  <a:pt x="376887" y="92568"/>
                </a:cubicBezTo>
                <a:lnTo>
                  <a:pt x="383783" y="176578"/>
                </a:lnTo>
                <a:lnTo>
                  <a:pt x="425355" y="176774"/>
                </a:lnTo>
                <a:cubicBezTo>
                  <a:pt x="434714" y="176774"/>
                  <a:pt x="442693" y="183562"/>
                  <a:pt x="444171" y="192809"/>
                </a:cubicBezTo>
                <a:lnTo>
                  <a:pt x="458160" y="281344"/>
                </a:lnTo>
                <a:lnTo>
                  <a:pt x="308913" y="248192"/>
                </a:lnTo>
                <a:cubicBezTo>
                  <a:pt x="305169" y="247307"/>
                  <a:pt x="301229" y="247307"/>
                  <a:pt x="297485" y="248192"/>
                </a:cubicBezTo>
                <a:lnTo>
                  <a:pt x="148731" y="281245"/>
                </a:lnTo>
                <a:lnTo>
                  <a:pt x="163311" y="192022"/>
                </a:lnTo>
                <a:cubicBezTo>
                  <a:pt x="164789" y="182873"/>
                  <a:pt x="172867" y="176086"/>
                  <a:pt x="182225" y="176086"/>
                </a:cubicBezTo>
                <a:lnTo>
                  <a:pt x="223207" y="176184"/>
                </a:lnTo>
                <a:lnTo>
                  <a:pt x="230497" y="92174"/>
                </a:lnTo>
                <a:cubicBezTo>
                  <a:pt x="231383" y="82337"/>
                  <a:pt x="239658" y="74762"/>
                  <a:pt x="249510" y="74762"/>
                </a:cubicBezTo>
                <a:lnTo>
                  <a:pt x="277093" y="74861"/>
                </a:lnTo>
                <a:lnTo>
                  <a:pt x="277290" y="26167"/>
                </a:lnTo>
                <a:cubicBezTo>
                  <a:pt x="277290" y="11706"/>
                  <a:pt x="289013" y="0"/>
                  <a:pt x="303495" y="0"/>
                </a:cubicBezTo>
                <a:close/>
              </a:path>
            </a:pathLst>
          </a:custGeom>
          <a:solidFill>
            <a:schemeClr val="bg1"/>
          </a:solidFill>
          <a:ln>
            <a:noFill/>
          </a:ln>
        </p:spPr>
      </p:sp>
      <p:sp>
        <p:nvSpPr>
          <p:cNvPr id="17" name="businessman_57134">
            <a:extLst>
              <a:ext uri="{FF2B5EF4-FFF2-40B4-BE49-F238E27FC236}">
                <a16:creationId xmlns:a16="http://schemas.microsoft.com/office/drawing/2014/main" xmlns="" id="{44B06DE3-64A7-49DB-9F42-1E5B21107308}"/>
              </a:ext>
            </a:extLst>
          </p:cNvPr>
          <p:cNvSpPr>
            <a:spLocks noChangeAspect="1"/>
          </p:cNvSpPr>
          <p:nvPr/>
        </p:nvSpPr>
        <p:spPr bwMode="auto">
          <a:xfrm>
            <a:off x="2731439" y="3395560"/>
            <a:ext cx="558601" cy="609685"/>
          </a:xfrm>
          <a:custGeom>
            <a:avLst/>
            <a:gdLst>
              <a:gd name="connsiteX0" fmla="*/ 243589 w 557114"/>
              <a:gd name="connsiteY0" fmla="*/ 355438 h 608062"/>
              <a:gd name="connsiteX1" fmla="*/ 277656 w 557114"/>
              <a:gd name="connsiteY1" fmla="*/ 355438 h 608062"/>
              <a:gd name="connsiteX2" fmla="*/ 277940 w 557114"/>
              <a:gd name="connsiteY2" fmla="*/ 355438 h 608062"/>
              <a:gd name="connsiteX3" fmla="*/ 278604 w 557114"/>
              <a:gd name="connsiteY3" fmla="*/ 355438 h 608062"/>
              <a:gd name="connsiteX4" fmla="*/ 279174 w 557114"/>
              <a:gd name="connsiteY4" fmla="*/ 355438 h 608062"/>
              <a:gd name="connsiteX5" fmla="*/ 279458 w 557114"/>
              <a:gd name="connsiteY5" fmla="*/ 355438 h 608062"/>
              <a:gd name="connsiteX6" fmla="*/ 279553 w 557114"/>
              <a:gd name="connsiteY6" fmla="*/ 355438 h 608062"/>
              <a:gd name="connsiteX7" fmla="*/ 313620 w 557114"/>
              <a:gd name="connsiteY7" fmla="*/ 355438 h 608062"/>
              <a:gd name="connsiteX8" fmla="*/ 324438 w 557114"/>
              <a:gd name="connsiteY8" fmla="*/ 375432 h 608062"/>
              <a:gd name="connsiteX9" fmla="*/ 298152 w 557114"/>
              <a:gd name="connsiteY9" fmla="*/ 430202 h 608062"/>
              <a:gd name="connsiteX10" fmla="*/ 301948 w 557114"/>
              <a:gd name="connsiteY10" fmla="*/ 510272 h 608062"/>
              <a:gd name="connsiteX11" fmla="*/ 356891 w 557114"/>
              <a:gd name="connsiteY11" fmla="*/ 389172 h 608062"/>
              <a:gd name="connsiteX12" fmla="*/ 356986 w 557114"/>
              <a:gd name="connsiteY12" fmla="*/ 389172 h 608062"/>
              <a:gd name="connsiteX13" fmla="*/ 376628 w 557114"/>
              <a:gd name="connsiteY13" fmla="*/ 375337 h 608062"/>
              <a:gd name="connsiteX14" fmla="*/ 383556 w 557114"/>
              <a:gd name="connsiteY14" fmla="*/ 376474 h 608062"/>
              <a:gd name="connsiteX15" fmla="*/ 383745 w 557114"/>
              <a:gd name="connsiteY15" fmla="*/ 376569 h 608062"/>
              <a:gd name="connsiteX16" fmla="*/ 518588 w 557114"/>
              <a:gd name="connsiteY16" fmla="*/ 438920 h 608062"/>
              <a:gd name="connsiteX17" fmla="*/ 557114 w 557114"/>
              <a:gd name="connsiteY17" fmla="*/ 482224 h 608062"/>
              <a:gd name="connsiteX18" fmla="*/ 557114 w 557114"/>
              <a:gd name="connsiteY18" fmla="*/ 608062 h 608062"/>
              <a:gd name="connsiteX19" fmla="*/ 279743 w 557114"/>
              <a:gd name="connsiteY19" fmla="*/ 608062 h 608062"/>
              <a:gd name="connsiteX20" fmla="*/ 279458 w 557114"/>
              <a:gd name="connsiteY20" fmla="*/ 608062 h 608062"/>
              <a:gd name="connsiteX21" fmla="*/ 279364 w 557114"/>
              <a:gd name="connsiteY21" fmla="*/ 608062 h 608062"/>
              <a:gd name="connsiteX22" fmla="*/ 279174 w 557114"/>
              <a:gd name="connsiteY22" fmla="*/ 608062 h 608062"/>
              <a:gd name="connsiteX23" fmla="*/ 278984 w 557114"/>
              <a:gd name="connsiteY23" fmla="*/ 608062 h 608062"/>
              <a:gd name="connsiteX24" fmla="*/ 278604 w 557114"/>
              <a:gd name="connsiteY24" fmla="*/ 608062 h 608062"/>
              <a:gd name="connsiteX25" fmla="*/ 278130 w 557114"/>
              <a:gd name="connsiteY25" fmla="*/ 608062 h 608062"/>
              <a:gd name="connsiteX26" fmla="*/ 277940 w 557114"/>
              <a:gd name="connsiteY26" fmla="*/ 608062 h 608062"/>
              <a:gd name="connsiteX27" fmla="*/ 277845 w 557114"/>
              <a:gd name="connsiteY27" fmla="*/ 608062 h 608062"/>
              <a:gd name="connsiteX28" fmla="*/ 277750 w 557114"/>
              <a:gd name="connsiteY28" fmla="*/ 608062 h 608062"/>
              <a:gd name="connsiteX29" fmla="*/ 277656 w 557114"/>
              <a:gd name="connsiteY29" fmla="*/ 608062 h 608062"/>
              <a:gd name="connsiteX30" fmla="*/ 277371 w 557114"/>
              <a:gd name="connsiteY30" fmla="*/ 608062 h 608062"/>
              <a:gd name="connsiteX31" fmla="*/ 0 w 557114"/>
              <a:gd name="connsiteY31" fmla="*/ 608062 h 608062"/>
              <a:gd name="connsiteX32" fmla="*/ 0 w 557114"/>
              <a:gd name="connsiteY32" fmla="*/ 482224 h 608062"/>
              <a:gd name="connsiteX33" fmla="*/ 38621 w 557114"/>
              <a:gd name="connsiteY33" fmla="*/ 438920 h 608062"/>
              <a:gd name="connsiteX34" fmla="*/ 173464 w 557114"/>
              <a:gd name="connsiteY34" fmla="*/ 376569 h 608062"/>
              <a:gd name="connsiteX35" fmla="*/ 173558 w 557114"/>
              <a:gd name="connsiteY35" fmla="*/ 376474 h 608062"/>
              <a:gd name="connsiteX36" fmla="*/ 180486 w 557114"/>
              <a:gd name="connsiteY36" fmla="*/ 375337 h 608062"/>
              <a:gd name="connsiteX37" fmla="*/ 200223 w 557114"/>
              <a:gd name="connsiteY37" fmla="*/ 389172 h 608062"/>
              <a:gd name="connsiteX38" fmla="*/ 255166 w 557114"/>
              <a:gd name="connsiteY38" fmla="*/ 510272 h 608062"/>
              <a:gd name="connsiteX39" fmla="*/ 258962 w 557114"/>
              <a:gd name="connsiteY39" fmla="*/ 430202 h 608062"/>
              <a:gd name="connsiteX40" fmla="*/ 232676 w 557114"/>
              <a:gd name="connsiteY40" fmla="*/ 375432 h 608062"/>
              <a:gd name="connsiteX41" fmla="*/ 243589 w 557114"/>
              <a:gd name="connsiteY41" fmla="*/ 355438 h 608062"/>
              <a:gd name="connsiteX42" fmla="*/ 276250 w 557114"/>
              <a:gd name="connsiteY42" fmla="*/ 0 h 608062"/>
              <a:gd name="connsiteX43" fmla="*/ 277674 w 557114"/>
              <a:gd name="connsiteY43" fmla="*/ 0 h 608062"/>
              <a:gd name="connsiteX44" fmla="*/ 277863 w 557114"/>
              <a:gd name="connsiteY44" fmla="*/ 0 h 608062"/>
              <a:gd name="connsiteX45" fmla="*/ 277958 w 557114"/>
              <a:gd name="connsiteY45" fmla="*/ 0 h 608062"/>
              <a:gd name="connsiteX46" fmla="*/ 279382 w 557114"/>
              <a:gd name="connsiteY46" fmla="*/ 0 h 608062"/>
              <a:gd name="connsiteX47" fmla="*/ 402570 w 557114"/>
              <a:gd name="connsiteY47" fmla="*/ 104895 h 608062"/>
              <a:gd name="connsiteX48" fmla="*/ 394693 w 557114"/>
              <a:gd name="connsiteY48" fmla="*/ 159001 h 608062"/>
              <a:gd name="connsiteX49" fmla="*/ 405892 w 557114"/>
              <a:gd name="connsiteY49" fmla="*/ 184774 h 608062"/>
              <a:gd name="connsiteX50" fmla="*/ 377040 w 557114"/>
              <a:gd name="connsiteY50" fmla="*/ 236890 h 608062"/>
              <a:gd name="connsiteX51" fmla="*/ 315731 w 557114"/>
              <a:gd name="connsiteY51" fmla="*/ 311274 h 608062"/>
              <a:gd name="connsiteX52" fmla="*/ 277958 w 557114"/>
              <a:gd name="connsiteY52" fmla="*/ 319707 h 608062"/>
              <a:gd name="connsiteX53" fmla="*/ 277958 w 557114"/>
              <a:gd name="connsiteY53" fmla="*/ 319802 h 608062"/>
              <a:gd name="connsiteX54" fmla="*/ 277863 w 557114"/>
              <a:gd name="connsiteY54" fmla="*/ 319802 h 608062"/>
              <a:gd name="connsiteX55" fmla="*/ 277674 w 557114"/>
              <a:gd name="connsiteY55" fmla="*/ 319802 h 608062"/>
              <a:gd name="connsiteX56" fmla="*/ 277674 w 557114"/>
              <a:gd name="connsiteY56" fmla="*/ 319707 h 608062"/>
              <a:gd name="connsiteX57" fmla="*/ 239901 w 557114"/>
              <a:gd name="connsiteY57" fmla="*/ 311274 h 608062"/>
              <a:gd name="connsiteX58" fmla="*/ 178592 w 557114"/>
              <a:gd name="connsiteY58" fmla="*/ 236890 h 608062"/>
              <a:gd name="connsiteX59" fmla="*/ 149740 w 557114"/>
              <a:gd name="connsiteY59" fmla="*/ 184774 h 608062"/>
              <a:gd name="connsiteX60" fmla="*/ 161034 w 557114"/>
              <a:gd name="connsiteY60" fmla="*/ 159001 h 608062"/>
              <a:gd name="connsiteX61" fmla="*/ 153062 w 557114"/>
              <a:gd name="connsiteY61" fmla="*/ 104895 h 608062"/>
              <a:gd name="connsiteX62" fmla="*/ 276250 w 557114"/>
              <a:gd name="connsiteY62" fmla="*/ 0 h 60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57114" h="608062">
                <a:moveTo>
                  <a:pt x="243589" y="355438"/>
                </a:moveTo>
                <a:lnTo>
                  <a:pt x="277656" y="355438"/>
                </a:lnTo>
                <a:lnTo>
                  <a:pt x="277940" y="355438"/>
                </a:lnTo>
                <a:lnTo>
                  <a:pt x="278604" y="355438"/>
                </a:lnTo>
                <a:lnTo>
                  <a:pt x="279174" y="355438"/>
                </a:lnTo>
                <a:lnTo>
                  <a:pt x="279458" y="355438"/>
                </a:lnTo>
                <a:lnTo>
                  <a:pt x="279553" y="355438"/>
                </a:lnTo>
                <a:lnTo>
                  <a:pt x="313620" y="355438"/>
                </a:lnTo>
                <a:cubicBezTo>
                  <a:pt x="325007" y="355438"/>
                  <a:pt x="330511" y="364630"/>
                  <a:pt x="324438" y="375432"/>
                </a:cubicBezTo>
                <a:cubicBezTo>
                  <a:pt x="321781" y="379980"/>
                  <a:pt x="298152" y="430202"/>
                  <a:pt x="298152" y="430202"/>
                </a:cubicBezTo>
                <a:lnTo>
                  <a:pt x="301948" y="510272"/>
                </a:lnTo>
                <a:cubicBezTo>
                  <a:pt x="317700" y="481655"/>
                  <a:pt x="343131" y="422432"/>
                  <a:pt x="356891" y="389172"/>
                </a:cubicBezTo>
                <a:cubicBezTo>
                  <a:pt x="356891" y="389172"/>
                  <a:pt x="356891" y="389172"/>
                  <a:pt x="356986" y="389172"/>
                </a:cubicBezTo>
                <a:cubicBezTo>
                  <a:pt x="359832" y="381117"/>
                  <a:pt x="367519" y="375337"/>
                  <a:pt x="376628" y="375337"/>
                </a:cubicBezTo>
                <a:cubicBezTo>
                  <a:pt x="379096" y="375337"/>
                  <a:pt x="381373" y="375716"/>
                  <a:pt x="383556" y="376474"/>
                </a:cubicBezTo>
                <a:cubicBezTo>
                  <a:pt x="383650" y="376474"/>
                  <a:pt x="383650" y="376474"/>
                  <a:pt x="383745" y="376569"/>
                </a:cubicBezTo>
                <a:cubicBezTo>
                  <a:pt x="387446" y="377706"/>
                  <a:pt x="464973" y="411724"/>
                  <a:pt x="518588" y="438920"/>
                </a:cubicBezTo>
                <a:cubicBezTo>
                  <a:pt x="542595" y="451049"/>
                  <a:pt x="557114" y="466305"/>
                  <a:pt x="557114" y="482224"/>
                </a:cubicBezTo>
                <a:lnTo>
                  <a:pt x="557114" y="608062"/>
                </a:lnTo>
                <a:lnTo>
                  <a:pt x="279743" y="608062"/>
                </a:lnTo>
                <a:lnTo>
                  <a:pt x="279458" y="608062"/>
                </a:lnTo>
                <a:lnTo>
                  <a:pt x="279364" y="608062"/>
                </a:lnTo>
                <a:lnTo>
                  <a:pt x="279174" y="608062"/>
                </a:lnTo>
                <a:lnTo>
                  <a:pt x="278984" y="608062"/>
                </a:lnTo>
                <a:lnTo>
                  <a:pt x="278604" y="608062"/>
                </a:lnTo>
                <a:lnTo>
                  <a:pt x="278130" y="608062"/>
                </a:lnTo>
                <a:lnTo>
                  <a:pt x="277940" y="608062"/>
                </a:lnTo>
                <a:lnTo>
                  <a:pt x="277845" y="608062"/>
                </a:lnTo>
                <a:lnTo>
                  <a:pt x="277750" y="608062"/>
                </a:lnTo>
                <a:lnTo>
                  <a:pt x="277656" y="608062"/>
                </a:lnTo>
                <a:lnTo>
                  <a:pt x="277371" y="608062"/>
                </a:lnTo>
                <a:lnTo>
                  <a:pt x="0" y="608062"/>
                </a:lnTo>
                <a:lnTo>
                  <a:pt x="0" y="482224"/>
                </a:lnTo>
                <a:cubicBezTo>
                  <a:pt x="0" y="466305"/>
                  <a:pt x="14519" y="451049"/>
                  <a:pt x="38621" y="438920"/>
                </a:cubicBezTo>
                <a:cubicBezTo>
                  <a:pt x="92141" y="411724"/>
                  <a:pt x="169668" y="377706"/>
                  <a:pt x="173464" y="376569"/>
                </a:cubicBezTo>
                <a:cubicBezTo>
                  <a:pt x="173464" y="376474"/>
                  <a:pt x="173464" y="376474"/>
                  <a:pt x="173558" y="376474"/>
                </a:cubicBezTo>
                <a:cubicBezTo>
                  <a:pt x="175741" y="375716"/>
                  <a:pt x="178018" y="375337"/>
                  <a:pt x="180486" y="375337"/>
                </a:cubicBezTo>
                <a:cubicBezTo>
                  <a:pt x="189595" y="375337"/>
                  <a:pt x="197282" y="381117"/>
                  <a:pt x="200223" y="389172"/>
                </a:cubicBezTo>
                <a:cubicBezTo>
                  <a:pt x="214078" y="422432"/>
                  <a:pt x="239414" y="481655"/>
                  <a:pt x="255166" y="510272"/>
                </a:cubicBezTo>
                <a:lnTo>
                  <a:pt x="258962" y="430202"/>
                </a:lnTo>
                <a:cubicBezTo>
                  <a:pt x="258962" y="430202"/>
                  <a:pt x="235333" y="379980"/>
                  <a:pt x="232676" y="375432"/>
                </a:cubicBezTo>
                <a:cubicBezTo>
                  <a:pt x="226603" y="364630"/>
                  <a:pt x="232107" y="355438"/>
                  <a:pt x="243589" y="355438"/>
                </a:cubicBezTo>
                <a:close/>
                <a:moveTo>
                  <a:pt x="276250" y="0"/>
                </a:moveTo>
                <a:cubicBezTo>
                  <a:pt x="276725" y="0"/>
                  <a:pt x="277199" y="0"/>
                  <a:pt x="277674" y="0"/>
                </a:cubicBezTo>
                <a:cubicBezTo>
                  <a:pt x="277769" y="0"/>
                  <a:pt x="277769" y="0"/>
                  <a:pt x="277863" y="0"/>
                </a:cubicBezTo>
                <a:cubicBezTo>
                  <a:pt x="277863" y="0"/>
                  <a:pt x="277863" y="0"/>
                  <a:pt x="277958" y="0"/>
                </a:cubicBezTo>
                <a:cubicBezTo>
                  <a:pt x="278433" y="0"/>
                  <a:pt x="278907" y="0"/>
                  <a:pt x="279382" y="0"/>
                </a:cubicBezTo>
                <a:cubicBezTo>
                  <a:pt x="385487" y="0"/>
                  <a:pt x="405417" y="75615"/>
                  <a:pt x="402570" y="104895"/>
                </a:cubicBezTo>
                <a:cubicBezTo>
                  <a:pt x="400387" y="128395"/>
                  <a:pt x="394693" y="159001"/>
                  <a:pt x="394693" y="159001"/>
                </a:cubicBezTo>
                <a:cubicBezTo>
                  <a:pt x="394693" y="159001"/>
                  <a:pt x="405892" y="164118"/>
                  <a:pt x="405892" y="184774"/>
                </a:cubicBezTo>
                <a:cubicBezTo>
                  <a:pt x="402001" y="236511"/>
                  <a:pt x="381311" y="214149"/>
                  <a:pt x="377040" y="236890"/>
                </a:cubicBezTo>
                <a:cubicBezTo>
                  <a:pt x="370017" y="274603"/>
                  <a:pt x="336610" y="301893"/>
                  <a:pt x="315731" y="311274"/>
                </a:cubicBezTo>
                <a:cubicBezTo>
                  <a:pt x="303583" y="316770"/>
                  <a:pt x="291055" y="319518"/>
                  <a:pt x="277958" y="319707"/>
                </a:cubicBezTo>
                <a:lnTo>
                  <a:pt x="277958" y="319802"/>
                </a:lnTo>
                <a:cubicBezTo>
                  <a:pt x="277863" y="319802"/>
                  <a:pt x="277863" y="319802"/>
                  <a:pt x="277863" y="319802"/>
                </a:cubicBezTo>
                <a:cubicBezTo>
                  <a:pt x="277769" y="319802"/>
                  <a:pt x="277769" y="319802"/>
                  <a:pt x="277674" y="319802"/>
                </a:cubicBezTo>
                <a:lnTo>
                  <a:pt x="277674" y="319707"/>
                </a:lnTo>
                <a:cubicBezTo>
                  <a:pt x="264577" y="319518"/>
                  <a:pt x="252049" y="316770"/>
                  <a:pt x="239901" y="311274"/>
                </a:cubicBezTo>
                <a:cubicBezTo>
                  <a:pt x="219022" y="301893"/>
                  <a:pt x="185615" y="274603"/>
                  <a:pt x="178592" y="236890"/>
                </a:cubicBezTo>
                <a:cubicBezTo>
                  <a:pt x="174321" y="214149"/>
                  <a:pt x="153631" y="236511"/>
                  <a:pt x="149740" y="184774"/>
                </a:cubicBezTo>
                <a:cubicBezTo>
                  <a:pt x="149740" y="164118"/>
                  <a:pt x="161034" y="159001"/>
                  <a:pt x="161034" y="159001"/>
                </a:cubicBezTo>
                <a:cubicBezTo>
                  <a:pt x="161034" y="159001"/>
                  <a:pt x="155245" y="128395"/>
                  <a:pt x="153062" y="104895"/>
                </a:cubicBezTo>
                <a:cubicBezTo>
                  <a:pt x="150215" y="75615"/>
                  <a:pt x="170145" y="0"/>
                  <a:pt x="276250" y="0"/>
                </a:cubicBezTo>
                <a:close/>
              </a:path>
            </a:pathLst>
          </a:custGeom>
          <a:solidFill>
            <a:schemeClr val="bg1"/>
          </a:solidFill>
          <a:ln>
            <a:noFill/>
          </a:ln>
        </p:spPr>
      </p:sp>
      <p:sp>
        <p:nvSpPr>
          <p:cNvPr id="18" name="workers-team_50603">
            <a:extLst>
              <a:ext uri="{FF2B5EF4-FFF2-40B4-BE49-F238E27FC236}">
                <a16:creationId xmlns:a16="http://schemas.microsoft.com/office/drawing/2014/main" xmlns="" id="{4749B61A-87D3-4F17-94F7-2EC09BA3F09F}"/>
              </a:ext>
            </a:extLst>
          </p:cNvPr>
          <p:cNvSpPr>
            <a:spLocks noChangeAspect="1"/>
          </p:cNvSpPr>
          <p:nvPr/>
        </p:nvSpPr>
        <p:spPr bwMode="auto">
          <a:xfrm>
            <a:off x="3973977" y="3409406"/>
            <a:ext cx="575710" cy="609685"/>
          </a:xfrm>
          <a:custGeom>
            <a:avLst/>
            <a:gdLst>
              <a:gd name="connsiteX0" fmla="*/ 435703 w 572779"/>
              <a:gd name="connsiteY0" fmla="*/ 160183 h 606580"/>
              <a:gd name="connsiteX1" fmla="*/ 479697 w 572779"/>
              <a:gd name="connsiteY1" fmla="*/ 160183 h 606580"/>
              <a:gd name="connsiteX2" fmla="*/ 479581 w 572779"/>
              <a:gd name="connsiteY2" fmla="*/ 160472 h 606580"/>
              <a:gd name="connsiteX3" fmla="*/ 479812 w 572779"/>
              <a:gd name="connsiteY3" fmla="*/ 160472 h 606580"/>
              <a:gd name="connsiteX4" fmla="*/ 478713 w 572779"/>
              <a:gd name="connsiteY4" fmla="*/ 162726 h 606580"/>
              <a:gd name="connsiteX5" fmla="*/ 469682 w 572779"/>
              <a:gd name="connsiteY5" fmla="*/ 187227 h 606580"/>
              <a:gd name="connsiteX6" fmla="*/ 474776 w 572779"/>
              <a:gd name="connsiteY6" fmla="*/ 242470 h 606580"/>
              <a:gd name="connsiteX7" fmla="*/ 494284 w 572779"/>
              <a:gd name="connsiteY7" fmla="*/ 242470 h 606580"/>
              <a:gd name="connsiteX8" fmla="*/ 510840 w 572779"/>
              <a:gd name="connsiteY8" fmla="*/ 160183 h 606580"/>
              <a:gd name="connsiteX9" fmla="*/ 527338 w 572779"/>
              <a:gd name="connsiteY9" fmla="*/ 160183 h 606580"/>
              <a:gd name="connsiteX10" fmla="*/ 572779 w 572779"/>
              <a:gd name="connsiteY10" fmla="*/ 205430 h 606580"/>
              <a:gd name="connsiteX11" fmla="*/ 572779 w 572779"/>
              <a:gd name="connsiteY11" fmla="*/ 337413 h 606580"/>
              <a:gd name="connsiteX12" fmla="*/ 527396 w 572779"/>
              <a:gd name="connsiteY12" fmla="*/ 382717 h 606580"/>
              <a:gd name="connsiteX13" fmla="*/ 521607 w 572779"/>
              <a:gd name="connsiteY13" fmla="*/ 382717 h 606580"/>
              <a:gd name="connsiteX14" fmla="*/ 521607 w 572779"/>
              <a:gd name="connsiteY14" fmla="*/ 574624 h 606580"/>
              <a:gd name="connsiteX15" fmla="*/ 489595 w 572779"/>
              <a:gd name="connsiteY15" fmla="*/ 606580 h 606580"/>
              <a:gd name="connsiteX16" fmla="*/ 457815 w 572779"/>
              <a:gd name="connsiteY16" fmla="*/ 578149 h 606580"/>
              <a:gd name="connsiteX17" fmla="*/ 425978 w 572779"/>
              <a:gd name="connsiteY17" fmla="*/ 606580 h 606580"/>
              <a:gd name="connsiteX18" fmla="*/ 393966 w 572779"/>
              <a:gd name="connsiteY18" fmla="*/ 574624 h 606580"/>
              <a:gd name="connsiteX19" fmla="*/ 393966 w 572779"/>
              <a:gd name="connsiteY19" fmla="*/ 392541 h 606580"/>
              <a:gd name="connsiteX20" fmla="*/ 422967 w 572779"/>
              <a:gd name="connsiteY20" fmla="*/ 337528 h 606580"/>
              <a:gd name="connsiteX21" fmla="*/ 422967 w 572779"/>
              <a:gd name="connsiteY21" fmla="*/ 242528 h 606580"/>
              <a:gd name="connsiteX22" fmla="*/ 440739 w 572779"/>
              <a:gd name="connsiteY22" fmla="*/ 242528 h 606580"/>
              <a:gd name="connsiteX23" fmla="*/ 445833 w 572779"/>
              <a:gd name="connsiteY23" fmla="*/ 186996 h 606580"/>
              <a:gd name="connsiteX24" fmla="*/ 445196 w 572779"/>
              <a:gd name="connsiteY24" fmla="*/ 183991 h 606580"/>
              <a:gd name="connsiteX25" fmla="*/ 436860 w 572779"/>
              <a:gd name="connsiteY25" fmla="*/ 162726 h 606580"/>
              <a:gd name="connsiteX26" fmla="*/ 435818 w 572779"/>
              <a:gd name="connsiteY26" fmla="*/ 160472 h 606580"/>
              <a:gd name="connsiteX27" fmla="*/ 435876 w 572779"/>
              <a:gd name="connsiteY27" fmla="*/ 160472 h 606580"/>
              <a:gd name="connsiteX28" fmla="*/ 435703 w 572779"/>
              <a:gd name="connsiteY28" fmla="*/ 160183 h 606580"/>
              <a:gd name="connsiteX29" fmla="*/ 264349 w 572779"/>
              <a:gd name="connsiteY29" fmla="*/ 160183 h 606580"/>
              <a:gd name="connsiteX30" fmla="*/ 308327 w 572779"/>
              <a:gd name="connsiteY30" fmla="*/ 160183 h 606580"/>
              <a:gd name="connsiteX31" fmla="*/ 308154 w 572779"/>
              <a:gd name="connsiteY31" fmla="*/ 160472 h 606580"/>
              <a:gd name="connsiteX32" fmla="*/ 308385 w 572779"/>
              <a:gd name="connsiteY32" fmla="*/ 160472 h 606580"/>
              <a:gd name="connsiteX33" fmla="*/ 307344 w 572779"/>
              <a:gd name="connsiteY33" fmla="*/ 162726 h 606580"/>
              <a:gd name="connsiteX34" fmla="*/ 298316 w 572779"/>
              <a:gd name="connsiteY34" fmla="*/ 187227 h 606580"/>
              <a:gd name="connsiteX35" fmla="*/ 303409 w 572779"/>
              <a:gd name="connsiteY35" fmla="*/ 242470 h 606580"/>
              <a:gd name="connsiteX36" fmla="*/ 322910 w 572779"/>
              <a:gd name="connsiteY36" fmla="*/ 242470 h 606580"/>
              <a:gd name="connsiteX37" fmla="*/ 339401 w 572779"/>
              <a:gd name="connsiteY37" fmla="*/ 160183 h 606580"/>
              <a:gd name="connsiteX38" fmla="*/ 355951 w 572779"/>
              <a:gd name="connsiteY38" fmla="*/ 160183 h 606580"/>
              <a:gd name="connsiteX39" fmla="*/ 401376 w 572779"/>
              <a:gd name="connsiteY39" fmla="*/ 205430 h 606580"/>
              <a:gd name="connsiteX40" fmla="*/ 401376 w 572779"/>
              <a:gd name="connsiteY40" fmla="*/ 337413 h 606580"/>
              <a:gd name="connsiteX41" fmla="*/ 356009 w 572779"/>
              <a:gd name="connsiteY41" fmla="*/ 382717 h 606580"/>
              <a:gd name="connsiteX42" fmla="*/ 350222 w 572779"/>
              <a:gd name="connsiteY42" fmla="*/ 382717 h 606580"/>
              <a:gd name="connsiteX43" fmla="*/ 350222 w 572779"/>
              <a:gd name="connsiteY43" fmla="*/ 574624 h 606580"/>
              <a:gd name="connsiteX44" fmla="*/ 318222 w 572779"/>
              <a:gd name="connsiteY44" fmla="*/ 606580 h 606580"/>
              <a:gd name="connsiteX45" fmla="*/ 286396 w 572779"/>
              <a:gd name="connsiteY45" fmla="*/ 578149 h 606580"/>
              <a:gd name="connsiteX46" fmla="*/ 254628 w 572779"/>
              <a:gd name="connsiteY46" fmla="*/ 606580 h 606580"/>
              <a:gd name="connsiteX47" fmla="*/ 222628 w 572779"/>
              <a:gd name="connsiteY47" fmla="*/ 574624 h 606580"/>
              <a:gd name="connsiteX48" fmla="*/ 222628 w 572779"/>
              <a:gd name="connsiteY48" fmla="*/ 382833 h 606580"/>
              <a:gd name="connsiteX49" fmla="*/ 216841 w 572779"/>
              <a:gd name="connsiteY49" fmla="*/ 382833 h 606580"/>
              <a:gd name="connsiteX50" fmla="*/ 171474 w 572779"/>
              <a:gd name="connsiteY50" fmla="*/ 337528 h 606580"/>
              <a:gd name="connsiteX51" fmla="*/ 171474 w 572779"/>
              <a:gd name="connsiteY51" fmla="*/ 205545 h 606580"/>
              <a:gd name="connsiteX52" fmla="*/ 216841 w 572779"/>
              <a:gd name="connsiteY52" fmla="*/ 160241 h 606580"/>
              <a:gd name="connsiteX53" fmla="*/ 233333 w 572779"/>
              <a:gd name="connsiteY53" fmla="*/ 160241 h 606580"/>
              <a:gd name="connsiteX54" fmla="*/ 249825 w 572779"/>
              <a:gd name="connsiteY54" fmla="*/ 242528 h 606580"/>
              <a:gd name="connsiteX55" fmla="*/ 269383 w 572779"/>
              <a:gd name="connsiteY55" fmla="*/ 242528 h 606580"/>
              <a:gd name="connsiteX56" fmla="*/ 274476 w 572779"/>
              <a:gd name="connsiteY56" fmla="*/ 186996 h 606580"/>
              <a:gd name="connsiteX57" fmla="*/ 273839 w 572779"/>
              <a:gd name="connsiteY57" fmla="*/ 183991 h 606580"/>
              <a:gd name="connsiteX58" fmla="*/ 265506 w 572779"/>
              <a:gd name="connsiteY58" fmla="*/ 162726 h 606580"/>
              <a:gd name="connsiteX59" fmla="*/ 264407 w 572779"/>
              <a:gd name="connsiteY59" fmla="*/ 160472 h 606580"/>
              <a:gd name="connsiteX60" fmla="*/ 264523 w 572779"/>
              <a:gd name="connsiteY60" fmla="*/ 160472 h 606580"/>
              <a:gd name="connsiteX61" fmla="*/ 264349 w 572779"/>
              <a:gd name="connsiteY61" fmla="*/ 160183 h 606580"/>
              <a:gd name="connsiteX62" fmla="*/ 92987 w 572779"/>
              <a:gd name="connsiteY62" fmla="*/ 160183 h 606580"/>
              <a:gd name="connsiteX63" fmla="*/ 136964 w 572779"/>
              <a:gd name="connsiteY63" fmla="*/ 160183 h 606580"/>
              <a:gd name="connsiteX64" fmla="*/ 136791 w 572779"/>
              <a:gd name="connsiteY64" fmla="*/ 160472 h 606580"/>
              <a:gd name="connsiteX65" fmla="*/ 137022 w 572779"/>
              <a:gd name="connsiteY65" fmla="*/ 160472 h 606580"/>
              <a:gd name="connsiteX66" fmla="*/ 135923 w 572779"/>
              <a:gd name="connsiteY66" fmla="*/ 162726 h 606580"/>
              <a:gd name="connsiteX67" fmla="*/ 126896 w 572779"/>
              <a:gd name="connsiteY67" fmla="*/ 187227 h 606580"/>
              <a:gd name="connsiteX68" fmla="*/ 131988 w 572779"/>
              <a:gd name="connsiteY68" fmla="*/ 242470 h 606580"/>
              <a:gd name="connsiteX69" fmla="*/ 149752 w 572779"/>
              <a:gd name="connsiteY69" fmla="*/ 242470 h 606580"/>
              <a:gd name="connsiteX70" fmla="*/ 149752 w 572779"/>
              <a:gd name="connsiteY70" fmla="*/ 337471 h 606580"/>
              <a:gd name="connsiteX71" fmla="*/ 178742 w 572779"/>
              <a:gd name="connsiteY71" fmla="*/ 392483 h 606580"/>
              <a:gd name="connsiteX72" fmla="*/ 178742 w 572779"/>
              <a:gd name="connsiteY72" fmla="*/ 574624 h 606580"/>
              <a:gd name="connsiteX73" fmla="*/ 146743 w 572779"/>
              <a:gd name="connsiteY73" fmla="*/ 606580 h 606580"/>
              <a:gd name="connsiteX74" fmla="*/ 114976 w 572779"/>
              <a:gd name="connsiteY74" fmla="*/ 578149 h 606580"/>
              <a:gd name="connsiteX75" fmla="*/ 83151 w 572779"/>
              <a:gd name="connsiteY75" fmla="*/ 606580 h 606580"/>
              <a:gd name="connsiteX76" fmla="*/ 51152 w 572779"/>
              <a:gd name="connsiteY76" fmla="*/ 574624 h 606580"/>
              <a:gd name="connsiteX77" fmla="*/ 51152 w 572779"/>
              <a:gd name="connsiteY77" fmla="*/ 382833 h 606580"/>
              <a:gd name="connsiteX78" fmla="*/ 45365 w 572779"/>
              <a:gd name="connsiteY78" fmla="*/ 382833 h 606580"/>
              <a:gd name="connsiteX79" fmla="*/ 0 w 572779"/>
              <a:gd name="connsiteY79" fmla="*/ 337528 h 606580"/>
              <a:gd name="connsiteX80" fmla="*/ 0 w 572779"/>
              <a:gd name="connsiteY80" fmla="*/ 205545 h 606580"/>
              <a:gd name="connsiteX81" fmla="*/ 45365 w 572779"/>
              <a:gd name="connsiteY81" fmla="*/ 160241 h 606580"/>
              <a:gd name="connsiteX82" fmla="*/ 61972 w 572779"/>
              <a:gd name="connsiteY82" fmla="*/ 160241 h 606580"/>
              <a:gd name="connsiteX83" fmla="*/ 78464 w 572779"/>
              <a:gd name="connsiteY83" fmla="*/ 242528 h 606580"/>
              <a:gd name="connsiteX84" fmla="*/ 97964 w 572779"/>
              <a:gd name="connsiteY84" fmla="*/ 242528 h 606580"/>
              <a:gd name="connsiteX85" fmla="*/ 103056 w 572779"/>
              <a:gd name="connsiteY85" fmla="*/ 186996 h 606580"/>
              <a:gd name="connsiteX86" fmla="*/ 102477 w 572779"/>
              <a:gd name="connsiteY86" fmla="*/ 183991 h 606580"/>
              <a:gd name="connsiteX87" fmla="*/ 94145 w 572779"/>
              <a:gd name="connsiteY87" fmla="*/ 162726 h 606580"/>
              <a:gd name="connsiteX88" fmla="*/ 93045 w 572779"/>
              <a:gd name="connsiteY88" fmla="*/ 160472 h 606580"/>
              <a:gd name="connsiteX89" fmla="*/ 93103 w 572779"/>
              <a:gd name="connsiteY89" fmla="*/ 160472 h 606580"/>
              <a:gd name="connsiteX90" fmla="*/ 92987 w 572779"/>
              <a:gd name="connsiteY90" fmla="*/ 160183 h 606580"/>
              <a:gd name="connsiteX91" fmla="*/ 457411 w 572779"/>
              <a:gd name="connsiteY91" fmla="*/ 751 h 606580"/>
              <a:gd name="connsiteX92" fmla="*/ 458047 w 572779"/>
              <a:gd name="connsiteY92" fmla="*/ 751 h 606580"/>
              <a:gd name="connsiteX93" fmla="*/ 521621 w 572779"/>
              <a:gd name="connsiteY93" fmla="*/ 49915 h 606580"/>
              <a:gd name="connsiteX94" fmla="*/ 523761 w 572779"/>
              <a:gd name="connsiteY94" fmla="*/ 66553 h 606580"/>
              <a:gd name="connsiteX95" fmla="*/ 458105 w 572779"/>
              <a:gd name="connsiteY95" fmla="*/ 132124 h 606580"/>
              <a:gd name="connsiteX96" fmla="*/ 457469 w 572779"/>
              <a:gd name="connsiteY96" fmla="*/ 132124 h 606580"/>
              <a:gd name="connsiteX97" fmla="*/ 393895 w 572779"/>
              <a:gd name="connsiteY97" fmla="*/ 82960 h 606580"/>
              <a:gd name="connsiteX98" fmla="*/ 391755 w 572779"/>
              <a:gd name="connsiteY98" fmla="*/ 66322 h 606580"/>
              <a:gd name="connsiteX99" fmla="*/ 457411 w 572779"/>
              <a:gd name="connsiteY99" fmla="*/ 751 h 606580"/>
              <a:gd name="connsiteX100" fmla="*/ 285868 w 572779"/>
              <a:gd name="connsiteY100" fmla="*/ 751 h 606580"/>
              <a:gd name="connsiteX101" fmla="*/ 286621 w 572779"/>
              <a:gd name="connsiteY101" fmla="*/ 751 h 606580"/>
              <a:gd name="connsiteX102" fmla="*/ 350227 w 572779"/>
              <a:gd name="connsiteY102" fmla="*/ 49915 h 606580"/>
              <a:gd name="connsiteX103" fmla="*/ 352369 w 572779"/>
              <a:gd name="connsiteY103" fmla="*/ 66553 h 606580"/>
              <a:gd name="connsiteX104" fmla="*/ 286736 w 572779"/>
              <a:gd name="connsiteY104" fmla="*/ 132124 h 606580"/>
              <a:gd name="connsiteX105" fmla="*/ 286100 w 572779"/>
              <a:gd name="connsiteY105" fmla="*/ 132124 h 606580"/>
              <a:gd name="connsiteX106" fmla="*/ 222493 w 572779"/>
              <a:gd name="connsiteY106" fmla="*/ 82845 h 606580"/>
              <a:gd name="connsiteX107" fmla="*/ 220351 w 572779"/>
              <a:gd name="connsiteY107" fmla="*/ 66264 h 606580"/>
              <a:gd name="connsiteX108" fmla="*/ 285868 w 572779"/>
              <a:gd name="connsiteY108" fmla="*/ 751 h 606580"/>
              <a:gd name="connsiteX109" fmla="*/ 114639 w 572779"/>
              <a:gd name="connsiteY109" fmla="*/ 751 h 606580"/>
              <a:gd name="connsiteX110" fmla="*/ 115275 w 572779"/>
              <a:gd name="connsiteY110" fmla="*/ 751 h 606580"/>
              <a:gd name="connsiteX111" fmla="*/ 178882 w 572779"/>
              <a:gd name="connsiteY111" fmla="*/ 49915 h 606580"/>
              <a:gd name="connsiteX112" fmla="*/ 181024 w 572779"/>
              <a:gd name="connsiteY112" fmla="*/ 66553 h 606580"/>
              <a:gd name="connsiteX113" fmla="*/ 115333 w 572779"/>
              <a:gd name="connsiteY113" fmla="*/ 132124 h 606580"/>
              <a:gd name="connsiteX114" fmla="*/ 114754 w 572779"/>
              <a:gd name="connsiteY114" fmla="*/ 132124 h 606580"/>
              <a:gd name="connsiteX115" fmla="*/ 51148 w 572779"/>
              <a:gd name="connsiteY115" fmla="*/ 82960 h 606580"/>
              <a:gd name="connsiteX116" fmla="*/ 49006 w 572779"/>
              <a:gd name="connsiteY116" fmla="*/ 66322 h 606580"/>
              <a:gd name="connsiteX117" fmla="*/ 114639 w 572779"/>
              <a:gd name="connsiteY117" fmla="*/ 751 h 606580"/>
              <a:gd name="connsiteX118" fmla="*/ 457410 w 572779"/>
              <a:gd name="connsiteY118" fmla="*/ 423 h 606580"/>
              <a:gd name="connsiteX119" fmla="*/ 391355 w 572779"/>
              <a:gd name="connsiteY119" fmla="*/ 66356 h 606580"/>
              <a:gd name="connsiteX120" fmla="*/ 393497 w 572779"/>
              <a:gd name="connsiteY120" fmla="*/ 83056 h 606580"/>
              <a:gd name="connsiteX121" fmla="*/ 457468 w 572779"/>
              <a:gd name="connsiteY121" fmla="*/ 132521 h 606580"/>
              <a:gd name="connsiteX122" fmla="*/ 457815 w 572779"/>
              <a:gd name="connsiteY122" fmla="*/ 132521 h 606580"/>
              <a:gd name="connsiteX123" fmla="*/ 458104 w 572779"/>
              <a:gd name="connsiteY123" fmla="*/ 132521 h 606580"/>
              <a:gd name="connsiteX124" fmla="*/ 524159 w 572779"/>
              <a:gd name="connsiteY124" fmla="*/ 66587 h 606580"/>
              <a:gd name="connsiteX125" fmla="*/ 522017 w 572779"/>
              <a:gd name="connsiteY125" fmla="*/ 49887 h 606580"/>
              <a:gd name="connsiteX126" fmla="*/ 458046 w 572779"/>
              <a:gd name="connsiteY126" fmla="*/ 423 h 606580"/>
              <a:gd name="connsiteX127" fmla="*/ 457699 w 572779"/>
              <a:gd name="connsiteY127" fmla="*/ 423 h 606580"/>
              <a:gd name="connsiteX128" fmla="*/ 114646 w 572779"/>
              <a:gd name="connsiteY128" fmla="*/ 423 h 606580"/>
              <a:gd name="connsiteX129" fmla="*/ 48620 w 572779"/>
              <a:gd name="connsiteY129" fmla="*/ 66356 h 606580"/>
              <a:gd name="connsiteX130" fmla="*/ 50761 w 572779"/>
              <a:gd name="connsiteY130" fmla="*/ 83056 h 606580"/>
              <a:gd name="connsiteX131" fmla="*/ 114762 w 572779"/>
              <a:gd name="connsiteY131" fmla="*/ 132521 h 606580"/>
              <a:gd name="connsiteX132" fmla="*/ 115051 w 572779"/>
              <a:gd name="connsiteY132" fmla="*/ 132521 h 606580"/>
              <a:gd name="connsiteX133" fmla="*/ 115340 w 572779"/>
              <a:gd name="connsiteY133" fmla="*/ 132521 h 606580"/>
              <a:gd name="connsiteX134" fmla="*/ 181424 w 572779"/>
              <a:gd name="connsiteY134" fmla="*/ 66587 h 606580"/>
              <a:gd name="connsiteX135" fmla="*/ 179225 w 572779"/>
              <a:gd name="connsiteY135" fmla="*/ 49887 h 606580"/>
              <a:gd name="connsiteX136" fmla="*/ 115282 w 572779"/>
              <a:gd name="connsiteY136" fmla="*/ 423 h 606580"/>
              <a:gd name="connsiteX137" fmla="*/ 114993 w 572779"/>
              <a:gd name="connsiteY137" fmla="*/ 423 h 606580"/>
              <a:gd name="connsiteX138" fmla="*/ 286036 w 572779"/>
              <a:gd name="connsiteY138" fmla="*/ 397 h 606580"/>
              <a:gd name="connsiteX139" fmla="*/ 219952 w 572779"/>
              <a:gd name="connsiteY139" fmla="*/ 66286 h 606580"/>
              <a:gd name="connsiteX140" fmla="*/ 222151 w 572779"/>
              <a:gd name="connsiteY140" fmla="*/ 82990 h 606580"/>
              <a:gd name="connsiteX141" fmla="*/ 286094 w 572779"/>
              <a:gd name="connsiteY141" fmla="*/ 132522 h 606580"/>
              <a:gd name="connsiteX142" fmla="*/ 286383 w 572779"/>
              <a:gd name="connsiteY142" fmla="*/ 132522 h 606580"/>
              <a:gd name="connsiteX143" fmla="*/ 286730 w 572779"/>
              <a:gd name="connsiteY143" fmla="*/ 132522 h 606580"/>
              <a:gd name="connsiteX144" fmla="*/ 352756 w 572779"/>
              <a:gd name="connsiteY144" fmla="*/ 66575 h 606580"/>
              <a:gd name="connsiteX145" fmla="*/ 350615 w 572779"/>
              <a:gd name="connsiteY145" fmla="*/ 49872 h 606580"/>
              <a:gd name="connsiteX146" fmla="*/ 286614 w 572779"/>
              <a:gd name="connsiteY146" fmla="*/ 397 h 606580"/>
              <a:gd name="connsiteX147" fmla="*/ 286325 w 572779"/>
              <a:gd name="connsiteY147" fmla="*/ 397 h 606580"/>
              <a:gd name="connsiteX148" fmla="*/ 457411 w 572779"/>
              <a:gd name="connsiteY148" fmla="*/ 0 h 606580"/>
              <a:gd name="connsiteX149" fmla="*/ 458047 w 572779"/>
              <a:gd name="connsiteY149" fmla="*/ 0 h 606580"/>
              <a:gd name="connsiteX150" fmla="*/ 522315 w 572779"/>
              <a:gd name="connsiteY150" fmla="*/ 49741 h 606580"/>
              <a:gd name="connsiteX151" fmla="*/ 524513 w 572779"/>
              <a:gd name="connsiteY151" fmla="*/ 66553 h 606580"/>
              <a:gd name="connsiteX152" fmla="*/ 458105 w 572779"/>
              <a:gd name="connsiteY152" fmla="*/ 132875 h 606580"/>
              <a:gd name="connsiteX153" fmla="*/ 457469 w 572779"/>
              <a:gd name="connsiteY153" fmla="*/ 132875 h 606580"/>
              <a:gd name="connsiteX154" fmla="*/ 393201 w 572779"/>
              <a:gd name="connsiteY154" fmla="*/ 83133 h 606580"/>
              <a:gd name="connsiteX155" fmla="*/ 391003 w 572779"/>
              <a:gd name="connsiteY155" fmla="*/ 66322 h 606580"/>
              <a:gd name="connsiteX156" fmla="*/ 457411 w 572779"/>
              <a:gd name="connsiteY156" fmla="*/ 0 h 606580"/>
              <a:gd name="connsiteX157" fmla="*/ 285868 w 572779"/>
              <a:gd name="connsiteY157" fmla="*/ 0 h 606580"/>
              <a:gd name="connsiteX158" fmla="*/ 286621 w 572779"/>
              <a:gd name="connsiteY158" fmla="*/ 0 h 606580"/>
              <a:gd name="connsiteX159" fmla="*/ 350980 w 572779"/>
              <a:gd name="connsiteY159" fmla="*/ 49741 h 606580"/>
              <a:gd name="connsiteX160" fmla="*/ 353179 w 572779"/>
              <a:gd name="connsiteY160" fmla="*/ 66553 h 606580"/>
              <a:gd name="connsiteX161" fmla="*/ 286736 w 572779"/>
              <a:gd name="connsiteY161" fmla="*/ 132875 h 606580"/>
              <a:gd name="connsiteX162" fmla="*/ 286100 w 572779"/>
              <a:gd name="connsiteY162" fmla="*/ 132875 h 606580"/>
              <a:gd name="connsiteX163" fmla="*/ 221740 w 572779"/>
              <a:gd name="connsiteY163" fmla="*/ 83076 h 606580"/>
              <a:gd name="connsiteX164" fmla="*/ 219599 w 572779"/>
              <a:gd name="connsiteY164" fmla="*/ 66264 h 606580"/>
              <a:gd name="connsiteX165" fmla="*/ 285868 w 572779"/>
              <a:gd name="connsiteY165" fmla="*/ 0 h 606580"/>
              <a:gd name="connsiteX166" fmla="*/ 114639 w 572779"/>
              <a:gd name="connsiteY166" fmla="*/ 0 h 606580"/>
              <a:gd name="connsiteX167" fmla="*/ 115275 w 572779"/>
              <a:gd name="connsiteY167" fmla="*/ 0 h 606580"/>
              <a:gd name="connsiteX168" fmla="*/ 179635 w 572779"/>
              <a:gd name="connsiteY168" fmla="*/ 49741 h 606580"/>
              <a:gd name="connsiteX169" fmla="*/ 181776 w 572779"/>
              <a:gd name="connsiteY169" fmla="*/ 66553 h 606580"/>
              <a:gd name="connsiteX170" fmla="*/ 115333 w 572779"/>
              <a:gd name="connsiteY170" fmla="*/ 132875 h 606580"/>
              <a:gd name="connsiteX171" fmla="*/ 114754 w 572779"/>
              <a:gd name="connsiteY171" fmla="*/ 132875 h 606580"/>
              <a:gd name="connsiteX172" fmla="*/ 50395 w 572779"/>
              <a:gd name="connsiteY172" fmla="*/ 83133 h 606580"/>
              <a:gd name="connsiteX173" fmla="*/ 48196 w 572779"/>
              <a:gd name="connsiteY173" fmla="*/ 66322 h 606580"/>
              <a:gd name="connsiteX174" fmla="*/ 114639 w 572779"/>
              <a:gd name="connsiteY174" fmla="*/ 0 h 60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572779" h="606580">
                <a:moveTo>
                  <a:pt x="435703" y="160183"/>
                </a:moveTo>
                <a:lnTo>
                  <a:pt x="479697" y="160183"/>
                </a:lnTo>
                <a:cubicBezTo>
                  <a:pt x="479639" y="160241"/>
                  <a:pt x="479639" y="160414"/>
                  <a:pt x="479581" y="160472"/>
                </a:cubicBezTo>
                <a:lnTo>
                  <a:pt x="479812" y="160472"/>
                </a:lnTo>
                <a:cubicBezTo>
                  <a:pt x="479407" y="161281"/>
                  <a:pt x="478713" y="162726"/>
                  <a:pt x="478713" y="162726"/>
                </a:cubicBezTo>
                <a:cubicBezTo>
                  <a:pt x="474834" y="170989"/>
                  <a:pt x="471245" y="178848"/>
                  <a:pt x="469682" y="187227"/>
                </a:cubicBezTo>
                <a:lnTo>
                  <a:pt x="474776" y="242470"/>
                </a:lnTo>
                <a:lnTo>
                  <a:pt x="494284" y="242470"/>
                </a:lnTo>
                <a:lnTo>
                  <a:pt x="510840" y="160183"/>
                </a:lnTo>
                <a:lnTo>
                  <a:pt x="527338" y="160183"/>
                </a:lnTo>
                <a:cubicBezTo>
                  <a:pt x="552345" y="160183"/>
                  <a:pt x="572663" y="180466"/>
                  <a:pt x="572779" y="205430"/>
                </a:cubicBezTo>
                <a:lnTo>
                  <a:pt x="572779" y="337413"/>
                </a:lnTo>
                <a:cubicBezTo>
                  <a:pt x="572779" y="362434"/>
                  <a:pt x="552519" y="382717"/>
                  <a:pt x="527396" y="382717"/>
                </a:cubicBezTo>
                <a:lnTo>
                  <a:pt x="521607" y="382717"/>
                </a:lnTo>
                <a:lnTo>
                  <a:pt x="521607" y="574624"/>
                </a:lnTo>
                <a:cubicBezTo>
                  <a:pt x="521607" y="592249"/>
                  <a:pt x="507251" y="606580"/>
                  <a:pt x="489595" y="606580"/>
                </a:cubicBezTo>
                <a:cubicBezTo>
                  <a:pt x="473155" y="606580"/>
                  <a:pt x="459552" y="594098"/>
                  <a:pt x="457815" y="578149"/>
                </a:cubicBezTo>
                <a:cubicBezTo>
                  <a:pt x="456021" y="594214"/>
                  <a:pt x="442417" y="606580"/>
                  <a:pt x="425978" y="606580"/>
                </a:cubicBezTo>
                <a:cubicBezTo>
                  <a:pt x="408322" y="606580"/>
                  <a:pt x="393966" y="592249"/>
                  <a:pt x="393966" y="574624"/>
                </a:cubicBezTo>
                <a:lnTo>
                  <a:pt x="393966" y="392541"/>
                </a:lnTo>
                <a:cubicBezTo>
                  <a:pt x="411506" y="380521"/>
                  <a:pt x="422967" y="360354"/>
                  <a:pt x="422967" y="337528"/>
                </a:cubicBezTo>
                <a:lnTo>
                  <a:pt x="422967" y="242528"/>
                </a:lnTo>
                <a:lnTo>
                  <a:pt x="440739" y="242528"/>
                </a:lnTo>
                <a:lnTo>
                  <a:pt x="445833" y="186996"/>
                </a:lnTo>
                <a:cubicBezTo>
                  <a:pt x="445659" y="186013"/>
                  <a:pt x="445428" y="184973"/>
                  <a:pt x="445196" y="183991"/>
                </a:cubicBezTo>
                <a:cubicBezTo>
                  <a:pt x="443459" y="176768"/>
                  <a:pt x="440276" y="169891"/>
                  <a:pt x="436860" y="162726"/>
                </a:cubicBezTo>
                <a:cubicBezTo>
                  <a:pt x="436860" y="162726"/>
                  <a:pt x="436166" y="161281"/>
                  <a:pt x="435818" y="160472"/>
                </a:cubicBezTo>
                <a:lnTo>
                  <a:pt x="435876" y="160472"/>
                </a:lnTo>
                <a:cubicBezTo>
                  <a:pt x="435818" y="160356"/>
                  <a:pt x="435818" y="160241"/>
                  <a:pt x="435703" y="160183"/>
                </a:cubicBezTo>
                <a:close/>
                <a:moveTo>
                  <a:pt x="264349" y="160183"/>
                </a:moveTo>
                <a:lnTo>
                  <a:pt x="308327" y="160183"/>
                </a:lnTo>
                <a:cubicBezTo>
                  <a:pt x="308269" y="160241"/>
                  <a:pt x="308269" y="160414"/>
                  <a:pt x="308154" y="160472"/>
                </a:cubicBezTo>
                <a:lnTo>
                  <a:pt x="308385" y="160472"/>
                </a:lnTo>
                <a:cubicBezTo>
                  <a:pt x="308038" y="161281"/>
                  <a:pt x="307344" y="162726"/>
                  <a:pt x="307344" y="162726"/>
                </a:cubicBezTo>
                <a:cubicBezTo>
                  <a:pt x="303467" y="170989"/>
                  <a:pt x="299821" y="178848"/>
                  <a:pt x="298316" y="187227"/>
                </a:cubicBezTo>
                <a:lnTo>
                  <a:pt x="303409" y="242470"/>
                </a:lnTo>
                <a:lnTo>
                  <a:pt x="322910" y="242470"/>
                </a:lnTo>
                <a:lnTo>
                  <a:pt x="339401" y="160183"/>
                </a:lnTo>
                <a:lnTo>
                  <a:pt x="355951" y="160183"/>
                </a:lnTo>
                <a:cubicBezTo>
                  <a:pt x="380949" y="160183"/>
                  <a:pt x="401202" y="180466"/>
                  <a:pt x="401376" y="205430"/>
                </a:cubicBezTo>
                <a:lnTo>
                  <a:pt x="401376" y="337413"/>
                </a:lnTo>
                <a:cubicBezTo>
                  <a:pt x="401376" y="362434"/>
                  <a:pt x="381065" y="382717"/>
                  <a:pt x="356009" y="382717"/>
                </a:cubicBezTo>
                <a:lnTo>
                  <a:pt x="350222" y="382717"/>
                </a:lnTo>
                <a:lnTo>
                  <a:pt x="350222" y="574624"/>
                </a:lnTo>
                <a:cubicBezTo>
                  <a:pt x="350222" y="592249"/>
                  <a:pt x="335872" y="606580"/>
                  <a:pt x="318222" y="606580"/>
                </a:cubicBezTo>
                <a:cubicBezTo>
                  <a:pt x="301788" y="606580"/>
                  <a:pt x="288190" y="594098"/>
                  <a:pt x="286396" y="578149"/>
                </a:cubicBezTo>
                <a:cubicBezTo>
                  <a:pt x="284660" y="594214"/>
                  <a:pt x="271062" y="606580"/>
                  <a:pt x="254628" y="606580"/>
                </a:cubicBezTo>
                <a:cubicBezTo>
                  <a:pt x="236978" y="606580"/>
                  <a:pt x="222628" y="592249"/>
                  <a:pt x="222628" y="574624"/>
                </a:cubicBezTo>
                <a:lnTo>
                  <a:pt x="222628" y="382833"/>
                </a:lnTo>
                <a:lnTo>
                  <a:pt x="216841" y="382833"/>
                </a:lnTo>
                <a:cubicBezTo>
                  <a:pt x="191727" y="382833"/>
                  <a:pt x="171474" y="362608"/>
                  <a:pt x="171474" y="337528"/>
                </a:cubicBezTo>
                <a:lnTo>
                  <a:pt x="171474" y="205545"/>
                </a:lnTo>
                <a:cubicBezTo>
                  <a:pt x="171474" y="180524"/>
                  <a:pt x="191727" y="160241"/>
                  <a:pt x="216841" y="160241"/>
                </a:cubicBezTo>
                <a:lnTo>
                  <a:pt x="233333" y="160241"/>
                </a:lnTo>
                <a:lnTo>
                  <a:pt x="249825" y="242528"/>
                </a:lnTo>
                <a:lnTo>
                  <a:pt x="269383" y="242528"/>
                </a:lnTo>
                <a:lnTo>
                  <a:pt x="274476" y="186996"/>
                </a:lnTo>
                <a:cubicBezTo>
                  <a:pt x="274302" y="186013"/>
                  <a:pt x="274071" y="184973"/>
                  <a:pt x="273839" y="183991"/>
                </a:cubicBezTo>
                <a:cubicBezTo>
                  <a:pt x="272045" y="176768"/>
                  <a:pt x="268921" y="169891"/>
                  <a:pt x="265506" y="162726"/>
                </a:cubicBezTo>
                <a:cubicBezTo>
                  <a:pt x="265506" y="162726"/>
                  <a:pt x="264812" y="161281"/>
                  <a:pt x="264407" y="160472"/>
                </a:cubicBezTo>
                <a:lnTo>
                  <a:pt x="264523" y="160472"/>
                </a:lnTo>
                <a:cubicBezTo>
                  <a:pt x="264407" y="160356"/>
                  <a:pt x="264407" y="160241"/>
                  <a:pt x="264349" y="160183"/>
                </a:cubicBezTo>
                <a:close/>
                <a:moveTo>
                  <a:pt x="92987" y="160183"/>
                </a:moveTo>
                <a:lnTo>
                  <a:pt x="136964" y="160183"/>
                </a:lnTo>
                <a:cubicBezTo>
                  <a:pt x="136848" y="160241"/>
                  <a:pt x="136848" y="160414"/>
                  <a:pt x="136791" y="160472"/>
                </a:cubicBezTo>
                <a:lnTo>
                  <a:pt x="137022" y="160472"/>
                </a:lnTo>
                <a:cubicBezTo>
                  <a:pt x="136617" y="161281"/>
                  <a:pt x="135923" y="162726"/>
                  <a:pt x="135923" y="162726"/>
                </a:cubicBezTo>
                <a:cubicBezTo>
                  <a:pt x="132104" y="170989"/>
                  <a:pt x="128458" y="178848"/>
                  <a:pt x="126896" y="187227"/>
                </a:cubicBezTo>
                <a:lnTo>
                  <a:pt x="131988" y="242470"/>
                </a:lnTo>
                <a:lnTo>
                  <a:pt x="149752" y="242470"/>
                </a:lnTo>
                <a:lnTo>
                  <a:pt x="149752" y="337471"/>
                </a:lnTo>
                <a:cubicBezTo>
                  <a:pt x="149752" y="360296"/>
                  <a:pt x="161267" y="380406"/>
                  <a:pt x="178742" y="392483"/>
                </a:cubicBezTo>
                <a:lnTo>
                  <a:pt x="178742" y="574624"/>
                </a:lnTo>
                <a:cubicBezTo>
                  <a:pt x="178742" y="592249"/>
                  <a:pt x="164392" y="606580"/>
                  <a:pt x="146743" y="606580"/>
                </a:cubicBezTo>
                <a:cubicBezTo>
                  <a:pt x="130310" y="606580"/>
                  <a:pt x="116712" y="594098"/>
                  <a:pt x="114976" y="578149"/>
                </a:cubicBezTo>
                <a:cubicBezTo>
                  <a:pt x="113182" y="594214"/>
                  <a:pt x="99584" y="606580"/>
                  <a:pt x="83151" y="606580"/>
                </a:cubicBezTo>
                <a:cubicBezTo>
                  <a:pt x="65502" y="606580"/>
                  <a:pt x="51152" y="592249"/>
                  <a:pt x="51152" y="574624"/>
                </a:cubicBezTo>
                <a:lnTo>
                  <a:pt x="51152" y="382833"/>
                </a:lnTo>
                <a:lnTo>
                  <a:pt x="45365" y="382833"/>
                </a:lnTo>
                <a:cubicBezTo>
                  <a:pt x="20310" y="382833"/>
                  <a:pt x="0" y="362608"/>
                  <a:pt x="0" y="337528"/>
                </a:cubicBezTo>
                <a:lnTo>
                  <a:pt x="0" y="205545"/>
                </a:lnTo>
                <a:cubicBezTo>
                  <a:pt x="0" y="180524"/>
                  <a:pt x="20310" y="160241"/>
                  <a:pt x="45365" y="160241"/>
                </a:cubicBezTo>
                <a:lnTo>
                  <a:pt x="61972" y="160241"/>
                </a:lnTo>
                <a:lnTo>
                  <a:pt x="78464" y="242528"/>
                </a:lnTo>
                <a:lnTo>
                  <a:pt x="97964" y="242528"/>
                </a:lnTo>
                <a:lnTo>
                  <a:pt x="103056" y="186996"/>
                </a:lnTo>
                <a:cubicBezTo>
                  <a:pt x="102940" y="186013"/>
                  <a:pt x="102709" y="184973"/>
                  <a:pt x="102477" y="183991"/>
                </a:cubicBezTo>
                <a:cubicBezTo>
                  <a:pt x="100683" y="176768"/>
                  <a:pt x="97501" y="169891"/>
                  <a:pt x="94145" y="162726"/>
                </a:cubicBezTo>
                <a:cubicBezTo>
                  <a:pt x="94145" y="162726"/>
                  <a:pt x="93450" y="161281"/>
                  <a:pt x="93045" y="160472"/>
                </a:cubicBezTo>
                <a:lnTo>
                  <a:pt x="93103" y="160472"/>
                </a:lnTo>
                <a:cubicBezTo>
                  <a:pt x="93045" y="160356"/>
                  <a:pt x="93045" y="160241"/>
                  <a:pt x="92987" y="160183"/>
                </a:cubicBezTo>
                <a:close/>
                <a:moveTo>
                  <a:pt x="457411" y="751"/>
                </a:moveTo>
                <a:lnTo>
                  <a:pt x="458047" y="751"/>
                </a:lnTo>
                <a:cubicBezTo>
                  <a:pt x="488012" y="751"/>
                  <a:pt x="514158" y="20971"/>
                  <a:pt x="521621" y="49915"/>
                </a:cubicBezTo>
                <a:cubicBezTo>
                  <a:pt x="523009" y="55403"/>
                  <a:pt x="523761" y="61007"/>
                  <a:pt x="523761" y="66553"/>
                </a:cubicBezTo>
                <a:cubicBezTo>
                  <a:pt x="523761" y="102718"/>
                  <a:pt x="494317" y="132124"/>
                  <a:pt x="458105" y="132124"/>
                </a:cubicBezTo>
                <a:lnTo>
                  <a:pt x="457469" y="132124"/>
                </a:lnTo>
                <a:cubicBezTo>
                  <a:pt x="427504" y="132124"/>
                  <a:pt x="401358" y="111904"/>
                  <a:pt x="393895" y="82960"/>
                </a:cubicBezTo>
                <a:cubicBezTo>
                  <a:pt x="392507" y="77472"/>
                  <a:pt x="391755" y="71868"/>
                  <a:pt x="391755" y="66322"/>
                </a:cubicBezTo>
                <a:cubicBezTo>
                  <a:pt x="391755" y="30157"/>
                  <a:pt x="421199" y="751"/>
                  <a:pt x="457411" y="751"/>
                </a:cubicBezTo>
                <a:close/>
                <a:moveTo>
                  <a:pt x="285868" y="751"/>
                </a:moveTo>
                <a:lnTo>
                  <a:pt x="286621" y="751"/>
                </a:lnTo>
                <a:cubicBezTo>
                  <a:pt x="316601" y="751"/>
                  <a:pt x="342761" y="20971"/>
                  <a:pt x="350227" y="49915"/>
                </a:cubicBezTo>
                <a:cubicBezTo>
                  <a:pt x="351674" y="55403"/>
                  <a:pt x="352369" y="61007"/>
                  <a:pt x="352369" y="66553"/>
                </a:cubicBezTo>
                <a:cubicBezTo>
                  <a:pt x="352369" y="102718"/>
                  <a:pt x="322909" y="132124"/>
                  <a:pt x="286736" y="132124"/>
                </a:cubicBezTo>
                <a:lnTo>
                  <a:pt x="286100" y="132124"/>
                </a:lnTo>
                <a:cubicBezTo>
                  <a:pt x="256119" y="132124"/>
                  <a:pt x="229959" y="111846"/>
                  <a:pt x="222493" y="82845"/>
                </a:cubicBezTo>
                <a:cubicBezTo>
                  <a:pt x="221046" y="77414"/>
                  <a:pt x="220351" y="71810"/>
                  <a:pt x="220351" y="66264"/>
                </a:cubicBezTo>
                <a:cubicBezTo>
                  <a:pt x="220351" y="30157"/>
                  <a:pt x="249753" y="751"/>
                  <a:pt x="285868" y="751"/>
                </a:cubicBezTo>
                <a:close/>
                <a:moveTo>
                  <a:pt x="114639" y="751"/>
                </a:moveTo>
                <a:lnTo>
                  <a:pt x="115275" y="751"/>
                </a:lnTo>
                <a:cubicBezTo>
                  <a:pt x="145256" y="751"/>
                  <a:pt x="171416" y="20971"/>
                  <a:pt x="178882" y="49915"/>
                </a:cubicBezTo>
                <a:cubicBezTo>
                  <a:pt x="180329" y="55403"/>
                  <a:pt x="181024" y="61007"/>
                  <a:pt x="181024" y="66553"/>
                </a:cubicBezTo>
                <a:cubicBezTo>
                  <a:pt x="181024" y="102718"/>
                  <a:pt x="151564" y="132124"/>
                  <a:pt x="115333" y="132124"/>
                </a:cubicBezTo>
                <a:lnTo>
                  <a:pt x="114754" y="132124"/>
                </a:lnTo>
                <a:cubicBezTo>
                  <a:pt x="84774" y="132124"/>
                  <a:pt x="58614" y="111904"/>
                  <a:pt x="51148" y="82960"/>
                </a:cubicBezTo>
                <a:cubicBezTo>
                  <a:pt x="49701" y="77472"/>
                  <a:pt x="49006" y="71868"/>
                  <a:pt x="49006" y="66322"/>
                </a:cubicBezTo>
                <a:cubicBezTo>
                  <a:pt x="49006" y="30157"/>
                  <a:pt x="78466" y="751"/>
                  <a:pt x="114639" y="751"/>
                </a:cubicBezTo>
                <a:close/>
                <a:moveTo>
                  <a:pt x="457410" y="423"/>
                </a:moveTo>
                <a:cubicBezTo>
                  <a:pt x="420880" y="423"/>
                  <a:pt x="391355" y="29894"/>
                  <a:pt x="391355" y="66356"/>
                </a:cubicBezTo>
                <a:cubicBezTo>
                  <a:pt x="391355" y="72135"/>
                  <a:pt x="392108" y="77740"/>
                  <a:pt x="393497" y="83056"/>
                </a:cubicBezTo>
                <a:cubicBezTo>
                  <a:pt x="400849" y="111487"/>
                  <a:pt x="426669" y="132521"/>
                  <a:pt x="457468" y="132521"/>
                </a:cubicBezTo>
                <a:lnTo>
                  <a:pt x="457815" y="132521"/>
                </a:lnTo>
                <a:lnTo>
                  <a:pt x="458104" y="132521"/>
                </a:lnTo>
                <a:cubicBezTo>
                  <a:pt x="494634" y="132521"/>
                  <a:pt x="524159" y="103050"/>
                  <a:pt x="524159" y="66587"/>
                </a:cubicBezTo>
                <a:cubicBezTo>
                  <a:pt x="524159" y="60809"/>
                  <a:pt x="523406" y="55204"/>
                  <a:pt x="522017" y="49887"/>
                </a:cubicBezTo>
                <a:cubicBezTo>
                  <a:pt x="514665" y="21457"/>
                  <a:pt x="488845" y="423"/>
                  <a:pt x="458046" y="423"/>
                </a:cubicBezTo>
                <a:lnTo>
                  <a:pt x="457699" y="423"/>
                </a:lnTo>
                <a:close/>
                <a:moveTo>
                  <a:pt x="114646" y="423"/>
                </a:moveTo>
                <a:cubicBezTo>
                  <a:pt x="78190" y="423"/>
                  <a:pt x="48620" y="29894"/>
                  <a:pt x="48620" y="66356"/>
                </a:cubicBezTo>
                <a:cubicBezTo>
                  <a:pt x="48620" y="72135"/>
                  <a:pt x="49372" y="77740"/>
                  <a:pt x="50761" y="83056"/>
                </a:cubicBezTo>
                <a:cubicBezTo>
                  <a:pt x="58110" y="111487"/>
                  <a:pt x="83977" y="132521"/>
                  <a:pt x="114762" y="132521"/>
                </a:cubicBezTo>
                <a:lnTo>
                  <a:pt x="115051" y="132521"/>
                </a:lnTo>
                <a:lnTo>
                  <a:pt x="115340" y="132521"/>
                </a:lnTo>
                <a:cubicBezTo>
                  <a:pt x="151854" y="132521"/>
                  <a:pt x="181424" y="103050"/>
                  <a:pt x="181424" y="66587"/>
                </a:cubicBezTo>
                <a:cubicBezTo>
                  <a:pt x="181424" y="60809"/>
                  <a:pt x="180614" y="55204"/>
                  <a:pt x="179225" y="49887"/>
                </a:cubicBezTo>
                <a:cubicBezTo>
                  <a:pt x="171934" y="21457"/>
                  <a:pt x="146067" y="423"/>
                  <a:pt x="115282" y="423"/>
                </a:cubicBezTo>
                <a:lnTo>
                  <a:pt x="114993" y="423"/>
                </a:lnTo>
                <a:close/>
                <a:moveTo>
                  <a:pt x="286036" y="397"/>
                </a:moveTo>
                <a:cubicBezTo>
                  <a:pt x="249522" y="282"/>
                  <a:pt x="219952" y="29874"/>
                  <a:pt x="219952" y="66286"/>
                </a:cubicBezTo>
                <a:cubicBezTo>
                  <a:pt x="219952" y="72066"/>
                  <a:pt x="220762" y="77672"/>
                  <a:pt x="222151" y="82990"/>
                </a:cubicBezTo>
                <a:cubicBezTo>
                  <a:pt x="229442" y="111484"/>
                  <a:pt x="255309" y="132522"/>
                  <a:pt x="286094" y="132522"/>
                </a:cubicBezTo>
                <a:lnTo>
                  <a:pt x="286383" y="132522"/>
                </a:lnTo>
                <a:lnTo>
                  <a:pt x="286730" y="132522"/>
                </a:lnTo>
                <a:cubicBezTo>
                  <a:pt x="323186" y="132522"/>
                  <a:pt x="352756" y="103045"/>
                  <a:pt x="352756" y="66575"/>
                </a:cubicBezTo>
                <a:cubicBezTo>
                  <a:pt x="352756" y="60796"/>
                  <a:pt x="352004" y="55189"/>
                  <a:pt x="350615" y="49872"/>
                </a:cubicBezTo>
                <a:cubicBezTo>
                  <a:pt x="343266" y="21436"/>
                  <a:pt x="317399" y="397"/>
                  <a:pt x="286614" y="397"/>
                </a:cubicBezTo>
                <a:lnTo>
                  <a:pt x="286325" y="397"/>
                </a:lnTo>
                <a:close/>
                <a:moveTo>
                  <a:pt x="457411" y="0"/>
                </a:moveTo>
                <a:lnTo>
                  <a:pt x="458047" y="0"/>
                </a:lnTo>
                <a:cubicBezTo>
                  <a:pt x="488359" y="0"/>
                  <a:pt x="514795" y="20451"/>
                  <a:pt x="522315" y="49741"/>
                </a:cubicBezTo>
                <a:cubicBezTo>
                  <a:pt x="523761" y="55230"/>
                  <a:pt x="524513" y="60891"/>
                  <a:pt x="524513" y="66553"/>
                </a:cubicBezTo>
                <a:cubicBezTo>
                  <a:pt x="524513" y="103122"/>
                  <a:pt x="494722" y="132875"/>
                  <a:pt x="458105" y="132875"/>
                </a:cubicBezTo>
                <a:lnTo>
                  <a:pt x="457469" y="132875"/>
                </a:lnTo>
                <a:cubicBezTo>
                  <a:pt x="427157" y="132875"/>
                  <a:pt x="400721" y="112424"/>
                  <a:pt x="393201" y="83133"/>
                </a:cubicBezTo>
                <a:cubicBezTo>
                  <a:pt x="391755" y="77645"/>
                  <a:pt x="391003" y="71983"/>
                  <a:pt x="391003" y="66322"/>
                </a:cubicBezTo>
                <a:cubicBezTo>
                  <a:pt x="391003" y="29752"/>
                  <a:pt x="420794" y="0"/>
                  <a:pt x="457411" y="0"/>
                </a:cubicBezTo>
                <a:close/>
                <a:moveTo>
                  <a:pt x="285868" y="0"/>
                </a:moveTo>
                <a:lnTo>
                  <a:pt x="286621" y="0"/>
                </a:lnTo>
                <a:cubicBezTo>
                  <a:pt x="316948" y="0"/>
                  <a:pt x="343456" y="20451"/>
                  <a:pt x="350980" y="49741"/>
                </a:cubicBezTo>
                <a:cubicBezTo>
                  <a:pt x="352427" y="55287"/>
                  <a:pt x="353179" y="60891"/>
                  <a:pt x="353179" y="66553"/>
                </a:cubicBezTo>
                <a:cubicBezTo>
                  <a:pt x="353179" y="103122"/>
                  <a:pt x="323372" y="132875"/>
                  <a:pt x="286736" y="132875"/>
                </a:cubicBezTo>
                <a:lnTo>
                  <a:pt x="286100" y="132875"/>
                </a:lnTo>
                <a:cubicBezTo>
                  <a:pt x="255772" y="132875"/>
                  <a:pt x="229322" y="112366"/>
                  <a:pt x="221740" y="83076"/>
                </a:cubicBezTo>
                <a:cubicBezTo>
                  <a:pt x="220294" y="77530"/>
                  <a:pt x="219599" y="71868"/>
                  <a:pt x="219599" y="66264"/>
                </a:cubicBezTo>
                <a:cubicBezTo>
                  <a:pt x="219599" y="29695"/>
                  <a:pt x="249348" y="0"/>
                  <a:pt x="285868" y="0"/>
                </a:cubicBezTo>
                <a:close/>
                <a:moveTo>
                  <a:pt x="114639" y="0"/>
                </a:moveTo>
                <a:lnTo>
                  <a:pt x="115275" y="0"/>
                </a:lnTo>
                <a:cubicBezTo>
                  <a:pt x="145603" y="0"/>
                  <a:pt x="172053" y="20451"/>
                  <a:pt x="179635" y="49741"/>
                </a:cubicBezTo>
                <a:cubicBezTo>
                  <a:pt x="181081" y="55230"/>
                  <a:pt x="181776" y="60891"/>
                  <a:pt x="181776" y="66553"/>
                </a:cubicBezTo>
                <a:cubicBezTo>
                  <a:pt x="181776" y="103122"/>
                  <a:pt x="151969" y="132875"/>
                  <a:pt x="115333" y="132875"/>
                </a:cubicBezTo>
                <a:lnTo>
                  <a:pt x="114754" y="132875"/>
                </a:lnTo>
                <a:cubicBezTo>
                  <a:pt x="84427" y="132875"/>
                  <a:pt x="57919" y="112424"/>
                  <a:pt x="50395" y="83133"/>
                </a:cubicBezTo>
                <a:cubicBezTo>
                  <a:pt x="48948" y="77645"/>
                  <a:pt x="48196" y="71983"/>
                  <a:pt x="48196" y="66322"/>
                </a:cubicBezTo>
                <a:cubicBezTo>
                  <a:pt x="48196" y="29752"/>
                  <a:pt x="78003" y="0"/>
                  <a:pt x="114639" y="0"/>
                </a:cubicBezTo>
                <a:close/>
              </a:path>
            </a:pathLst>
          </a:custGeom>
          <a:solidFill>
            <a:schemeClr val="bg1"/>
          </a:solidFill>
          <a:ln>
            <a:noFill/>
          </a:ln>
        </p:spPr>
      </p:sp>
      <p:sp>
        <p:nvSpPr>
          <p:cNvPr id="19" name="target_126420">
            <a:extLst>
              <a:ext uri="{FF2B5EF4-FFF2-40B4-BE49-F238E27FC236}">
                <a16:creationId xmlns:a16="http://schemas.microsoft.com/office/drawing/2014/main" xmlns="" id="{C57C2000-E469-4081-8AE5-33DA0D50AC78}"/>
              </a:ext>
            </a:extLst>
          </p:cNvPr>
          <p:cNvSpPr>
            <a:spLocks noChangeAspect="1"/>
          </p:cNvSpPr>
          <p:nvPr/>
        </p:nvSpPr>
        <p:spPr bwMode="auto">
          <a:xfrm>
            <a:off x="1471793" y="3409406"/>
            <a:ext cx="609685" cy="608543"/>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chemeClr val="bg1"/>
          </a:solidFill>
          <a:ln>
            <a:noFill/>
          </a:ln>
        </p:spPr>
      </p:sp>
      <p:sp>
        <p:nvSpPr>
          <p:cNvPr id="20" name="hand-shake_1342">
            <a:extLst>
              <a:ext uri="{FF2B5EF4-FFF2-40B4-BE49-F238E27FC236}">
                <a16:creationId xmlns:a16="http://schemas.microsoft.com/office/drawing/2014/main" xmlns="" id="{660B6EF2-3DBB-4EFC-B824-9EE7603FD288}"/>
              </a:ext>
            </a:extLst>
          </p:cNvPr>
          <p:cNvSpPr>
            <a:spLocks noChangeAspect="1"/>
          </p:cNvSpPr>
          <p:nvPr/>
        </p:nvSpPr>
        <p:spPr bwMode="auto">
          <a:xfrm>
            <a:off x="5174105" y="3554197"/>
            <a:ext cx="609685" cy="451048"/>
          </a:xfrm>
          <a:custGeom>
            <a:avLst/>
            <a:gdLst>
              <a:gd name="T0" fmla="*/ 278945 h 440259"/>
              <a:gd name="T1" fmla="*/ 278945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88862 h 440259"/>
              <a:gd name="T31" fmla="*/ 88862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278945 h 440259"/>
              <a:gd name="T59" fmla="*/ 278945 h 440259"/>
              <a:gd name="T60" fmla="*/ 278945 h 440259"/>
              <a:gd name="T61" fmla="*/ 278945 h 440259"/>
              <a:gd name="T62" fmla="*/ 278945 h 440259"/>
              <a:gd name="T63" fmla="*/ 278945 h 440259"/>
              <a:gd name="T64" fmla="*/ 278945 h 440259"/>
              <a:gd name="T65" fmla="*/ 278945 h 440259"/>
              <a:gd name="T66" fmla="*/ 278945 h 440259"/>
              <a:gd name="T67" fmla="*/ 278945 h 440259"/>
              <a:gd name="T68" fmla="*/ 278945 h 440259"/>
              <a:gd name="T69" fmla="*/ 278945 h 440259"/>
              <a:gd name="T70" fmla="*/ 278945 h 440259"/>
              <a:gd name="T71"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608" h="4896">
                <a:moveTo>
                  <a:pt x="6608" y="638"/>
                </a:moveTo>
                <a:lnTo>
                  <a:pt x="6608" y="2638"/>
                </a:lnTo>
                <a:cubicBezTo>
                  <a:pt x="6608" y="2638"/>
                  <a:pt x="6180" y="2723"/>
                  <a:pt x="6092" y="2734"/>
                </a:cubicBezTo>
                <a:cubicBezTo>
                  <a:pt x="6004" y="2745"/>
                  <a:pt x="5728" y="2834"/>
                  <a:pt x="5528" y="2642"/>
                </a:cubicBezTo>
                <a:cubicBezTo>
                  <a:pt x="5219" y="2346"/>
                  <a:pt x="4122" y="1254"/>
                  <a:pt x="4122" y="1254"/>
                </a:cubicBezTo>
                <a:cubicBezTo>
                  <a:pt x="4122" y="1254"/>
                  <a:pt x="3932" y="1069"/>
                  <a:pt x="3629" y="1229"/>
                </a:cubicBezTo>
                <a:cubicBezTo>
                  <a:pt x="3350" y="1376"/>
                  <a:pt x="2936" y="1592"/>
                  <a:pt x="2764" y="1675"/>
                </a:cubicBezTo>
                <a:cubicBezTo>
                  <a:pt x="2437" y="1849"/>
                  <a:pt x="2167" y="1574"/>
                  <a:pt x="2167" y="1364"/>
                </a:cubicBezTo>
                <a:cubicBezTo>
                  <a:pt x="2167" y="1201"/>
                  <a:pt x="2269" y="1090"/>
                  <a:pt x="2414" y="1009"/>
                </a:cubicBezTo>
                <a:cubicBezTo>
                  <a:pt x="2808" y="770"/>
                  <a:pt x="3637" y="305"/>
                  <a:pt x="3983" y="121"/>
                </a:cubicBezTo>
                <a:cubicBezTo>
                  <a:pt x="4193" y="9"/>
                  <a:pt x="4344" y="0"/>
                  <a:pt x="4633" y="243"/>
                </a:cubicBezTo>
                <a:cubicBezTo>
                  <a:pt x="4988" y="541"/>
                  <a:pt x="5304" y="814"/>
                  <a:pt x="5304" y="814"/>
                </a:cubicBezTo>
                <a:cubicBezTo>
                  <a:pt x="5304" y="814"/>
                  <a:pt x="5407" y="900"/>
                  <a:pt x="5571" y="865"/>
                </a:cubicBezTo>
                <a:cubicBezTo>
                  <a:pt x="5975" y="780"/>
                  <a:pt x="6608" y="638"/>
                  <a:pt x="6608" y="638"/>
                </a:cubicBezTo>
                <a:close/>
                <a:moveTo>
                  <a:pt x="2241" y="4027"/>
                </a:moveTo>
                <a:cubicBezTo>
                  <a:pt x="2294" y="3891"/>
                  <a:pt x="2277" y="3738"/>
                  <a:pt x="2175" y="3633"/>
                </a:cubicBezTo>
                <a:cubicBezTo>
                  <a:pt x="2083" y="3540"/>
                  <a:pt x="1950" y="3515"/>
                  <a:pt x="1822" y="3544"/>
                </a:cubicBezTo>
                <a:cubicBezTo>
                  <a:pt x="1858" y="3418"/>
                  <a:pt x="1838" y="3283"/>
                  <a:pt x="1746" y="3188"/>
                </a:cubicBezTo>
                <a:cubicBezTo>
                  <a:pt x="1654" y="3095"/>
                  <a:pt x="1521" y="3070"/>
                  <a:pt x="1394" y="3099"/>
                </a:cubicBezTo>
                <a:cubicBezTo>
                  <a:pt x="1429" y="2973"/>
                  <a:pt x="1409" y="2838"/>
                  <a:pt x="1317" y="2744"/>
                </a:cubicBezTo>
                <a:cubicBezTo>
                  <a:pt x="1173" y="2596"/>
                  <a:pt x="924" y="2602"/>
                  <a:pt x="760" y="2758"/>
                </a:cubicBezTo>
                <a:cubicBezTo>
                  <a:pt x="597" y="2915"/>
                  <a:pt x="492" y="3198"/>
                  <a:pt x="638" y="3365"/>
                </a:cubicBezTo>
                <a:cubicBezTo>
                  <a:pt x="783" y="3531"/>
                  <a:pt x="950" y="3430"/>
                  <a:pt x="1077" y="3401"/>
                </a:cubicBezTo>
                <a:cubicBezTo>
                  <a:pt x="1042" y="3527"/>
                  <a:pt x="936" y="3645"/>
                  <a:pt x="1066" y="3810"/>
                </a:cubicBezTo>
                <a:cubicBezTo>
                  <a:pt x="1197" y="3975"/>
                  <a:pt x="1378" y="3875"/>
                  <a:pt x="1506" y="3846"/>
                </a:cubicBezTo>
                <a:cubicBezTo>
                  <a:pt x="1470" y="3972"/>
                  <a:pt x="1369" y="4101"/>
                  <a:pt x="1494" y="4254"/>
                </a:cubicBezTo>
                <a:cubicBezTo>
                  <a:pt x="1621" y="4408"/>
                  <a:pt x="1829" y="4326"/>
                  <a:pt x="1966" y="4283"/>
                </a:cubicBezTo>
                <a:cubicBezTo>
                  <a:pt x="1913" y="4419"/>
                  <a:pt x="1799" y="4566"/>
                  <a:pt x="1945" y="4730"/>
                </a:cubicBezTo>
                <a:cubicBezTo>
                  <a:pt x="2090" y="4896"/>
                  <a:pt x="2426" y="4819"/>
                  <a:pt x="2590" y="4663"/>
                </a:cubicBezTo>
                <a:cubicBezTo>
                  <a:pt x="2753" y="4506"/>
                  <a:pt x="2769" y="4258"/>
                  <a:pt x="2625" y="4110"/>
                </a:cubicBezTo>
                <a:cubicBezTo>
                  <a:pt x="2526" y="4008"/>
                  <a:pt x="2378" y="3985"/>
                  <a:pt x="2241" y="4027"/>
                </a:cubicBezTo>
                <a:close/>
                <a:moveTo>
                  <a:pt x="5233" y="2987"/>
                </a:moveTo>
                <a:cubicBezTo>
                  <a:pt x="4047" y="1802"/>
                  <a:pt x="4605" y="2359"/>
                  <a:pt x="3967" y="1720"/>
                </a:cubicBezTo>
                <a:cubicBezTo>
                  <a:pt x="3967" y="1720"/>
                  <a:pt x="3775" y="1529"/>
                  <a:pt x="3523" y="1640"/>
                </a:cubicBezTo>
                <a:cubicBezTo>
                  <a:pt x="3346" y="1718"/>
                  <a:pt x="3117" y="1824"/>
                  <a:pt x="2945" y="1905"/>
                </a:cubicBezTo>
                <a:cubicBezTo>
                  <a:pt x="2757" y="2004"/>
                  <a:pt x="2621" y="2034"/>
                  <a:pt x="2557" y="2034"/>
                </a:cubicBezTo>
                <a:cubicBezTo>
                  <a:pt x="2192" y="2031"/>
                  <a:pt x="1896" y="1738"/>
                  <a:pt x="1896" y="1373"/>
                </a:cubicBezTo>
                <a:cubicBezTo>
                  <a:pt x="1896" y="1137"/>
                  <a:pt x="2022" y="931"/>
                  <a:pt x="2209" y="814"/>
                </a:cubicBezTo>
                <a:cubicBezTo>
                  <a:pt x="2472" y="632"/>
                  <a:pt x="3078" y="310"/>
                  <a:pt x="3078" y="310"/>
                </a:cubicBezTo>
                <a:cubicBezTo>
                  <a:pt x="3078" y="310"/>
                  <a:pt x="2894" y="76"/>
                  <a:pt x="2489" y="76"/>
                </a:cubicBezTo>
                <a:cubicBezTo>
                  <a:pt x="2085" y="76"/>
                  <a:pt x="1240" y="629"/>
                  <a:pt x="1240" y="629"/>
                </a:cubicBezTo>
                <a:cubicBezTo>
                  <a:pt x="1240" y="629"/>
                  <a:pt x="1000" y="783"/>
                  <a:pt x="659" y="644"/>
                </a:cubicBezTo>
                <a:lnTo>
                  <a:pt x="0" y="415"/>
                </a:lnTo>
                <a:lnTo>
                  <a:pt x="0" y="2704"/>
                </a:lnTo>
                <a:cubicBezTo>
                  <a:pt x="0" y="2704"/>
                  <a:pt x="188" y="2758"/>
                  <a:pt x="357" y="2827"/>
                </a:cubicBezTo>
                <a:cubicBezTo>
                  <a:pt x="395" y="2719"/>
                  <a:pt x="457" y="2618"/>
                  <a:pt x="542" y="2535"/>
                </a:cubicBezTo>
                <a:cubicBezTo>
                  <a:pt x="822" y="2268"/>
                  <a:pt x="1287" y="2265"/>
                  <a:pt x="1542" y="2528"/>
                </a:cubicBezTo>
                <a:cubicBezTo>
                  <a:pt x="1619" y="2608"/>
                  <a:pt x="1673" y="2703"/>
                  <a:pt x="1700" y="2808"/>
                </a:cubicBezTo>
                <a:cubicBezTo>
                  <a:pt x="1803" y="2840"/>
                  <a:pt x="1896" y="2896"/>
                  <a:pt x="1971" y="2973"/>
                </a:cubicBezTo>
                <a:cubicBezTo>
                  <a:pt x="2048" y="3053"/>
                  <a:pt x="2101" y="3148"/>
                  <a:pt x="2129" y="3253"/>
                </a:cubicBezTo>
                <a:cubicBezTo>
                  <a:pt x="2231" y="3285"/>
                  <a:pt x="2324" y="3341"/>
                  <a:pt x="2399" y="3418"/>
                </a:cubicBezTo>
                <a:cubicBezTo>
                  <a:pt x="2484" y="3505"/>
                  <a:pt x="2540" y="3611"/>
                  <a:pt x="2566" y="3725"/>
                </a:cubicBezTo>
                <a:cubicBezTo>
                  <a:pt x="2674" y="3756"/>
                  <a:pt x="2771" y="3814"/>
                  <a:pt x="2849" y="3894"/>
                </a:cubicBezTo>
                <a:cubicBezTo>
                  <a:pt x="3002" y="4051"/>
                  <a:pt x="3056" y="4265"/>
                  <a:pt x="3023" y="4471"/>
                </a:cubicBezTo>
                <a:cubicBezTo>
                  <a:pt x="3024" y="4471"/>
                  <a:pt x="3024" y="4471"/>
                  <a:pt x="3024" y="4472"/>
                </a:cubicBezTo>
                <a:cubicBezTo>
                  <a:pt x="3027" y="4475"/>
                  <a:pt x="3119" y="4578"/>
                  <a:pt x="3177" y="4636"/>
                </a:cubicBezTo>
                <a:cubicBezTo>
                  <a:pt x="3290" y="4749"/>
                  <a:pt x="3475" y="4749"/>
                  <a:pt x="3588" y="4636"/>
                </a:cubicBezTo>
                <a:cubicBezTo>
                  <a:pt x="3700" y="4523"/>
                  <a:pt x="3701" y="4339"/>
                  <a:pt x="3588" y="4225"/>
                </a:cubicBezTo>
                <a:cubicBezTo>
                  <a:pt x="3584" y="4221"/>
                  <a:pt x="3180" y="3799"/>
                  <a:pt x="3213" y="3766"/>
                </a:cubicBezTo>
                <a:cubicBezTo>
                  <a:pt x="3245" y="3734"/>
                  <a:pt x="3759" y="4269"/>
                  <a:pt x="3769" y="4279"/>
                </a:cubicBezTo>
                <a:cubicBezTo>
                  <a:pt x="3882" y="4391"/>
                  <a:pt x="4066" y="4391"/>
                  <a:pt x="4179" y="4279"/>
                </a:cubicBezTo>
                <a:cubicBezTo>
                  <a:pt x="4292" y="4166"/>
                  <a:pt x="4292" y="3981"/>
                  <a:pt x="4179" y="3868"/>
                </a:cubicBezTo>
                <a:cubicBezTo>
                  <a:pt x="4174" y="3863"/>
                  <a:pt x="4151" y="3841"/>
                  <a:pt x="4142" y="3832"/>
                </a:cubicBezTo>
                <a:cubicBezTo>
                  <a:pt x="4142" y="3832"/>
                  <a:pt x="3632" y="3378"/>
                  <a:pt x="3671" y="3339"/>
                </a:cubicBezTo>
                <a:cubicBezTo>
                  <a:pt x="3710" y="3300"/>
                  <a:pt x="4343" y="3891"/>
                  <a:pt x="4345" y="3891"/>
                </a:cubicBezTo>
                <a:cubicBezTo>
                  <a:pt x="4458" y="3993"/>
                  <a:pt x="4634" y="3992"/>
                  <a:pt x="4743" y="3883"/>
                </a:cubicBezTo>
                <a:cubicBezTo>
                  <a:pt x="4850" y="3776"/>
                  <a:pt x="4852" y="3608"/>
                  <a:pt x="4758" y="3494"/>
                </a:cubicBezTo>
                <a:cubicBezTo>
                  <a:pt x="4756" y="3488"/>
                  <a:pt x="4275" y="2986"/>
                  <a:pt x="4312" y="2948"/>
                </a:cubicBezTo>
                <a:cubicBezTo>
                  <a:pt x="4351" y="2910"/>
                  <a:pt x="4826" y="3400"/>
                  <a:pt x="4827" y="3401"/>
                </a:cubicBezTo>
                <a:cubicBezTo>
                  <a:pt x="4940" y="3513"/>
                  <a:pt x="5124" y="3513"/>
                  <a:pt x="5238" y="3401"/>
                </a:cubicBezTo>
                <a:cubicBezTo>
                  <a:pt x="5350" y="3288"/>
                  <a:pt x="5350" y="3103"/>
                  <a:pt x="5238" y="2990"/>
                </a:cubicBezTo>
                <a:cubicBezTo>
                  <a:pt x="5236" y="2989"/>
                  <a:pt x="5234" y="2988"/>
                  <a:pt x="5233" y="2987"/>
                </a:cubicBezTo>
                <a:close/>
              </a:path>
            </a:pathLst>
          </a:custGeom>
          <a:solidFill>
            <a:schemeClr val="bg1"/>
          </a:solidFill>
          <a:ln>
            <a:noFill/>
          </a:ln>
        </p:spPr>
      </p:sp>
      <p:sp>
        <p:nvSpPr>
          <p:cNvPr id="21" name="up-arrow_275200">
            <a:extLst>
              <a:ext uri="{FF2B5EF4-FFF2-40B4-BE49-F238E27FC236}">
                <a16:creationId xmlns:a16="http://schemas.microsoft.com/office/drawing/2014/main" xmlns="" id="{506BE169-BCB2-4E43-8909-97DC602EEC96}"/>
              </a:ext>
            </a:extLst>
          </p:cNvPr>
          <p:cNvSpPr>
            <a:spLocks noChangeAspect="1"/>
          </p:cNvSpPr>
          <p:nvPr/>
        </p:nvSpPr>
        <p:spPr bwMode="auto">
          <a:xfrm>
            <a:off x="8908357" y="3409040"/>
            <a:ext cx="609685" cy="608909"/>
          </a:xfrm>
          <a:custGeom>
            <a:avLst/>
            <a:gdLst>
              <a:gd name="T0" fmla="*/ 6826 w 6849"/>
              <a:gd name="T1" fmla="*/ 6677 h 6851"/>
              <a:gd name="T2" fmla="*/ 3526 w 6849"/>
              <a:gd name="T3" fmla="*/ 77 h 6851"/>
              <a:gd name="T4" fmla="*/ 3323 w 6849"/>
              <a:gd name="T5" fmla="*/ 77 h 6851"/>
              <a:gd name="T6" fmla="*/ 23 w 6849"/>
              <a:gd name="T7" fmla="*/ 6677 h 6851"/>
              <a:gd name="T8" fmla="*/ 49 w 6849"/>
              <a:gd name="T9" fmla="*/ 6812 h 6851"/>
              <a:gd name="T10" fmla="*/ 187 w 6849"/>
              <a:gd name="T11" fmla="*/ 6822 h 6851"/>
              <a:gd name="T12" fmla="*/ 3424 w 6849"/>
              <a:gd name="T13" fmla="*/ 4702 h 6851"/>
              <a:gd name="T14" fmla="*/ 6662 w 6849"/>
              <a:gd name="T15" fmla="*/ 6822 h 6851"/>
              <a:gd name="T16" fmla="*/ 6724 w 6849"/>
              <a:gd name="T17" fmla="*/ 6841 h 6851"/>
              <a:gd name="T18" fmla="*/ 6800 w 6849"/>
              <a:gd name="T19" fmla="*/ 6812 h 6851"/>
              <a:gd name="T20" fmla="*/ 6826 w 6849"/>
              <a:gd name="T21" fmla="*/ 6677 h 6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49" h="6851">
                <a:moveTo>
                  <a:pt x="6826" y="6677"/>
                </a:moveTo>
                <a:lnTo>
                  <a:pt x="3526" y="77"/>
                </a:lnTo>
                <a:cubicBezTo>
                  <a:pt x="3488" y="0"/>
                  <a:pt x="3361" y="0"/>
                  <a:pt x="3323" y="77"/>
                </a:cubicBezTo>
                <a:lnTo>
                  <a:pt x="23" y="6677"/>
                </a:lnTo>
                <a:cubicBezTo>
                  <a:pt x="0" y="6722"/>
                  <a:pt x="11" y="6778"/>
                  <a:pt x="49" y="6812"/>
                </a:cubicBezTo>
                <a:cubicBezTo>
                  <a:pt x="88" y="6847"/>
                  <a:pt x="144" y="6851"/>
                  <a:pt x="187" y="6822"/>
                </a:cubicBezTo>
                <a:lnTo>
                  <a:pt x="3424" y="4702"/>
                </a:lnTo>
                <a:lnTo>
                  <a:pt x="6662" y="6822"/>
                </a:lnTo>
                <a:cubicBezTo>
                  <a:pt x="6681" y="6835"/>
                  <a:pt x="6702" y="6841"/>
                  <a:pt x="6724" y="6841"/>
                </a:cubicBezTo>
                <a:cubicBezTo>
                  <a:pt x="6751" y="6841"/>
                  <a:pt x="6778" y="6831"/>
                  <a:pt x="6800" y="6812"/>
                </a:cubicBezTo>
                <a:cubicBezTo>
                  <a:pt x="6838" y="6778"/>
                  <a:pt x="6849" y="6722"/>
                  <a:pt x="6826" y="6677"/>
                </a:cubicBezTo>
                <a:close/>
              </a:path>
            </a:pathLst>
          </a:custGeom>
          <a:solidFill>
            <a:schemeClr val="bg1"/>
          </a:solidFill>
          <a:ln>
            <a:noFill/>
          </a:ln>
        </p:spPr>
      </p:sp>
      <p:sp>
        <p:nvSpPr>
          <p:cNvPr id="22" name="stats_150561">
            <a:extLst>
              <a:ext uri="{FF2B5EF4-FFF2-40B4-BE49-F238E27FC236}">
                <a16:creationId xmlns:a16="http://schemas.microsoft.com/office/drawing/2014/main" xmlns="" id="{972BE049-43E8-4E39-AD2F-ED8FC0A77310}"/>
              </a:ext>
            </a:extLst>
          </p:cNvPr>
          <p:cNvSpPr>
            <a:spLocks noChangeAspect="1"/>
          </p:cNvSpPr>
          <p:nvPr/>
        </p:nvSpPr>
        <p:spPr bwMode="auto">
          <a:xfrm>
            <a:off x="6379512" y="3500998"/>
            <a:ext cx="609685" cy="398808"/>
          </a:xfrm>
          <a:custGeom>
            <a:avLst/>
            <a:gdLst>
              <a:gd name="T0" fmla="*/ 2907 w 3311"/>
              <a:gd name="T1" fmla="*/ 0 h 2169"/>
              <a:gd name="T2" fmla="*/ 2503 w 3311"/>
              <a:gd name="T3" fmla="*/ 404 h 2169"/>
              <a:gd name="T4" fmla="*/ 2563 w 3311"/>
              <a:gd name="T5" fmla="*/ 616 h 2169"/>
              <a:gd name="T6" fmla="*/ 2175 w 3311"/>
              <a:gd name="T7" fmla="*/ 1061 h 2169"/>
              <a:gd name="T8" fmla="*/ 1999 w 3311"/>
              <a:gd name="T9" fmla="*/ 1021 h 2169"/>
              <a:gd name="T10" fmla="*/ 1776 w 3311"/>
              <a:gd name="T11" fmla="*/ 1088 h 2169"/>
              <a:gd name="T12" fmla="*/ 1565 w 3311"/>
              <a:gd name="T13" fmla="*/ 908 h 2169"/>
              <a:gd name="T14" fmla="*/ 1594 w 3311"/>
              <a:gd name="T15" fmla="*/ 756 h 2169"/>
              <a:gd name="T16" fmla="*/ 1190 w 3311"/>
              <a:gd name="T17" fmla="*/ 352 h 2169"/>
              <a:gd name="T18" fmla="*/ 786 w 3311"/>
              <a:gd name="T19" fmla="*/ 756 h 2169"/>
              <a:gd name="T20" fmla="*/ 856 w 3311"/>
              <a:gd name="T21" fmla="*/ 983 h 2169"/>
              <a:gd name="T22" fmla="*/ 545 w 3311"/>
              <a:gd name="T23" fmla="*/ 1386 h 2169"/>
              <a:gd name="T24" fmla="*/ 404 w 3311"/>
              <a:gd name="T25" fmla="*/ 1361 h 2169"/>
              <a:gd name="T26" fmla="*/ 0 w 3311"/>
              <a:gd name="T27" fmla="*/ 1765 h 2169"/>
              <a:gd name="T28" fmla="*/ 404 w 3311"/>
              <a:gd name="T29" fmla="*/ 2169 h 2169"/>
              <a:gd name="T30" fmla="*/ 808 w 3311"/>
              <a:gd name="T31" fmla="*/ 1765 h 2169"/>
              <a:gd name="T32" fmla="*/ 735 w 3311"/>
              <a:gd name="T33" fmla="*/ 1533 h 2169"/>
              <a:gd name="T34" fmla="*/ 1044 w 3311"/>
              <a:gd name="T35" fmla="*/ 1132 h 2169"/>
              <a:gd name="T36" fmla="*/ 1190 w 3311"/>
              <a:gd name="T37" fmla="*/ 1160 h 2169"/>
              <a:gd name="T38" fmla="*/ 1412 w 3311"/>
              <a:gd name="T39" fmla="*/ 1093 h 2169"/>
              <a:gd name="T40" fmla="*/ 1624 w 3311"/>
              <a:gd name="T41" fmla="*/ 1274 h 2169"/>
              <a:gd name="T42" fmla="*/ 1595 w 3311"/>
              <a:gd name="T43" fmla="*/ 1425 h 2169"/>
              <a:gd name="T44" fmla="*/ 1999 w 3311"/>
              <a:gd name="T45" fmla="*/ 1829 h 2169"/>
              <a:gd name="T46" fmla="*/ 2403 w 3311"/>
              <a:gd name="T47" fmla="*/ 1425 h 2169"/>
              <a:gd name="T48" fmla="*/ 2350 w 3311"/>
              <a:gd name="T49" fmla="*/ 1225 h 2169"/>
              <a:gd name="T50" fmla="*/ 2744 w 3311"/>
              <a:gd name="T51" fmla="*/ 773 h 2169"/>
              <a:gd name="T52" fmla="*/ 2907 w 3311"/>
              <a:gd name="T53" fmla="*/ 808 h 2169"/>
              <a:gd name="T54" fmla="*/ 3311 w 3311"/>
              <a:gd name="T55" fmla="*/ 404 h 2169"/>
              <a:gd name="T56" fmla="*/ 2907 w 3311"/>
              <a:gd name="T57" fmla="*/ 0 h 2169"/>
              <a:gd name="T58" fmla="*/ 2907 w 3311"/>
              <a:gd name="T59" fmla="*/ 568 h 2169"/>
              <a:gd name="T60" fmla="*/ 2743 w 3311"/>
              <a:gd name="T61" fmla="*/ 404 h 2169"/>
              <a:gd name="T62" fmla="*/ 2907 w 3311"/>
              <a:gd name="T63" fmla="*/ 240 h 2169"/>
              <a:gd name="T64" fmla="*/ 3071 w 3311"/>
              <a:gd name="T65" fmla="*/ 404 h 2169"/>
              <a:gd name="T66" fmla="*/ 2907 w 3311"/>
              <a:gd name="T67" fmla="*/ 568 h 2169"/>
              <a:gd name="T68" fmla="*/ 1999 w 3311"/>
              <a:gd name="T69" fmla="*/ 1589 h 2169"/>
              <a:gd name="T70" fmla="*/ 1835 w 3311"/>
              <a:gd name="T71" fmla="*/ 1425 h 2169"/>
              <a:gd name="T72" fmla="*/ 1999 w 3311"/>
              <a:gd name="T73" fmla="*/ 1261 h 2169"/>
              <a:gd name="T74" fmla="*/ 2163 w 3311"/>
              <a:gd name="T75" fmla="*/ 1425 h 2169"/>
              <a:gd name="T76" fmla="*/ 1999 w 3311"/>
              <a:gd name="T77" fmla="*/ 1589 h 2169"/>
              <a:gd name="T78" fmla="*/ 1190 w 3311"/>
              <a:gd name="T79" fmla="*/ 920 h 2169"/>
              <a:gd name="T80" fmla="*/ 1026 w 3311"/>
              <a:gd name="T81" fmla="*/ 756 h 2169"/>
              <a:gd name="T82" fmla="*/ 1190 w 3311"/>
              <a:gd name="T83" fmla="*/ 592 h 2169"/>
              <a:gd name="T84" fmla="*/ 1354 w 3311"/>
              <a:gd name="T85" fmla="*/ 756 h 2169"/>
              <a:gd name="T86" fmla="*/ 1190 w 3311"/>
              <a:gd name="T87" fmla="*/ 920 h 2169"/>
              <a:gd name="T88" fmla="*/ 568 w 3311"/>
              <a:gd name="T89" fmla="*/ 1765 h 2169"/>
              <a:gd name="T90" fmla="*/ 404 w 3311"/>
              <a:gd name="T91" fmla="*/ 1929 h 2169"/>
              <a:gd name="T92" fmla="*/ 240 w 3311"/>
              <a:gd name="T93" fmla="*/ 1765 h 2169"/>
              <a:gd name="T94" fmla="*/ 404 w 3311"/>
              <a:gd name="T95" fmla="*/ 1601 h 2169"/>
              <a:gd name="T96" fmla="*/ 568 w 3311"/>
              <a:gd name="T97" fmla="*/ 176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11" h="2169">
                <a:moveTo>
                  <a:pt x="2907" y="0"/>
                </a:moveTo>
                <a:cubicBezTo>
                  <a:pt x="2684" y="0"/>
                  <a:pt x="2503" y="181"/>
                  <a:pt x="2503" y="404"/>
                </a:cubicBezTo>
                <a:cubicBezTo>
                  <a:pt x="2503" y="481"/>
                  <a:pt x="2525" y="554"/>
                  <a:pt x="2563" y="616"/>
                </a:cubicBezTo>
                <a:lnTo>
                  <a:pt x="2175" y="1061"/>
                </a:lnTo>
                <a:cubicBezTo>
                  <a:pt x="2122" y="1036"/>
                  <a:pt x="2062" y="1021"/>
                  <a:pt x="1999" y="1021"/>
                </a:cubicBezTo>
                <a:cubicBezTo>
                  <a:pt x="1917" y="1021"/>
                  <a:pt x="1840" y="1046"/>
                  <a:pt x="1776" y="1088"/>
                </a:cubicBezTo>
                <a:lnTo>
                  <a:pt x="1565" y="908"/>
                </a:lnTo>
                <a:cubicBezTo>
                  <a:pt x="1584" y="861"/>
                  <a:pt x="1594" y="809"/>
                  <a:pt x="1594" y="756"/>
                </a:cubicBezTo>
                <a:cubicBezTo>
                  <a:pt x="1594" y="533"/>
                  <a:pt x="1413" y="352"/>
                  <a:pt x="1190" y="352"/>
                </a:cubicBezTo>
                <a:cubicBezTo>
                  <a:pt x="968" y="352"/>
                  <a:pt x="786" y="533"/>
                  <a:pt x="786" y="756"/>
                </a:cubicBezTo>
                <a:cubicBezTo>
                  <a:pt x="786" y="840"/>
                  <a:pt x="812" y="918"/>
                  <a:pt x="856" y="983"/>
                </a:cubicBezTo>
                <a:lnTo>
                  <a:pt x="545" y="1386"/>
                </a:lnTo>
                <a:cubicBezTo>
                  <a:pt x="501" y="1370"/>
                  <a:pt x="454" y="1361"/>
                  <a:pt x="404" y="1361"/>
                </a:cubicBezTo>
                <a:cubicBezTo>
                  <a:pt x="181" y="1361"/>
                  <a:pt x="0" y="1542"/>
                  <a:pt x="0" y="1765"/>
                </a:cubicBezTo>
                <a:cubicBezTo>
                  <a:pt x="0" y="1988"/>
                  <a:pt x="181" y="2169"/>
                  <a:pt x="404" y="2169"/>
                </a:cubicBezTo>
                <a:cubicBezTo>
                  <a:pt x="627" y="2169"/>
                  <a:pt x="808" y="1988"/>
                  <a:pt x="808" y="1765"/>
                </a:cubicBezTo>
                <a:cubicBezTo>
                  <a:pt x="808" y="1679"/>
                  <a:pt x="781" y="1599"/>
                  <a:pt x="735" y="1533"/>
                </a:cubicBezTo>
                <a:lnTo>
                  <a:pt x="1044" y="1132"/>
                </a:lnTo>
                <a:cubicBezTo>
                  <a:pt x="1090" y="1150"/>
                  <a:pt x="1139" y="1160"/>
                  <a:pt x="1190" y="1160"/>
                </a:cubicBezTo>
                <a:cubicBezTo>
                  <a:pt x="1272" y="1160"/>
                  <a:pt x="1349" y="1135"/>
                  <a:pt x="1412" y="1093"/>
                </a:cubicBezTo>
                <a:lnTo>
                  <a:pt x="1624" y="1274"/>
                </a:lnTo>
                <a:cubicBezTo>
                  <a:pt x="1606" y="1321"/>
                  <a:pt x="1595" y="1372"/>
                  <a:pt x="1595" y="1425"/>
                </a:cubicBezTo>
                <a:cubicBezTo>
                  <a:pt x="1595" y="1648"/>
                  <a:pt x="1776" y="1829"/>
                  <a:pt x="1999" y="1829"/>
                </a:cubicBezTo>
                <a:cubicBezTo>
                  <a:pt x="2222" y="1829"/>
                  <a:pt x="2403" y="1648"/>
                  <a:pt x="2403" y="1425"/>
                </a:cubicBezTo>
                <a:cubicBezTo>
                  <a:pt x="2403" y="1352"/>
                  <a:pt x="2384" y="1284"/>
                  <a:pt x="2350" y="1225"/>
                </a:cubicBezTo>
                <a:lnTo>
                  <a:pt x="2744" y="773"/>
                </a:lnTo>
                <a:cubicBezTo>
                  <a:pt x="2794" y="795"/>
                  <a:pt x="2849" y="808"/>
                  <a:pt x="2907" y="808"/>
                </a:cubicBezTo>
                <a:cubicBezTo>
                  <a:pt x="3130" y="808"/>
                  <a:pt x="3311" y="627"/>
                  <a:pt x="3311" y="404"/>
                </a:cubicBezTo>
                <a:cubicBezTo>
                  <a:pt x="3311" y="181"/>
                  <a:pt x="3130" y="0"/>
                  <a:pt x="2907" y="0"/>
                </a:cubicBezTo>
                <a:close/>
                <a:moveTo>
                  <a:pt x="2907" y="568"/>
                </a:moveTo>
                <a:cubicBezTo>
                  <a:pt x="2816" y="568"/>
                  <a:pt x="2743" y="494"/>
                  <a:pt x="2743" y="404"/>
                </a:cubicBezTo>
                <a:cubicBezTo>
                  <a:pt x="2743" y="313"/>
                  <a:pt x="2816" y="240"/>
                  <a:pt x="2907" y="240"/>
                </a:cubicBezTo>
                <a:cubicBezTo>
                  <a:pt x="2997" y="240"/>
                  <a:pt x="3071" y="313"/>
                  <a:pt x="3071" y="404"/>
                </a:cubicBezTo>
                <a:cubicBezTo>
                  <a:pt x="3071" y="494"/>
                  <a:pt x="2997" y="568"/>
                  <a:pt x="2907" y="568"/>
                </a:cubicBezTo>
                <a:close/>
                <a:moveTo>
                  <a:pt x="1999" y="1589"/>
                </a:moveTo>
                <a:cubicBezTo>
                  <a:pt x="1909" y="1589"/>
                  <a:pt x="1835" y="1516"/>
                  <a:pt x="1835" y="1425"/>
                </a:cubicBezTo>
                <a:cubicBezTo>
                  <a:pt x="1835" y="1335"/>
                  <a:pt x="1909" y="1261"/>
                  <a:pt x="1999" y="1261"/>
                </a:cubicBezTo>
                <a:cubicBezTo>
                  <a:pt x="2089" y="1261"/>
                  <a:pt x="2163" y="1335"/>
                  <a:pt x="2163" y="1425"/>
                </a:cubicBezTo>
                <a:cubicBezTo>
                  <a:pt x="2163" y="1516"/>
                  <a:pt x="2089" y="1589"/>
                  <a:pt x="1999" y="1589"/>
                </a:cubicBezTo>
                <a:close/>
                <a:moveTo>
                  <a:pt x="1190" y="920"/>
                </a:moveTo>
                <a:cubicBezTo>
                  <a:pt x="1100" y="920"/>
                  <a:pt x="1026" y="846"/>
                  <a:pt x="1026" y="756"/>
                </a:cubicBezTo>
                <a:cubicBezTo>
                  <a:pt x="1026" y="665"/>
                  <a:pt x="1100" y="592"/>
                  <a:pt x="1190" y="592"/>
                </a:cubicBezTo>
                <a:cubicBezTo>
                  <a:pt x="1281" y="592"/>
                  <a:pt x="1354" y="665"/>
                  <a:pt x="1354" y="756"/>
                </a:cubicBezTo>
                <a:cubicBezTo>
                  <a:pt x="1354" y="846"/>
                  <a:pt x="1281" y="920"/>
                  <a:pt x="1190" y="920"/>
                </a:cubicBezTo>
                <a:close/>
                <a:moveTo>
                  <a:pt x="568" y="1765"/>
                </a:moveTo>
                <a:cubicBezTo>
                  <a:pt x="568" y="1855"/>
                  <a:pt x="494" y="1929"/>
                  <a:pt x="404" y="1929"/>
                </a:cubicBezTo>
                <a:cubicBezTo>
                  <a:pt x="314" y="1929"/>
                  <a:pt x="240" y="1855"/>
                  <a:pt x="240" y="1765"/>
                </a:cubicBezTo>
                <a:cubicBezTo>
                  <a:pt x="240" y="1675"/>
                  <a:pt x="314" y="1601"/>
                  <a:pt x="404" y="1601"/>
                </a:cubicBezTo>
                <a:cubicBezTo>
                  <a:pt x="494" y="1601"/>
                  <a:pt x="568" y="1675"/>
                  <a:pt x="568" y="1765"/>
                </a:cubicBezTo>
                <a:close/>
              </a:path>
            </a:pathLst>
          </a:custGeom>
          <a:solidFill>
            <a:schemeClr val="bg1"/>
          </a:solidFill>
          <a:ln>
            <a:noFill/>
          </a:ln>
        </p:spPr>
      </p:sp>
      <p:sp>
        <p:nvSpPr>
          <p:cNvPr id="23" name="brain_161058">
            <a:extLst>
              <a:ext uri="{FF2B5EF4-FFF2-40B4-BE49-F238E27FC236}">
                <a16:creationId xmlns:a16="http://schemas.microsoft.com/office/drawing/2014/main" xmlns="" id="{E0E06BF6-2054-4345-90AF-EACF11BF627C}"/>
              </a:ext>
            </a:extLst>
          </p:cNvPr>
          <p:cNvSpPr>
            <a:spLocks noChangeAspect="1"/>
          </p:cNvSpPr>
          <p:nvPr/>
        </p:nvSpPr>
        <p:spPr bwMode="auto">
          <a:xfrm>
            <a:off x="7672029" y="3429000"/>
            <a:ext cx="509143" cy="60968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05654" h="605507">
                <a:moveTo>
                  <a:pt x="354266" y="207136"/>
                </a:moveTo>
                <a:cubicBezTo>
                  <a:pt x="360935" y="207600"/>
                  <a:pt x="365752" y="213445"/>
                  <a:pt x="365196" y="220126"/>
                </a:cubicBezTo>
                <a:cubicBezTo>
                  <a:pt x="364270" y="231167"/>
                  <a:pt x="363714" y="242301"/>
                  <a:pt x="363251" y="253250"/>
                </a:cubicBezTo>
                <a:cubicBezTo>
                  <a:pt x="362788" y="259930"/>
                  <a:pt x="357415" y="265312"/>
                  <a:pt x="350746" y="265312"/>
                </a:cubicBezTo>
                <a:cubicBezTo>
                  <a:pt x="343983" y="265312"/>
                  <a:pt x="338796" y="259467"/>
                  <a:pt x="338796" y="252786"/>
                </a:cubicBezTo>
                <a:cubicBezTo>
                  <a:pt x="339259" y="241188"/>
                  <a:pt x="339815" y="229683"/>
                  <a:pt x="340741" y="218177"/>
                </a:cubicBezTo>
                <a:cubicBezTo>
                  <a:pt x="341297" y="211497"/>
                  <a:pt x="347596" y="206672"/>
                  <a:pt x="354266" y="207136"/>
                </a:cubicBezTo>
                <a:close/>
                <a:moveTo>
                  <a:pt x="402186" y="193790"/>
                </a:moveTo>
                <a:cubicBezTo>
                  <a:pt x="409440" y="192770"/>
                  <a:pt x="415671" y="198148"/>
                  <a:pt x="416136" y="205288"/>
                </a:cubicBezTo>
                <a:cubicBezTo>
                  <a:pt x="416136" y="211501"/>
                  <a:pt x="415299" y="227636"/>
                  <a:pt x="407952" y="236445"/>
                </a:cubicBezTo>
                <a:cubicBezTo>
                  <a:pt x="404046" y="242658"/>
                  <a:pt x="395490" y="244142"/>
                  <a:pt x="389631" y="239320"/>
                </a:cubicBezTo>
                <a:cubicBezTo>
                  <a:pt x="385260" y="234962"/>
                  <a:pt x="383958" y="228285"/>
                  <a:pt x="387306" y="223556"/>
                </a:cubicBezTo>
                <a:cubicBezTo>
                  <a:pt x="391770" y="219291"/>
                  <a:pt x="391584" y="210574"/>
                  <a:pt x="391584" y="206772"/>
                </a:cubicBezTo>
                <a:cubicBezTo>
                  <a:pt x="391119" y="200003"/>
                  <a:pt x="395955" y="194810"/>
                  <a:pt x="402186" y="193790"/>
                </a:cubicBezTo>
                <a:close/>
                <a:moveTo>
                  <a:pt x="307469" y="138578"/>
                </a:moveTo>
                <a:cubicBezTo>
                  <a:pt x="314610" y="140061"/>
                  <a:pt x="318968" y="147757"/>
                  <a:pt x="316093" y="154248"/>
                </a:cubicBezTo>
                <a:cubicBezTo>
                  <a:pt x="310808" y="167229"/>
                  <a:pt x="303111" y="178263"/>
                  <a:pt x="295414" y="188370"/>
                </a:cubicBezTo>
                <a:cubicBezTo>
                  <a:pt x="291149" y="193748"/>
                  <a:pt x="283452" y="194675"/>
                  <a:pt x="278166" y="190410"/>
                </a:cubicBezTo>
                <a:cubicBezTo>
                  <a:pt x="272788" y="186515"/>
                  <a:pt x="272324" y="178912"/>
                  <a:pt x="276126" y="173534"/>
                </a:cubicBezTo>
                <a:cubicBezTo>
                  <a:pt x="282988" y="164911"/>
                  <a:pt x="289665" y="155917"/>
                  <a:pt x="293467" y="145717"/>
                </a:cubicBezTo>
                <a:cubicBezTo>
                  <a:pt x="295971" y="140061"/>
                  <a:pt x="301627" y="137094"/>
                  <a:pt x="307469" y="138578"/>
                </a:cubicBezTo>
                <a:close/>
                <a:moveTo>
                  <a:pt x="355370" y="117340"/>
                </a:moveTo>
                <a:cubicBezTo>
                  <a:pt x="362158" y="114372"/>
                  <a:pt x="370062" y="118267"/>
                  <a:pt x="371456" y="125500"/>
                </a:cubicBezTo>
                <a:cubicBezTo>
                  <a:pt x="374432" y="139225"/>
                  <a:pt x="374432" y="152671"/>
                  <a:pt x="373781" y="165283"/>
                </a:cubicBezTo>
                <a:cubicBezTo>
                  <a:pt x="373316" y="172053"/>
                  <a:pt x="367458" y="177246"/>
                  <a:pt x="360670" y="176690"/>
                </a:cubicBezTo>
                <a:cubicBezTo>
                  <a:pt x="354068" y="176504"/>
                  <a:pt x="349419" y="170476"/>
                  <a:pt x="349512" y="163892"/>
                </a:cubicBezTo>
                <a:cubicBezTo>
                  <a:pt x="350162" y="152950"/>
                  <a:pt x="350534" y="141636"/>
                  <a:pt x="347931" y="131157"/>
                </a:cubicBezTo>
                <a:cubicBezTo>
                  <a:pt x="346629" y="124944"/>
                  <a:pt x="349791" y="119380"/>
                  <a:pt x="355370" y="117340"/>
                </a:cubicBezTo>
                <a:close/>
                <a:moveTo>
                  <a:pt x="220184" y="98275"/>
                </a:moveTo>
                <a:cubicBezTo>
                  <a:pt x="226590" y="98553"/>
                  <a:pt x="231325" y="104579"/>
                  <a:pt x="231046" y="111160"/>
                </a:cubicBezTo>
                <a:cubicBezTo>
                  <a:pt x="226962" y="122563"/>
                  <a:pt x="222134" y="139805"/>
                  <a:pt x="224641" y="150372"/>
                </a:cubicBezTo>
                <a:cubicBezTo>
                  <a:pt x="225848" y="156491"/>
                  <a:pt x="222598" y="162053"/>
                  <a:pt x="217028" y="164092"/>
                </a:cubicBezTo>
                <a:cubicBezTo>
                  <a:pt x="210344" y="166873"/>
                  <a:pt x="202452" y="162794"/>
                  <a:pt x="200967" y="155749"/>
                </a:cubicBezTo>
                <a:cubicBezTo>
                  <a:pt x="198089" y="142029"/>
                  <a:pt x="203288" y="122006"/>
                  <a:pt x="206816" y="109585"/>
                </a:cubicBezTo>
                <a:cubicBezTo>
                  <a:pt x="207558" y="102725"/>
                  <a:pt x="213314" y="97719"/>
                  <a:pt x="220184" y="98275"/>
                </a:cubicBezTo>
                <a:close/>
                <a:moveTo>
                  <a:pt x="275161" y="75104"/>
                </a:moveTo>
                <a:cubicBezTo>
                  <a:pt x="282042" y="72880"/>
                  <a:pt x="289667" y="77328"/>
                  <a:pt x="290504" y="84463"/>
                </a:cubicBezTo>
                <a:cubicBezTo>
                  <a:pt x="292364" y="98270"/>
                  <a:pt x="291248" y="111613"/>
                  <a:pt x="289481" y="124215"/>
                </a:cubicBezTo>
                <a:cubicBezTo>
                  <a:pt x="288366" y="131073"/>
                  <a:pt x="282042" y="135613"/>
                  <a:pt x="275347" y="134501"/>
                </a:cubicBezTo>
                <a:cubicBezTo>
                  <a:pt x="268838" y="133852"/>
                  <a:pt x="264561" y="127366"/>
                  <a:pt x="265305" y="120880"/>
                </a:cubicBezTo>
                <a:cubicBezTo>
                  <a:pt x="266979" y="110038"/>
                  <a:pt x="268187" y="98826"/>
                  <a:pt x="266607" y="88169"/>
                </a:cubicBezTo>
                <a:cubicBezTo>
                  <a:pt x="265863" y="81961"/>
                  <a:pt x="269396" y="76679"/>
                  <a:pt x="275161" y="75104"/>
                </a:cubicBezTo>
                <a:close/>
                <a:moveTo>
                  <a:pt x="300821" y="1"/>
                </a:moveTo>
                <a:cubicBezTo>
                  <a:pt x="324066" y="-80"/>
                  <a:pt x="347137" y="2539"/>
                  <a:pt x="369512" y="9538"/>
                </a:cubicBezTo>
                <a:cubicBezTo>
                  <a:pt x="438772" y="31137"/>
                  <a:pt x="490670" y="96398"/>
                  <a:pt x="502647" y="168333"/>
                </a:cubicBezTo>
                <a:cubicBezTo>
                  <a:pt x="514716" y="239805"/>
                  <a:pt x="489649" y="315170"/>
                  <a:pt x="442021" y="370419"/>
                </a:cubicBezTo>
                <a:cubicBezTo>
                  <a:pt x="430509" y="383954"/>
                  <a:pt x="399036" y="411022"/>
                  <a:pt x="397365" y="470350"/>
                </a:cubicBezTo>
                <a:cubicBezTo>
                  <a:pt x="393001" y="514939"/>
                  <a:pt x="389195" y="560547"/>
                  <a:pt x="397829" y="604209"/>
                </a:cubicBezTo>
                <a:lnTo>
                  <a:pt x="337761" y="604209"/>
                </a:lnTo>
                <a:lnTo>
                  <a:pt x="337761" y="381080"/>
                </a:lnTo>
                <a:cubicBezTo>
                  <a:pt x="337761" y="372459"/>
                  <a:pt x="342588" y="364301"/>
                  <a:pt x="350294" y="359944"/>
                </a:cubicBezTo>
                <a:cubicBezTo>
                  <a:pt x="375825" y="345576"/>
                  <a:pt x="401264" y="329817"/>
                  <a:pt x="420482" y="307661"/>
                </a:cubicBezTo>
                <a:cubicBezTo>
                  <a:pt x="458454" y="262146"/>
                  <a:pt x="457711" y="195772"/>
                  <a:pt x="433944" y="141635"/>
                </a:cubicBezTo>
                <a:cubicBezTo>
                  <a:pt x="400893" y="66178"/>
                  <a:pt x="278528" y="5830"/>
                  <a:pt x="180673" y="86386"/>
                </a:cubicBezTo>
                <a:cubicBezTo>
                  <a:pt x="150871" y="110859"/>
                  <a:pt x="131189" y="148681"/>
                  <a:pt x="134067" y="187151"/>
                </a:cubicBezTo>
                <a:cubicBezTo>
                  <a:pt x="134531" y="192806"/>
                  <a:pt x="133510" y="207174"/>
                  <a:pt x="153749" y="213942"/>
                </a:cubicBezTo>
                <a:cubicBezTo>
                  <a:pt x="317150" y="198924"/>
                  <a:pt x="302759" y="277719"/>
                  <a:pt x="306102" y="310350"/>
                </a:cubicBezTo>
                <a:cubicBezTo>
                  <a:pt x="314272" y="388125"/>
                  <a:pt x="316221" y="527824"/>
                  <a:pt x="314736" y="605507"/>
                </a:cubicBezTo>
                <a:lnTo>
                  <a:pt x="182066" y="605507"/>
                </a:lnTo>
                <a:cubicBezTo>
                  <a:pt x="184944" y="578717"/>
                  <a:pt x="183180" y="506781"/>
                  <a:pt x="157091" y="490837"/>
                </a:cubicBezTo>
                <a:cubicBezTo>
                  <a:pt x="139730" y="478322"/>
                  <a:pt x="116706" y="485646"/>
                  <a:pt x="95538" y="488519"/>
                </a:cubicBezTo>
                <a:cubicBezTo>
                  <a:pt x="74370" y="491300"/>
                  <a:pt x="46982" y="483143"/>
                  <a:pt x="46053" y="462007"/>
                </a:cubicBezTo>
                <a:cubicBezTo>
                  <a:pt x="45125" y="445228"/>
                  <a:pt x="62858" y="427059"/>
                  <a:pt x="51809" y="414545"/>
                </a:cubicBezTo>
                <a:cubicBezTo>
                  <a:pt x="48003" y="410280"/>
                  <a:pt x="41690" y="408426"/>
                  <a:pt x="38812" y="403050"/>
                </a:cubicBezTo>
                <a:cubicBezTo>
                  <a:pt x="33056" y="391926"/>
                  <a:pt x="49024" y="381451"/>
                  <a:pt x="51345" y="368936"/>
                </a:cubicBezTo>
                <a:cubicBezTo>
                  <a:pt x="56637" y="341126"/>
                  <a:pt x="-553" y="337325"/>
                  <a:pt x="4" y="309515"/>
                </a:cubicBezTo>
                <a:cubicBezTo>
                  <a:pt x="468" y="295147"/>
                  <a:pt x="64343" y="265390"/>
                  <a:pt x="64343" y="191508"/>
                </a:cubicBezTo>
                <a:cubicBezTo>
                  <a:pt x="64343" y="159248"/>
                  <a:pt x="65736" y="125691"/>
                  <a:pt x="78733" y="95934"/>
                </a:cubicBezTo>
                <a:cubicBezTo>
                  <a:pt x="103244" y="39851"/>
                  <a:pt x="170553" y="16861"/>
                  <a:pt x="231086" y="6664"/>
                </a:cubicBezTo>
                <a:cubicBezTo>
                  <a:pt x="254157" y="2864"/>
                  <a:pt x="277576" y="83"/>
                  <a:pt x="300821" y="1"/>
                </a:cubicBezTo>
                <a:close/>
              </a:path>
            </a:pathLst>
          </a:custGeom>
          <a:solidFill>
            <a:schemeClr val="bg1"/>
          </a:solidFill>
          <a:ln>
            <a:noFill/>
          </a:ln>
        </p:spPr>
      </p:sp>
      <p:sp>
        <p:nvSpPr>
          <p:cNvPr id="24" name="interlock_64751">
            <a:extLst>
              <a:ext uri="{FF2B5EF4-FFF2-40B4-BE49-F238E27FC236}">
                <a16:creationId xmlns:a16="http://schemas.microsoft.com/office/drawing/2014/main" xmlns="" id="{A28F85A6-2C62-424F-9D53-5D6A9B67A324}"/>
              </a:ext>
            </a:extLst>
          </p:cNvPr>
          <p:cNvSpPr>
            <a:spLocks noChangeAspect="1"/>
          </p:cNvSpPr>
          <p:nvPr/>
        </p:nvSpPr>
        <p:spPr bwMode="auto">
          <a:xfrm>
            <a:off x="3973977" y="4538636"/>
            <a:ext cx="609685" cy="608702"/>
          </a:xfrm>
          <a:custGeom>
            <a:avLst/>
            <a:gdLst>
              <a:gd name="connsiteX0" fmla="*/ 536383 w 609459"/>
              <a:gd name="connsiteY0" fmla="*/ 348091 h 608477"/>
              <a:gd name="connsiteX1" fmla="*/ 570534 w 609459"/>
              <a:gd name="connsiteY1" fmla="*/ 382183 h 608477"/>
              <a:gd name="connsiteX2" fmla="*/ 570534 w 609459"/>
              <a:gd name="connsiteY2" fmla="*/ 569688 h 608477"/>
              <a:gd name="connsiteX3" fmla="*/ 476686 w 609459"/>
              <a:gd name="connsiteY3" fmla="*/ 608477 h 608477"/>
              <a:gd name="connsiteX4" fmla="*/ 382703 w 609459"/>
              <a:gd name="connsiteY4" fmla="*/ 569688 h 608477"/>
              <a:gd name="connsiteX5" fmla="*/ 231712 w 609459"/>
              <a:gd name="connsiteY5" fmla="*/ 418959 h 608477"/>
              <a:gd name="connsiteX6" fmla="*/ 294233 w 609459"/>
              <a:gd name="connsiteY6" fmla="*/ 356413 h 608477"/>
              <a:gd name="connsiteX7" fmla="*/ 445358 w 609459"/>
              <a:gd name="connsiteY7" fmla="*/ 507276 h 608477"/>
              <a:gd name="connsiteX8" fmla="*/ 508013 w 609459"/>
              <a:gd name="connsiteY8" fmla="*/ 507276 h 608477"/>
              <a:gd name="connsiteX9" fmla="*/ 508013 w 609459"/>
              <a:gd name="connsiteY9" fmla="*/ 444729 h 608477"/>
              <a:gd name="connsiteX10" fmla="*/ 473728 w 609459"/>
              <a:gd name="connsiteY10" fmla="*/ 410638 h 608477"/>
              <a:gd name="connsiteX11" fmla="*/ 189939 w 609459"/>
              <a:gd name="connsiteY11" fmla="*/ 231446 h 608477"/>
              <a:gd name="connsiteX12" fmla="*/ 252456 w 609459"/>
              <a:gd name="connsiteY12" fmla="*/ 293860 h 608477"/>
              <a:gd name="connsiteX13" fmla="*/ 101475 w 609459"/>
              <a:gd name="connsiteY13" fmla="*/ 444726 h 608477"/>
              <a:gd name="connsiteX14" fmla="*/ 101475 w 609459"/>
              <a:gd name="connsiteY14" fmla="*/ 507273 h 608477"/>
              <a:gd name="connsiteX15" fmla="*/ 163991 w 609459"/>
              <a:gd name="connsiteY15" fmla="*/ 507273 h 608477"/>
              <a:gd name="connsiteX16" fmla="*/ 198275 w 609459"/>
              <a:gd name="connsiteY16" fmla="*/ 473047 h 608477"/>
              <a:gd name="connsiteX17" fmla="*/ 260926 w 609459"/>
              <a:gd name="connsiteY17" fmla="*/ 535594 h 608477"/>
              <a:gd name="connsiteX18" fmla="*/ 226643 w 609459"/>
              <a:gd name="connsiteY18" fmla="*/ 569687 h 608477"/>
              <a:gd name="connsiteX19" fmla="*/ 132666 w 609459"/>
              <a:gd name="connsiteY19" fmla="*/ 608477 h 608477"/>
              <a:gd name="connsiteX20" fmla="*/ 38823 w 609459"/>
              <a:gd name="connsiteY20" fmla="*/ 569687 h 608477"/>
              <a:gd name="connsiteX21" fmla="*/ 38823 w 609459"/>
              <a:gd name="connsiteY21" fmla="*/ 382178 h 608477"/>
              <a:gd name="connsiteX22" fmla="*/ 132716 w 609459"/>
              <a:gd name="connsiteY22" fmla="*/ 1 h 608477"/>
              <a:gd name="connsiteX23" fmla="*/ 226614 w 609459"/>
              <a:gd name="connsiteY23" fmla="*/ 38771 h 608477"/>
              <a:gd name="connsiteX24" fmla="*/ 377712 w 609459"/>
              <a:gd name="connsiteY24" fmla="*/ 189688 h 608477"/>
              <a:gd name="connsiteX25" fmla="*/ 315068 w 609459"/>
              <a:gd name="connsiteY25" fmla="*/ 252124 h 608477"/>
              <a:gd name="connsiteX26" fmla="*/ 163970 w 609459"/>
              <a:gd name="connsiteY26" fmla="*/ 101340 h 608477"/>
              <a:gd name="connsiteX27" fmla="*/ 101461 w 609459"/>
              <a:gd name="connsiteY27" fmla="*/ 101340 h 608477"/>
              <a:gd name="connsiteX28" fmla="*/ 101461 w 609459"/>
              <a:gd name="connsiteY28" fmla="*/ 163775 h 608477"/>
              <a:gd name="connsiteX29" fmla="*/ 135606 w 609459"/>
              <a:gd name="connsiteY29" fmla="*/ 198013 h 608477"/>
              <a:gd name="connsiteX30" fmla="*/ 72962 w 609459"/>
              <a:gd name="connsiteY30" fmla="*/ 260448 h 608477"/>
              <a:gd name="connsiteX31" fmla="*/ 38817 w 609459"/>
              <a:gd name="connsiteY31" fmla="*/ 226344 h 608477"/>
              <a:gd name="connsiteX32" fmla="*/ 38817 w 609459"/>
              <a:gd name="connsiteY32" fmla="*/ 38771 h 608477"/>
              <a:gd name="connsiteX33" fmla="*/ 132716 w 609459"/>
              <a:gd name="connsiteY33" fmla="*/ 1 h 608477"/>
              <a:gd name="connsiteX34" fmla="*/ 476678 w 609459"/>
              <a:gd name="connsiteY34" fmla="*/ 0 h 608477"/>
              <a:gd name="connsiteX35" fmla="*/ 570537 w 609459"/>
              <a:gd name="connsiteY35" fmla="*/ 38767 h 608477"/>
              <a:gd name="connsiteX36" fmla="*/ 570537 w 609459"/>
              <a:gd name="connsiteY36" fmla="*/ 226327 h 608477"/>
              <a:gd name="connsiteX37" fmla="*/ 419556 w 609459"/>
              <a:gd name="connsiteY37" fmla="*/ 377234 h 608477"/>
              <a:gd name="connsiteX38" fmla="*/ 356905 w 609459"/>
              <a:gd name="connsiteY38" fmla="*/ 314670 h 608477"/>
              <a:gd name="connsiteX39" fmla="*/ 508021 w 609459"/>
              <a:gd name="connsiteY39" fmla="*/ 163762 h 608477"/>
              <a:gd name="connsiteX40" fmla="*/ 508021 w 609459"/>
              <a:gd name="connsiteY40" fmla="*/ 101332 h 608477"/>
              <a:gd name="connsiteX41" fmla="*/ 445369 w 609459"/>
              <a:gd name="connsiteY41" fmla="*/ 101332 h 608477"/>
              <a:gd name="connsiteX42" fmla="*/ 411220 w 609459"/>
              <a:gd name="connsiteY42" fmla="*/ 135434 h 608477"/>
              <a:gd name="connsiteX43" fmla="*/ 348569 w 609459"/>
              <a:gd name="connsiteY43" fmla="*/ 72869 h 608477"/>
              <a:gd name="connsiteX44" fmla="*/ 382718 w 609459"/>
              <a:gd name="connsiteY44" fmla="*/ 38767 h 608477"/>
              <a:gd name="connsiteX45" fmla="*/ 476678 w 609459"/>
              <a:gd name="connsiteY45" fmla="*/ 0 h 60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09459" h="608477">
                <a:moveTo>
                  <a:pt x="536383" y="348091"/>
                </a:moveTo>
                <a:lnTo>
                  <a:pt x="570534" y="382183"/>
                </a:lnTo>
                <a:cubicBezTo>
                  <a:pt x="622433" y="433992"/>
                  <a:pt x="622433" y="518013"/>
                  <a:pt x="570534" y="569688"/>
                </a:cubicBezTo>
                <a:cubicBezTo>
                  <a:pt x="544719" y="595592"/>
                  <a:pt x="510702" y="608477"/>
                  <a:pt x="476686" y="608477"/>
                </a:cubicBezTo>
                <a:cubicBezTo>
                  <a:pt x="442669" y="608477"/>
                  <a:pt x="408652" y="595592"/>
                  <a:pt x="382703" y="569688"/>
                </a:cubicBezTo>
                <a:lnTo>
                  <a:pt x="231712" y="418959"/>
                </a:lnTo>
                <a:lnTo>
                  <a:pt x="294233" y="356413"/>
                </a:lnTo>
                <a:lnTo>
                  <a:pt x="445358" y="507276"/>
                </a:lnTo>
                <a:cubicBezTo>
                  <a:pt x="462568" y="524456"/>
                  <a:pt x="490669" y="524456"/>
                  <a:pt x="508013" y="507276"/>
                </a:cubicBezTo>
                <a:cubicBezTo>
                  <a:pt x="525223" y="489961"/>
                  <a:pt x="525223" y="462044"/>
                  <a:pt x="508013" y="444729"/>
                </a:cubicBezTo>
                <a:lnTo>
                  <a:pt x="473728" y="410638"/>
                </a:lnTo>
                <a:close/>
                <a:moveTo>
                  <a:pt x="189939" y="231446"/>
                </a:moveTo>
                <a:lnTo>
                  <a:pt x="252456" y="293860"/>
                </a:lnTo>
                <a:lnTo>
                  <a:pt x="101475" y="444726"/>
                </a:lnTo>
                <a:cubicBezTo>
                  <a:pt x="84131" y="461906"/>
                  <a:pt x="84131" y="489959"/>
                  <a:pt x="101475" y="507273"/>
                </a:cubicBezTo>
                <a:cubicBezTo>
                  <a:pt x="118683" y="524454"/>
                  <a:pt x="146782" y="524454"/>
                  <a:pt x="163991" y="507273"/>
                </a:cubicBezTo>
                <a:lnTo>
                  <a:pt x="198275" y="473047"/>
                </a:lnTo>
                <a:lnTo>
                  <a:pt x="260926" y="535594"/>
                </a:lnTo>
                <a:lnTo>
                  <a:pt x="226643" y="569687"/>
                </a:lnTo>
                <a:cubicBezTo>
                  <a:pt x="200695" y="595592"/>
                  <a:pt x="166680" y="608477"/>
                  <a:pt x="132666" y="608477"/>
                </a:cubicBezTo>
                <a:cubicBezTo>
                  <a:pt x="98651" y="608477"/>
                  <a:pt x="64637" y="595592"/>
                  <a:pt x="38823" y="569687"/>
                </a:cubicBezTo>
                <a:cubicBezTo>
                  <a:pt x="-12938" y="518011"/>
                  <a:pt x="-12938" y="433988"/>
                  <a:pt x="38823" y="382178"/>
                </a:cubicBezTo>
                <a:close/>
                <a:moveTo>
                  <a:pt x="132716" y="1"/>
                </a:moveTo>
                <a:cubicBezTo>
                  <a:pt x="166726" y="1"/>
                  <a:pt x="200737" y="12924"/>
                  <a:pt x="226614" y="38771"/>
                </a:cubicBezTo>
                <a:lnTo>
                  <a:pt x="377712" y="189688"/>
                </a:lnTo>
                <a:lnTo>
                  <a:pt x="315068" y="252124"/>
                </a:lnTo>
                <a:lnTo>
                  <a:pt x="163970" y="101340"/>
                </a:lnTo>
                <a:cubicBezTo>
                  <a:pt x="146763" y="84019"/>
                  <a:pt x="118668" y="84019"/>
                  <a:pt x="101461" y="101340"/>
                </a:cubicBezTo>
                <a:cubicBezTo>
                  <a:pt x="84120" y="118526"/>
                  <a:pt x="84120" y="146588"/>
                  <a:pt x="101461" y="163775"/>
                </a:cubicBezTo>
                <a:lnTo>
                  <a:pt x="135606" y="198013"/>
                </a:lnTo>
                <a:lnTo>
                  <a:pt x="72962" y="260448"/>
                </a:lnTo>
                <a:lnTo>
                  <a:pt x="38817" y="226344"/>
                </a:lnTo>
                <a:cubicBezTo>
                  <a:pt x="-12938" y="174650"/>
                  <a:pt x="-12938" y="90464"/>
                  <a:pt x="38817" y="38771"/>
                </a:cubicBezTo>
                <a:cubicBezTo>
                  <a:pt x="64695" y="12924"/>
                  <a:pt x="98705" y="1"/>
                  <a:pt x="132716" y="1"/>
                </a:cubicBezTo>
                <a:close/>
                <a:moveTo>
                  <a:pt x="476678" y="0"/>
                </a:moveTo>
                <a:cubicBezTo>
                  <a:pt x="510676" y="0"/>
                  <a:pt x="544657" y="12923"/>
                  <a:pt x="570537" y="38767"/>
                </a:cubicBezTo>
                <a:cubicBezTo>
                  <a:pt x="622433" y="90457"/>
                  <a:pt x="622433" y="174637"/>
                  <a:pt x="570537" y="226327"/>
                </a:cubicBezTo>
                <a:lnTo>
                  <a:pt x="419556" y="377234"/>
                </a:lnTo>
                <a:lnTo>
                  <a:pt x="356905" y="314670"/>
                </a:lnTo>
                <a:lnTo>
                  <a:pt x="508021" y="163762"/>
                </a:lnTo>
                <a:cubicBezTo>
                  <a:pt x="525229" y="146577"/>
                  <a:pt x="525229" y="118517"/>
                  <a:pt x="508021" y="101332"/>
                </a:cubicBezTo>
                <a:cubicBezTo>
                  <a:pt x="490677" y="84013"/>
                  <a:pt x="462578" y="84013"/>
                  <a:pt x="445369" y="101332"/>
                </a:cubicBezTo>
                <a:lnTo>
                  <a:pt x="411220" y="135434"/>
                </a:lnTo>
                <a:lnTo>
                  <a:pt x="348569" y="72869"/>
                </a:lnTo>
                <a:lnTo>
                  <a:pt x="382718" y="38767"/>
                </a:lnTo>
                <a:cubicBezTo>
                  <a:pt x="408666" y="12923"/>
                  <a:pt x="442681" y="0"/>
                  <a:pt x="476678" y="0"/>
                </a:cubicBezTo>
                <a:close/>
              </a:path>
            </a:pathLst>
          </a:custGeom>
          <a:solidFill>
            <a:schemeClr val="bg1"/>
          </a:solidFill>
          <a:ln>
            <a:noFill/>
          </a:ln>
        </p:spPr>
      </p:sp>
      <p:sp>
        <p:nvSpPr>
          <p:cNvPr id="25" name="security-on_74373">
            <a:extLst>
              <a:ext uri="{FF2B5EF4-FFF2-40B4-BE49-F238E27FC236}">
                <a16:creationId xmlns:a16="http://schemas.microsoft.com/office/drawing/2014/main" xmlns="" id="{1B250B47-73A8-4A3B-AD77-BC656FE8858B}"/>
              </a:ext>
            </a:extLst>
          </p:cNvPr>
          <p:cNvSpPr>
            <a:spLocks noChangeAspect="1"/>
          </p:cNvSpPr>
          <p:nvPr/>
        </p:nvSpPr>
        <p:spPr bwMode="auto">
          <a:xfrm>
            <a:off x="1471793" y="4543846"/>
            <a:ext cx="573711" cy="609685"/>
          </a:xfrm>
          <a:custGeom>
            <a:avLst/>
            <a:gdLst>
              <a:gd name="T0" fmla="*/ 4091 w 4360"/>
              <a:gd name="T1" fmla="*/ 725 h 4640"/>
              <a:gd name="T2" fmla="*/ 2180 w 4360"/>
              <a:gd name="T3" fmla="*/ 0 h 4640"/>
              <a:gd name="T4" fmla="*/ 269 w 4360"/>
              <a:gd name="T5" fmla="*/ 725 h 4640"/>
              <a:gd name="T6" fmla="*/ 2180 w 4360"/>
              <a:gd name="T7" fmla="*/ 4640 h 4640"/>
              <a:gd name="T8" fmla="*/ 4091 w 4360"/>
              <a:gd name="T9" fmla="*/ 725 h 4640"/>
              <a:gd name="T10" fmla="*/ 2021 w 4360"/>
              <a:gd name="T11" fmla="*/ 3010 h 4640"/>
              <a:gd name="T12" fmla="*/ 1385 w 4360"/>
              <a:gd name="T13" fmla="*/ 2374 h 4640"/>
              <a:gd name="T14" fmla="*/ 1670 w 4360"/>
              <a:gd name="T15" fmla="*/ 2089 h 4640"/>
              <a:gd name="T16" fmla="*/ 2021 w 4360"/>
              <a:gd name="T17" fmla="*/ 2440 h 4640"/>
              <a:gd name="T18" fmla="*/ 2690 w 4360"/>
              <a:gd name="T19" fmla="*/ 1772 h 4640"/>
              <a:gd name="T20" fmla="*/ 2975 w 4360"/>
              <a:gd name="T21" fmla="*/ 2057 h 4640"/>
              <a:gd name="T22" fmla="*/ 2021 w 4360"/>
              <a:gd name="T23" fmla="*/ 3010 h 4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0" h="4640">
                <a:moveTo>
                  <a:pt x="4091" y="725"/>
                </a:moveTo>
                <a:cubicBezTo>
                  <a:pt x="3299" y="725"/>
                  <a:pt x="2693" y="499"/>
                  <a:pt x="2180" y="0"/>
                </a:cubicBezTo>
                <a:cubicBezTo>
                  <a:pt x="1667" y="499"/>
                  <a:pt x="1060" y="725"/>
                  <a:pt x="269" y="725"/>
                </a:cubicBezTo>
                <a:cubicBezTo>
                  <a:pt x="269" y="2024"/>
                  <a:pt x="0" y="3884"/>
                  <a:pt x="2180" y="4640"/>
                </a:cubicBezTo>
                <a:cubicBezTo>
                  <a:pt x="4360" y="3884"/>
                  <a:pt x="4091" y="2024"/>
                  <a:pt x="4091" y="725"/>
                </a:cubicBezTo>
                <a:close/>
                <a:moveTo>
                  <a:pt x="2021" y="3010"/>
                </a:moveTo>
                <a:lnTo>
                  <a:pt x="1385" y="2374"/>
                </a:lnTo>
                <a:lnTo>
                  <a:pt x="1670" y="2089"/>
                </a:lnTo>
                <a:lnTo>
                  <a:pt x="2021" y="2440"/>
                </a:lnTo>
                <a:lnTo>
                  <a:pt x="2690" y="1772"/>
                </a:lnTo>
                <a:lnTo>
                  <a:pt x="2975" y="2057"/>
                </a:lnTo>
                <a:lnTo>
                  <a:pt x="2021" y="3010"/>
                </a:lnTo>
                <a:close/>
              </a:path>
            </a:pathLst>
          </a:custGeom>
          <a:solidFill>
            <a:schemeClr val="bg1"/>
          </a:solidFill>
          <a:ln>
            <a:noFill/>
          </a:ln>
        </p:spPr>
      </p:sp>
      <p:sp>
        <p:nvSpPr>
          <p:cNvPr id="26" name="wifi-antenna_99538">
            <a:extLst>
              <a:ext uri="{FF2B5EF4-FFF2-40B4-BE49-F238E27FC236}">
                <a16:creationId xmlns:a16="http://schemas.microsoft.com/office/drawing/2014/main" xmlns="" id="{53D6722B-CD50-4B4A-BE67-8D133A1EFF8A}"/>
              </a:ext>
            </a:extLst>
          </p:cNvPr>
          <p:cNvSpPr>
            <a:spLocks noChangeAspect="1"/>
          </p:cNvSpPr>
          <p:nvPr/>
        </p:nvSpPr>
        <p:spPr bwMode="auto">
          <a:xfrm>
            <a:off x="10245227" y="3409040"/>
            <a:ext cx="457476" cy="609685"/>
          </a:xfrm>
          <a:custGeom>
            <a:avLst/>
            <a:gdLst>
              <a:gd name="connsiteX0" fmla="*/ 82669 w 454935"/>
              <a:gd name="connsiteY0" fmla="*/ 135909 h 606298"/>
              <a:gd name="connsiteX1" fmla="*/ 189769 w 454935"/>
              <a:gd name="connsiteY1" fmla="*/ 242844 h 606298"/>
              <a:gd name="connsiteX2" fmla="*/ 219425 w 454935"/>
              <a:gd name="connsiteY2" fmla="*/ 213387 h 606298"/>
              <a:gd name="connsiteX3" fmla="*/ 218196 w 454935"/>
              <a:gd name="connsiteY3" fmla="*/ 204335 h 606298"/>
              <a:gd name="connsiteX4" fmla="*/ 250926 w 454935"/>
              <a:gd name="connsiteY4" fmla="*/ 171656 h 606298"/>
              <a:gd name="connsiteX5" fmla="*/ 283655 w 454935"/>
              <a:gd name="connsiteY5" fmla="*/ 204335 h 606298"/>
              <a:gd name="connsiteX6" fmla="*/ 250926 w 454935"/>
              <a:gd name="connsiteY6" fmla="*/ 237167 h 606298"/>
              <a:gd name="connsiteX7" fmla="*/ 242935 w 454935"/>
              <a:gd name="connsiteY7" fmla="*/ 236093 h 606298"/>
              <a:gd name="connsiteX8" fmla="*/ 212972 w 454935"/>
              <a:gd name="connsiteY8" fmla="*/ 266010 h 606298"/>
              <a:gd name="connsiteX9" fmla="*/ 320226 w 454935"/>
              <a:gd name="connsiteY9" fmla="*/ 373098 h 606298"/>
              <a:gd name="connsiteX10" fmla="*/ 131993 w 454935"/>
              <a:gd name="connsiteY10" fmla="*/ 407311 h 606298"/>
              <a:gd name="connsiteX11" fmla="*/ 202062 w 454935"/>
              <a:gd name="connsiteY11" fmla="*/ 606298 h 606298"/>
              <a:gd name="connsiteX12" fmla="*/ 0 w 454935"/>
              <a:gd name="connsiteY12" fmla="*/ 606298 h 606298"/>
              <a:gd name="connsiteX13" fmla="*/ 82208 w 454935"/>
              <a:gd name="connsiteY13" fmla="*/ 372638 h 606298"/>
              <a:gd name="connsiteX14" fmla="*/ 82669 w 454935"/>
              <a:gd name="connsiteY14" fmla="*/ 135909 h 606298"/>
              <a:gd name="connsiteX15" fmla="*/ 236888 w 454935"/>
              <a:gd name="connsiteY15" fmla="*/ 87289 h 606298"/>
              <a:gd name="connsiteX16" fmla="*/ 328789 w 454935"/>
              <a:gd name="connsiteY16" fmla="*/ 125024 h 606298"/>
              <a:gd name="connsiteX17" fmla="*/ 367363 w 454935"/>
              <a:gd name="connsiteY17" fmla="*/ 216141 h 606298"/>
              <a:gd name="connsiteX18" fmla="*/ 334475 w 454935"/>
              <a:gd name="connsiteY18" fmla="*/ 216141 h 606298"/>
              <a:gd name="connsiteX19" fmla="*/ 305737 w 454935"/>
              <a:gd name="connsiteY19" fmla="*/ 148187 h 606298"/>
              <a:gd name="connsiteX20" fmla="*/ 236888 w 454935"/>
              <a:gd name="connsiteY20" fmla="*/ 120116 h 606298"/>
              <a:gd name="connsiteX21" fmla="*/ 236888 w 454935"/>
              <a:gd name="connsiteY21" fmla="*/ 0 h 606298"/>
              <a:gd name="connsiteX22" fmla="*/ 390704 w 454935"/>
              <a:gd name="connsiteY22" fmla="*/ 63058 h 606298"/>
              <a:gd name="connsiteX23" fmla="*/ 454935 w 454935"/>
              <a:gd name="connsiteY23" fmla="*/ 215718 h 606298"/>
              <a:gd name="connsiteX24" fmla="*/ 422051 w 454935"/>
              <a:gd name="connsiteY24" fmla="*/ 215718 h 606298"/>
              <a:gd name="connsiteX25" fmla="*/ 367501 w 454935"/>
              <a:gd name="connsiteY25" fmla="*/ 86226 h 606298"/>
              <a:gd name="connsiteX26" fmla="*/ 236888 w 454935"/>
              <a:gd name="connsiteY26" fmla="*/ 32680 h 60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4935" h="606298">
                <a:moveTo>
                  <a:pt x="82669" y="135909"/>
                </a:moveTo>
                <a:lnTo>
                  <a:pt x="189769" y="242844"/>
                </a:lnTo>
                <a:lnTo>
                  <a:pt x="219425" y="213387"/>
                </a:lnTo>
                <a:cubicBezTo>
                  <a:pt x="218657" y="210472"/>
                  <a:pt x="218196" y="207557"/>
                  <a:pt x="218196" y="204335"/>
                </a:cubicBezTo>
                <a:cubicBezTo>
                  <a:pt x="218196" y="186231"/>
                  <a:pt x="232794" y="171656"/>
                  <a:pt x="250926" y="171656"/>
                </a:cubicBezTo>
                <a:cubicBezTo>
                  <a:pt x="269057" y="171656"/>
                  <a:pt x="283655" y="186231"/>
                  <a:pt x="283655" y="204335"/>
                </a:cubicBezTo>
                <a:cubicBezTo>
                  <a:pt x="283655" y="222439"/>
                  <a:pt x="269057" y="237167"/>
                  <a:pt x="250926" y="237167"/>
                </a:cubicBezTo>
                <a:cubicBezTo>
                  <a:pt x="248160" y="237167"/>
                  <a:pt x="245548" y="236707"/>
                  <a:pt x="242935" y="236093"/>
                </a:cubicBezTo>
                <a:lnTo>
                  <a:pt x="212972" y="266010"/>
                </a:lnTo>
                <a:lnTo>
                  <a:pt x="320226" y="373098"/>
                </a:lnTo>
                <a:cubicBezTo>
                  <a:pt x="269365" y="423881"/>
                  <a:pt x="193918" y="435234"/>
                  <a:pt x="131993" y="407311"/>
                </a:cubicBezTo>
                <a:lnTo>
                  <a:pt x="202062" y="606298"/>
                </a:lnTo>
                <a:lnTo>
                  <a:pt x="0" y="606298"/>
                </a:lnTo>
                <a:lnTo>
                  <a:pt x="82208" y="372638"/>
                </a:lnTo>
                <a:cubicBezTo>
                  <a:pt x="17056" y="306974"/>
                  <a:pt x="17210" y="201267"/>
                  <a:pt x="82669" y="135909"/>
                </a:cubicBezTo>
                <a:close/>
                <a:moveTo>
                  <a:pt x="236888" y="87289"/>
                </a:moveTo>
                <a:cubicBezTo>
                  <a:pt x="271774" y="87289"/>
                  <a:pt x="304508" y="100788"/>
                  <a:pt x="328789" y="125024"/>
                </a:cubicBezTo>
                <a:cubicBezTo>
                  <a:pt x="353224" y="149414"/>
                  <a:pt x="367363" y="181781"/>
                  <a:pt x="367363" y="216141"/>
                </a:cubicBezTo>
                <a:lnTo>
                  <a:pt x="334475" y="216141"/>
                </a:lnTo>
                <a:cubicBezTo>
                  <a:pt x="334475" y="190524"/>
                  <a:pt x="323871" y="166288"/>
                  <a:pt x="305737" y="148187"/>
                </a:cubicBezTo>
                <a:cubicBezTo>
                  <a:pt x="287603" y="130087"/>
                  <a:pt x="263628" y="120116"/>
                  <a:pt x="236888" y="120116"/>
                </a:cubicBezTo>
                <a:close/>
                <a:moveTo>
                  <a:pt x="236888" y="0"/>
                </a:moveTo>
                <a:cubicBezTo>
                  <a:pt x="296355" y="0"/>
                  <a:pt x="349830" y="22247"/>
                  <a:pt x="390704" y="63058"/>
                </a:cubicBezTo>
                <a:cubicBezTo>
                  <a:pt x="431578" y="103870"/>
                  <a:pt x="454935" y="158337"/>
                  <a:pt x="454935" y="215718"/>
                </a:cubicBezTo>
                <a:lnTo>
                  <a:pt x="422051" y="215718"/>
                </a:lnTo>
                <a:cubicBezTo>
                  <a:pt x="422051" y="166622"/>
                  <a:pt x="402229" y="120901"/>
                  <a:pt x="367501" y="86226"/>
                </a:cubicBezTo>
                <a:cubicBezTo>
                  <a:pt x="332927" y="51551"/>
                  <a:pt x="286060" y="32680"/>
                  <a:pt x="236888" y="32680"/>
                </a:cubicBezTo>
                <a:close/>
              </a:path>
            </a:pathLst>
          </a:custGeom>
          <a:solidFill>
            <a:schemeClr val="bg1"/>
          </a:solidFill>
          <a:ln>
            <a:noFill/>
          </a:ln>
        </p:spPr>
      </p:sp>
      <p:sp>
        <p:nvSpPr>
          <p:cNvPr id="28" name="tools_105082">
            <a:extLst>
              <a:ext uri="{FF2B5EF4-FFF2-40B4-BE49-F238E27FC236}">
                <a16:creationId xmlns:a16="http://schemas.microsoft.com/office/drawing/2014/main" xmlns="" id="{7F585B27-E720-4414-B8A4-6F4E8D3FA2D5}"/>
              </a:ext>
            </a:extLst>
          </p:cNvPr>
          <p:cNvSpPr>
            <a:spLocks noChangeAspect="1"/>
          </p:cNvSpPr>
          <p:nvPr/>
        </p:nvSpPr>
        <p:spPr bwMode="auto">
          <a:xfrm>
            <a:off x="2680355" y="4538636"/>
            <a:ext cx="609685" cy="597380"/>
          </a:xfrm>
          <a:custGeom>
            <a:avLst/>
            <a:gdLst>
              <a:gd name="T0" fmla="*/ 0 w 2925"/>
              <a:gd name="T1" fmla="*/ 2173 h 2870"/>
              <a:gd name="T2" fmla="*/ 149 w 2925"/>
              <a:gd name="T3" fmla="*/ 2721 h 2870"/>
              <a:gd name="T4" fmla="*/ 697 w 2925"/>
              <a:gd name="T5" fmla="*/ 2870 h 2870"/>
              <a:gd name="T6" fmla="*/ 1413 w 2925"/>
              <a:gd name="T7" fmla="*/ 2155 h 2870"/>
              <a:gd name="T8" fmla="*/ 1923 w 2925"/>
              <a:gd name="T9" fmla="*/ 2665 h 2870"/>
              <a:gd name="T10" fmla="*/ 2268 w 2925"/>
              <a:gd name="T11" fmla="*/ 2808 h 2870"/>
              <a:gd name="T12" fmla="*/ 2614 w 2925"/>
              <a:gd name="T13" fmla="*/ 2665 h 2870"/>
              <a:gd name="T14" fmla="*/ 2614 w 2925"/>
              <a:gd name="T15" fmla="*/ 1973 h 2870"/>
              <a:gd name="T16" fmla="*/ 2289 w 2925"/>
              <a:gd name="T17" fmla="*/ 1648 h 2870"/>
              <a:gd name="T18" fmla="*/ 2623 w 2925"/>
              <a:gd name="T19" fmla="*/ 1443 h 2870"/>
              <a:gd name="T20" fmla="*/ 2834 w 2925"/>
              <a:gd name="T21" fmla="*/ 599 h 2870"/>
              <a:gd name="T22" fmla="*/ 2785 w 2925"/>
              <a:gd name="T23" fmla="*/ 440 h 2870"/>
              <a:gd name="T24" fmla="*/ 2315 w 2925"/>
              <a:gd name="T25" fmla="*/ 910 h 2870"/>
              <a:gd name="T26" fmla="*/ 2036 w 2925"/>
              <a:gd name="T27" fmla="*/ 835 h 2870"/>
              <a:gd name="T28" fmla="*/ 1961 w 2925"/>
              <a:gd name="T29" fmla="*/ 555 h 2870"/>
              <a:gd name="T30" fmla="*/ 2431 w 2925"/>
              <a:gd name="T31" fmla="*/ 85 h 2870"/>
              <a:gd name="T32" fmla="*/ 2271 w 2925"/>
              <a:gd name="T33" fmla="*/ 36 h 2870"/>
              <a:gd name="T34" fmla="*/ 2025 w 2925"/>
              <a:gd name="T35" fmla="*/ 0 h 2870"/>
              <a:gd name="T36" fmla="*/ 1428 w 2925"/>
              <a:gd name="T37" fmla="*/ 248 h 2870"/>
              <a:gd name="T38" fmla="*/ 1191 w 2925"/>
              <a:gd name="T39" fmla="*/ 982 h 2870"/>
              <a:gd name="T40" fmla="*/ 1132 w 2925"/>
              <a:gd name="T41" fmla="*/ 1041 h 2870"/>
              <a:gd name="T42" fmla="*/ 524 w 2925"/>
              <a:gd name="T43" fmla="*/ 434 h 2870"/>
              <a:gd name="T44" fmla="*/ 403 w 2925"/>
              <a:gd name="T45" fmla="*/ 271 h 2870"/>
              <a:gd name="T46" fmla="*/ 220 w 2925"/>
              <a:gd name="T47" fmla="*/ 154 h 2870"/>
              <a:gd name="T48" fmla="*/ 163 w 2925"/>
              <a:gd name="T49" fmla="*/ 210 h 2870"/>
              <a:gd name="T50" fmla="*/ 160 w 2925"/>
              <a:gd name="T51" fmla="*/ 213 h 2870"/>
              <a:gd name="T52" fmla="*/ 103 w 2925"/>
              <a:gd name="T53" fmla="*/ 270 h 2870"/>
              <a:gd name="T54" fmla="*/ 220 w 2925"/>
              <a:gd name="T55" fmla="*/ 454 h 2870"/>
              <a:gd name="T56" fmla="*/ 383 w 2925"/>
              <a:gd name="T57" fmla="*/ 575 h 2870"/>
              <a:gd name="T58" fmla="*/ 990 w 2925"/>
              <a:gd name="T59" fmla="*/ 1183 h 2870"/>
              <a:gd name="T60" fmla="*/ 0 w 2925"/>
              <a:gd name="T61" fmla="*/ 2173 h 2870"/>
              <a:gd name="T62" fmla="*/ 1738 w 2925"/>
              <a:gd name="T63" fmla="*/ 495 h 2870"/>
              <a:gd name="T64" fmla="*/ 1872 w 2925"/>
              <a:gd name="T65" fmla="*/ 998 h 2870"/>
              <a:gd name="T66" fmla="*/ 2375 w 2925"/>
              <a:gd name="T67" fmla="*/ 1133 h 2870"/>
              <a:gd name="T68" fmla="*/ 2670 w 2925"/>
              <a:gd name="T69" fmla="*/ 838 h 2870"/>
              <a:gd name="T70" fmla="*/ 2481 w 2925"/>
              <a:gd name="T71" fmla="*/ 1301 h 2870"/>
              <a:gd name="T72" fmla="*/ 2026 w 2925"/>
              <a:gd name="T73" fmla="*/ 1490 h 2870"/>
              <a:gd name="T74" fmla="*/ 1879 w 2925"/>
              <a:gd name="T75" fmla="*/ 1473 h 2870"/>
              <a:gd name="T76" fmla="*/ 1824 w 2925"/>
              <a:gd name="T77" fmla="*/ 1461 h 2870"/>
              <a:gd name="T78" fmla="*/ 638 w 2925"/>
              <a:gd name="T79" fmla="*/ 2647 h 2870"/>
              <a:gd name="T80" fmla="*/ 312 w 2925"/>
              <a:gd name="T81" fmla="*/ 2559 h 2870"/>
              <a:gd name="T82" fmla="*/ 223 w 2925"/>
              <a:gd name="T83" fmla="*/ 2232 h 2870"/>
              <a:gd name="T84" fmla="*/ 1410 w 2925"/>
              <a:gd name="T85" fmla="*/ 1046 h 2870"/>
              <a:gd name="T86" fmla="*/ 1397 w 2925"/>
              <a:gd name="T87" fmla="*/ 992 h 2870"/>
              <a:gd name="T88" fmla="*/ 1569 w 2925"/>
              <a:gd name="T89" fmla="*/ 389 h 2870"/>
              <a:gd name="T90" fmla="*/ 2033 w 2925"/>
              <a:gd name="T91" fmla="*/ 200 h 2870"/>
              <a:gd name="T92" fmla="*/ 1738 w 2925"/>
              <a:gd name="T93" fmla="*/ 495 h 2870"/>
              <a:gd name="T94" fmla="*/ 2473 w 2925"/>
              <a:gd name="T95" fmla="*/ 2115 h 2870"/>
              <a:gd name="T96" fmla="*/ 2473 w 2925"/>
              <a:gd name="T97" fmla="*/ 2524 h 2870"/>
              <a:gd name="T98" fmla="*/ 2268 w 2925"/>
              <a:gd name="T99" fmla="*/ 2609 h 2870"/>
              <a:gd name="T100" fmla="*/ 2064 w 2925"/>
              <a:gd name="T101" fmla="*/ 2524 h 2870"/>
              <a:gd name="T102" fmla="*/ 1554 w 2925"/>
              <a:gd name="T103" fmla="*/ 2014 h 2870"/>
              <a:gd name="T104" fmla="*/ 1889 w 2925"/>
              <a:gd name="T105" fmla="*/ 1679 h 2870"/>
              <a:gd name="T106" fmla="*/ 2026 w 2925"/>
              <a:gd name="T107" fmla="*/ 1690 h 2870"/>
              <a:gd name="T108" fmla="*/ 2048 w 2925"/>
              <a:gd name="T109" fmla="*/ 1689 h 2870"/>
              <a:gd name="T110" fmla="*/ 2473 w 2925"/>
              <a:gd name="T111" fmla="*/ 2115 h 2870"/>
              <a:gd name="T112" fmla="*/ 613 w 2925"/>
              <a:gd name="T113" fmla="*/ 2239 h 2870"/>
              <a:gd name="T114" fmla="*/ 613 w 2925"/>
              <a:gd name="T115" fmla="*/ 2386 h 2870"/>
              <a:gd name="T116" fmla="*/ 540 w 2925"/>
              <a:gd name="T117" fmla="*/ 2416 h 2870"/>
              <a:gd name="T118" fmla="*/ 466 w 2925"/>
              <a:gd name="T119" fmla="*/ 2386 h 2870"/>
              <a:gd name="T120" fmla="*/ 466 w 2925"/>
              <a:gd name="T121" fmla="*/ 2239 h 2870"/>
              <a:gd name="T122" fmla="*/ 540 w 2925"/>
              <a:gd name="T123" fmla="*/ 2208 h 2870"/>
              <a:gd name="T124" fmla="*/ 613 w 2925"/>
              <a:gd name="T125" fmla="*/ 2239 h 2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25" h="2870">
                <a:moveTo>
                  <a:pt x="0" y="2173"/>
                </a:moveTo>
                <a:lnTo>
                  <a:pt x="149" y="2721"/>
                </a:lnTo>
                <a:lnTo>
                  <a:pt x="697" y="2870"/>
                </a:lnTo>
                <a:lnTo>
                  <a:pt x="1413" y="2155"/>
                </a:lnTo>
                <a:lnTo>
                  <a:pt x="1923" y="2665"/>
                </a:lnTo>
                <a:cubicBezTo>
                  <a:pt x="2015" y="2758"/>
                  <a:pt x="2138" y="2808"/>
                  <a:pt x="2268" y="2808"/>
                </a:cubicBezTo>
                <a:cubicBezTo>
                  <a:pt x="2399" y="2808"/>
                  <a:pt x="2522" y="2758"/>
                  <a:pt x="2614" y="2665"/>
                </a:cubicBezTo>
                <a:cubicBezTo>
                  <a:pt x="2805" y="2474"/>
                  <a:pt x="2805" y="2164"/>
                  <a:pt x="2614" y="1973"/>
                </a:cubicBezTo>
                <a:lnTo>
                  <a:pt x="2289" y="1648"/>
                </a:lnTo>
                <a:cubicBezTo>
                  <a:pt x="2414" y="1607"/>
                  <a:pt x="2528" y="1538"/>
                  <a:pt x="2623" y="1443"/>
                </a:cubicBezTo>
                <a:cubicBezTo>
                  <a:pt x="2844" y="1222"/>
                  <a:pt x="2925" y="899"/>
                  <a:pt x="2834" y="599"/>
                </a:cubicBezTo>
                <a:lnTo>
                  <a:pt x="2785" y="440"/>
                </a:lnTo>
                <a:lnTo>
                  <a:pt x="2315" y="910"/>
                </a:lnTo>
                <a:lnTo>
                  <a:pt x="2036" y="835"/>
                </a:lnTo>
                <a:lnTo>
                  <a:pt x="1961" y="555"/>
                </a:lnTo>
                <a:lnTo>
                  <a:pt x="2431" y="85"/>
                </a:lnTo>
                <a:lnTo>
                  <a:pt x="2271" y="36"/>
                </a:lnTo>
                <a:cubicBezTo>
                  <a:pt x="2191" y="12"/>
                  <a:pt x="2109" y="0"/>
                  <a:pt x="2025" y="0"/>
                </a:cubicBezTo>
                <a:cubicBezTo>
                  <a:pt x="1800" y="0"/>
                  <a:pt x="1587" y="88"/>
                  <a:pt x="1428" y="248"/>
                </a:cubicBezTo>
                <a:cubicBezTo>
                  <a:pt x="1233" y="442"/>
                  <a:pt x="1147" y="713"/>
                  <a:pt x="1191" y="982"/>
                </a:cubicBezTo>
                <a:lnTo>
                  <a:pt x="1132" y="1041"/>
                </a:lnTo>
                <a:lnTo>
                  <a:pt x="524" y="434"/>
                </a:lnTo>
                <a:lnTo>
                  <a:pt x="403" y="271"/>
                </a:lnTo>
                <a:lnTo>
                  <a:pt x="220" y="154"/>
                </a:lnTo>
                <a:lnTo>
                  <a:pt x="163" y="210"/>
                </a:lnTo>
                <a:lnTo>
                  <a:pt x="160" y="213"/>
                </a:lnTo>
                <a:lnTo>
                  <a:pt x="103" y="270"/>
                </a:lnTo>
                <a:lnTo>
                  <a:pt x="220" y="454"/>
                </a:lnTo>
                <a:lnTo>
                  <a:pt x="383" y="575"/>
                </a:lnTo>
                <a:lnTo>
                  <a:pt x="990" y="1183"/>
                </a:lnTo>
                <a:lnTo>
                  <a:pt x="0" y="2173"/>
                </a:lnTo>
                <a:close/>
                <a:moveTo>
                  <a:pt x="1738" y="495"/>
                </a:moveTo>
                <a:lnTo>
                  <a:pt x="1872" y="998"/>
                </a:lnTo>
                <a:lnTo>
                  <a:pt x="2375" y="1133"/>
                </a:lnTo>
                <a:lnTo>
                  <a:pt x="2670" y="838"/>
                </a:lnTo>
                <a:cubicBezTo>
                  <a:pt x="2673" y="1009"/>
                  <a:pt x="2606" y="1176"/>
                  <a:pt x="2481" y="1301"/>
                </a:cubicBezTo>
                <a:cubicBezTo>
                  <a:pt x="2360" y="1423"/>
                  <a:pt x="2198" y="1490"/>
                  <a:pt x="2026" y="1490"/>
                </a:cubicBezTo>
                <a:cubicBezTo>
                  <a:pt x="1976" y="1490"/>
                  <a:pt x="1927" y="1484"/>
                  <a:pt x="1879" y="1473"/>
                </a:cubicBezTo>
                <a:lnTo>
                  <a:pt x="1824" y="1461"/>
                </a:lnTo>
                <a:lnTo>
                  <a:pt x="638" y="2647"/>
                </a:lnTo>
                <a:lnTo>
                  <a:pt x="312" y="2559"/>
                </a:lnTo>
                <a:lnTo>
                  <a:pt x="223" y="2232"/>
                </a:lnTo>
                <a:lnTo>
                  <a:pt x="1410" y="1046"/>
                </a:lnTo>
                <a:lnTo>
                  <a:pt x="1397" y="992"/>
                </a:lnTo>
                <a:cubicBezTo>
                  <a:pt x="1346" y="773"/>
                  <a:pt x="1411" y="548"/>
                  <a:pt x="1569" y="389"/>
                </a:cubicBezTo>
                <a:cubicBezTo>
                  <a:pt x="1693" y="265"/>
                  <a:pt x="1858" y="198"/>
                  <a:pt x="2033" y="200"/>
                </a:cubicBezTo>
                <a:lnTo>
                  <a:pt x="1738" y="495"/>
                </a:lnTo>
                <a:close/>
                <a:moveTo>
                  <a:pt x="2473" y="2115"/>
                </a:moveTo>
                <a:cubicBezTo>
                  <a:pt x="2586" y="2228"/>
                  <a:pt x="2586" y="2411"/>
                  <a:pt x="2473" y="2524"/>
                </a:cubicBezTo>
                <a:cubicBezTo>
                  <a:pt x="2418" y="2578"/>
                  <a:pt x="2346" y="2609"/>
                  <a:pt x="2268" y="2609"/>
                </a:cubicBezTo>
                <a:cubicBezTo>
                  <a:pt x="2191" y="2609"/>
                  <a:pt x="2119" y="2578"/>
                  <a:pt x="2064" y="2524"/>
                </a:cubicBezTo>
                <a:lnTo>
                  <a:pt x="1554" y="2014"/>
                </a:lnTo>
                <a:lnTo>
                  <a:pt x="1889" y="1679"/>
                </a:lnTo>
                <a:cubicBezTo>
                  <a:pt x="1934" y="1686"/>
                  <a:pt x="1980" y="1690"/>
                  <a:pt x="2026" y="1690"/>
                </a:cubicBezTo>
                <a:cubicBezTo>
                  <a:pt x="2033" y="1690"/>
                  <a:pt x="2040" y="1690"/>
                  <a:pt x="2048" y="1689"/>
                </a:cubicBezTo>
                <a:lnTo>
                  <a:pt x="2473" y="2115"/>
                </a:lnTo>
                <a:close/>
                <a:moveTo>
                  <a:pt x="613" y="2239"/>
                </a:moveTo>
                <a:cubicBezTo>
                  <a:pt x="654" y="2279"/>
                  <a:pt x="654" y="2345"/>
                  <a:pt x="613" y="2386"/>
                </a:cubicBezTo>
                <a:cubicBezTo>
                  <a:pt x="593" y="2406"/>
                  <a:pt x="566" y="2416"/>
                  <a:pt x="540" y="2416"/>
                </a:cubicBezTo>
                <a:cubicBezTo>
                  <a:pt x="513" y="2416"/>
                  <a:pt x="486" y="2406"/>
                  <a:pt x="466" y="2386"/>
                </a:cubicBezTo>
                <a:cubicBezTo>
                  <a:pt x="425" y="2345"/>
                  <a:pt x="425" y="2279"/>
                  <a:pt x="466" y="2239"/>
                </a:cubicBezTo>
                <a:cubicBezTo>
                  <a:pt x="486" y="2218"/>
                  <a:pt x="513" y="2208"/>
                  <a:pt x="540" y="2208"/>
                </a:cubicBezTo>
                <a:cubicBezTo>
                  <a:pt x="566" y="2208"/>
                  <a:pt x="593" y="2218"/>
                  <a:pt x="613" y="2239"/>
                </a:cubicBezTo>
                <a:close/>
              </a:path>
            </a:pathLst>
          </a:custGeom>
          <a:solidFill>
            <a:schemeClr val="bg1"/>
          </a:solidFill>
          <a:ln>
            <a:noFill/>
          </a:ln>
        </p:spPr>
      </p:sp>
      <p:sp>
        <p:nvSpPr>
          <p:cNvPr id="29" name="satellite_21890">
            <a:extLst>
              <a:ext uri="{FF2B5EF4-FFF2-40B4-BE49-F238E27FC236}">
                <a16:creationId xmlns:a16="http://schemas.microsoft.com/office/drawing/2014/main" xmlns="" id="{C03359CE-22E8-40AD-9374-441D8ED72290}"/>
              </a:ext>
            </a:extLst>
          </p:cNvPr>
          <p:cNvSpPr>
            <a:spLocks noChangeAspect="1"/>
          </p:cNvSpPr>
          <p:nvPr/>
        </p:nvSpPr>
        <p:spPr bwMode="auto">
          <a:xfrm>
            <a:off x="5171862" y="4526331"/>
            <a:ext cx="609685" cy="567697"/>
          </a:xfrm>
          <a:custGeom>
            <a:avLst/>
            <a:gdLst>
              <a:gd name="T0" fmla="*/ 97 w 1124"/>
              <a:gd name="T1" fmla="*/ 789 h 1048"/>
              <a:gd name="T2" fmla="*/ 290 w 1124"/>
              <a:gd name="T3" fmla="*/ 760 h 1048"/>
              <a:gd name="T4" fmla="*/ 149 w 1124"/>
              <a:gd name="T5" fmla="*/ 1023 h 1048"/>
              <a:gd name="T6" fmla="*/ 187 w 1124"/>
              <a:gd name="T7" fmla="*/ 978 h 1048"/>
              <a:gd name="T8" fmla="*/ 113 w 1124"/>
              <a:gd name="T9" fmla="*/ 907 h 1048"/>
              <a:gd name="T10" fmla="*/ 36 w 1124"/>
              <a:gd name="T11" fmla="*/ 857 h 1048"/>
              <a:gd name="T12" fmla="*/ 58 w 1124"/>
              <a:gd name="T13" fmla="*/ 827 h 1048"/>
              <a:gd name="T14" fmla="*/ 94 w 1124"/>
              <a:gd name="T15" fmla="*/ 824 h 1048"/>
              <a:gd name="T16" fmla="*/ 169 w 1124"/>
              <a:gd name="T17" fmla="*/ 778 h 1048"/>
              <a:gd name="T18" fmla="*/ 122 w 1124"/>
              <a:gd name="T19" fmla="*/ 779 h 1048"/>
              <a:gd name="T20" fmla="*/ 149 w 1124"/>
              <a:gd name="T21" fmla="*/ 724 h 1048"/>
              <a:gd name="T22" fmla="*/ 118 w 1124"/>
              <a:gd name="T23" fmla="*/ 729 h 1048"/>
              <a:gd name="T24" fmla="*/ 94 w 1124"/>
              <a:gd name="T25" fmla="*/ 718 h 1048"/>
              <a:gd name="T26" fmla="*/ 64 w 1124"/>
              <a:gd name="T27" fmla="*/ 956 h 1048"/>
              <a:gd name="T28" fmla="*/ 282 w 1124"/>
              <a:gd name="T29" fmla="*/ 738 h 1048"/>
              <a:gd name="T30" fmla="*/ 284 w 1124"/>
              <a:gd name="T31" fmla="*/ 737 h 1048"/>
              <a:gd name="T32" fmla="*/ 263 w 1124"/>
              <a:gd name="T33" fmla="*/ 709 h 1048"/>
              <a:gd name="T34" fmla="*/ 269 w 1124"/>
              <a:gd name="T35" fmla="*/ 760 h 1048"/>
              <a:gd name="T36" fmla="*/ 271 w 1124"/>
              <a:gd name="T37" fmla="*/ 764 h 1048"/>
              <a:gd name="T38" fmla="*/ 273 w 1124"/>
              <a:gd name="T39" fmla="*/ 768 h 1048"/>
              <a:gd name="T40" fmla="*/ 249 w 1124"/>
              <a:gd name="T41" fmla="*/ 738 h 1048"/>
              <a:gd name="T42" fmla="*/ 223 w 1124"/>
              <a:gd name="T43" fmla="*/ 704 h 1048"/>
              <a:gd name="T44" fmla="*/ 213 w 1124"/>
              <a:gd name="T45" fmla="*/ 702 h 1048"/>
              <a:gd name="T46" fmla="*/ 196 w 1124"/>
              <a:gd name="T47" fmla="*/ 708 h 1048"/>
              <a:gd name="T48" fmla="*/ 195 w 1124"/>
              <a:gd name="T49" fmla="*/ 741 h 1048"/>
              <a:gd name="T50" fmla="*/ 154 w 1124"/>
              <a:gd name="T51" fmla="*/ 745 h 1048"/>
              <a:gd name="T52" fmla="*/ 172 w 1124"/>
              <a:gd name="T53" fmla="*/ 728 h 1048"/>
              <a:gd name="T54" fmla="*/ 168 w 1124"/>
              <a:gd name="T55" fmla="*/ 734 h 1048"/>
              <a:gd name="T56" fmla="*/ 157 w 1124"/>
              <a:gd name="T57" fmla="*/ 716 h 1048"/>
              <a:gd name="T58" fmla="*/ 159 w 1124"/>
              <a:gd name="T59" fmla="*/ 704 h 1048"/>
              <a:gd name="T60" fmla="*/ 142 w 1124"/>
              <a:gd name="T61" fmla="*/ 724 h 1048"/>
              <a:gd name="T62" fmla="*/ 128 w 1124"/>
              <a:gd name="T63" fmla="*/ 723 h 1048"/>
              <a:gd name="T64" fmla="*/ 146 w 1124"/>
              <a:gd name="T65" fmla="*/ 713 h 1048"/>
              <a:gd name="T66" fmla="*/ 184 w 1124"/>
              <a:gd name="T67" fmla="*/ 713 h 1048"/>
              <a:gd name="T68" fmla="*/ 170 w 1124"/>
              <a:gd name="T69" fmla="*/ 720 h 1048"/>
              <a:gd name="T70" fmla="*/ 160 w 1124"/>
              <a:gd name="T71" fmla="*/ 787 h 1048"/>
              <a:gd name="T72" fmla="*/ 70 w 1124"/>
              <a:gd name="T73" fmla="*/ 857 h 1048"/>
              <a:gd name="T74" fmla="*/ 70 w 1124"/>
              <a:gd name="T75" fmla="*/ 857 h 1048"/>
              <a:gd name="T76" fmla="*/ 298 w 1124"/>
              <a:gd name="T77" fmla="*/ 806 h 1048"/>
              <a:gd name="T78" fmla="*/ 294 w 1124"/>
              <a:gd name="T79" fmla="*/ 808 h 1048"/>
              <a:gd name="T80" fmla="*/ 344 w 1124"/>
              <a:gd name="T81" fmla="*/ 928 h 1048"/>
              <a:gd name="T82" fmla="*/ 290 w 1124"/>
              <a:gd name="T83" fmla="*/ 758 h 1048"/>
              <a:gd name="T84" fmla="*/ 275 w 1124"/>
              <a:gd name="T85" fmla="*/ 747 h 1048"/>
              <a:gd name="T86" fmla="*/ 278 w 1124"/>
              <a:gd name="T87" fmla="*/ 782 h 1048"/>
              <a:gd name="T88" fmla="*/ 286 w 1124"/>
              <a:gd name="T89" fmla="*/ 802 h 1048"/>
              <a:gd name="T90" fmla="*/ 328 w 1124"/>
              <a:gd name="T91" fmla="*/ 785 h 1048"/>
              <a:gd name="T92" fmla="*/ 331 w 1124"/>
              <a:gd name="T93" fmla="*/ 771 h 1048"/>
              <a:gd name="T94" fmla="*/ 470 w 1124"/>
              <a:gd name="T95" fmla="*/ 671 h 1048"/>
              <a:gd name="T96" fmla="*/ 506 w 1124"/>
              <a:gd name="T97" fmla="*/ 358 h 1048"/>
              <a:gd name="T98" fmla="*/ 885 w 1124"/>
              <a:gd name="T99" fmla="*/ 461 h 1048"/>
              <a:gd name="T100" fmla="*/ 745 w 1124"/>
              <a:gd name="T101" fmla="*/ 640 h 1048"/>
              <a:gd name="T102" fmla="*/ 612 w 1124"/>
              <a:gd name="T103" fmla="*/ 429 h 1048"/>
              <a:gd name="T104" fmla="*/ 501 w 1124"/>
              <a:gd name="T105" fmla="*/ 478 h 1048"/>
              <a:gd name="T106" fmla="*/ 645 w 1124"/>
              <a:gd name="T107" fmla="*/ 649 h 1048"/>
              <a:gd name="T108" fmla="*/ 597 w 1124"/>
              <a:gd name="T109" fmla="*/ 385 h 1048"/>
              <a:gd name="T110" fmla="*/ 671 w 1124"/>
              <a:gd name="T111" fmla="*/ 207 h 1048"/>
              <a:gd name="T112" fmla="*/ 793 w 1124"/>
              <a:gd name="T113" fmla="*/ 655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24" h="1048">
                <a:moveTo>
                  <a:pt x="91" y="785"/>
                </a:moveTo>
                <a:cubicBezTo>
                  <a:pt x="89" y="783"/>
                  <a:pt x="87" y="782"/>
                  <a:pt x="85" y="781"/>
                </a:cubicBezTo>
                <a:cubicBezTo>
                  <a:pt x="90" y="776"/>
                  <a:pt x="92" y="775"/>
                  <a:pt x="100" y="778"/>
                </a:cubicBezTo>
                <a:cubicBezTo>
                  <a:pt x="102" y="785"/>
                  <a:pt x="104" y="790"/>
                  <a:pt x="108" y="792"/>
                </a:cubicBezTo>
                <a:lnTo>
                  <a:pt x="108" y="792"/>
                </a:lnTo>
                <a:cubicBezTo>
                  <a:pt x="102" y="795"/>
                  <a:pt x="97" y="801"/>
                  <a:pt x="90" y="800"/>
                </a:cubicBezTo>
                <a:cubicBezTo>
                  <a:pt x="91" y="797"/>
                  <a:pt x="93" y="795"/>
                  <a:pt x="93" y="792"/>
                </a:cubicBezTo>
                <a:lnTo>
                  <a:pt x="97" y="789"/>
                </a:lnTo>
                <a:cubicBezTo>
                  <a:pt x="97" y="789"/>
                  <a:pt x="96" y="789"/>
                  <a:pt x="96" y="789"/>
                </a:cubicBezTo>
                <a:cubicBezTo>
                  <a:pt x="94" y="788"/>
                  <a:pt x="93" y="788"/>
                  <a:pt x="92" y="789"/>
                </a:cubicBezTo>
                <a:cubicBezTo>
                  <a:pt x="92" y="789"/>
                  <a:pt x="89" y="792"/>
                  <a:pt x="86" y="795"/>
                </a:cubicBezTo>
                <a:cubicBezTo>
                  <a:pt x="85" y="796"/>
                  <a:pt x="83" y="797"/>
                  <a:pt x="80" y="798"/>
                </a:cubicBezTo>
                <a:cubicBezTo>
                  <a:pt x="81" y="794"/>
                  <a:pt x="82" y="790"/>
                  <a:pt x="91" y="785"/>
                </a:cubicBezTo>
                <a:close/>
                <a:moveTo>
                  <a:pt x="285" y="766"/>
                </a:moveTo>
                <a:lnTo>
                  <a:pt x="290" y="763"/>
                </a:lnTo>
                <a:lnTo>
                  <a:pt x="290" y="760"/>
                </a:lnTo>
                <a:cubicBezTo>
                  <a:pt x="288" y="762"/>
                  <a:pt x="286" y="763"/>
                  <a:pt x="285" y="766"/>
                </a:cubicBezTo>
                <a:close/>
                <a:moveTo>
                  <a:pt x="371" y="862"/>
                </a:moveTo>
                <a:cubicBezTo>
                  <a:pt x="371" y="964"/>
                  <a:pt x="288" y="1048"/>
                  <a:pt x="186" y="1048"/>
                </a:cubicBezTo>
                <a:cubicBezTo>
                  <a:pt x="83" y="1048"/>
                  <a:pt x="0" y="964"/>
                  <a:pt x="0" y="862"/>
                </a:cubicBezTo>
                <a:cubicBezTo>
                  <a:pt x="0" y="760"/>
                  <a:pt x="83" y="676"/>
                  <a:pt x="186" y="676"/>
                </a:cubicBezTo>
                <a:cubicBezTo>
                  <a:pt x="288" y="676"/>
                  <a:pt x="371" y="760"/>
                  <a:pt x="371" y="862"/>
                </a:cubicBezTo>
                <a:close/>
                <a:moveTo>
                  <a:pt x="151" y="1030"/>
                </a:moveTo>
                <a:cubicBezTo>
                  <a:pt x="149" y="1027"/>
                  <a:pt x="149" y="1026"/>
                  <a:pt x="149" y="1023"/>
                </a:cubicBezTo>
                <a:lnTo>
                  <a:pt x="144" y="1022"/>
                </a:lnTo>
                <a:cubicBezTo>
                  <a:pt x="149" y="1021"/>
                  <a:pt x="150" y="1021"/>
                  <a:pt x="154" y="1021"/>
                </a:cubicBezTo>
                <a:cubicBezTo>
                  <a:pt x="153" y="1020"/>
                  <a:pt x="153" y="1019"/>
                  <a:pt x="152" y="1018"/>
                </a:cubicBezTo>
                <a:cubicBezTo>
                  <a:pt x="156" y="1016"/>
                  <a:pt x="160" y="1016"/>
                  <a:pt x="164" y="1013"/>
                </a:cubicBezTo>
                <a:cubicBezTo>
                  <a:pt x="165" y="1013"/>
                  <a:pt x="166" y="1014"/>
                  <a:pt x="167" y="1014"/>
                </a:cubicBezTo>
                <a:lnTo>
                  <a:pt x="170" y="1012"/>
                </a:lnTo>
                <a:cubicBezTo>
                  <a:pt x="170" y="1004"/>
                  <a:pt x="170" y="1004"/>
                  <a:pt x="169" y="999"/>
                </a:cubicBezTo>
                <a:cubicBezTo>
                  <a:pt x="191" y="986"/>
                  <a:pt x="191" y="986"/>
                  <a:pt x="187" y="978"/>
                </a:cubicBezTo>
                <a:cubicBezTo>
                  <a:pt x="200" y="964"/>
                  <a:pt x="200" y="964"/>
                  <a:pt x="201" y="956"/>
                </a:cubicBezTo>
                <a:cubicBezTo>
                  <a:pt x="201" y="955"/>
                  <a:pt x="201" y="953"/>
                  <a:pt x="201" y="952"/>
                </a:cubicBezTo>
                <a:cubicBezTo>
                  <a:pt x="201" y="952"/>
                  <a:pt x="171" y="951"/>
                  <a:pt x="154" y="935"/>
                </a:cubicBezTo>
                <a:cubicBezTo>
                  <a:pt x="151" y="935"/>
                  <a:pt x="148" y="935"/>
                  <a:pt x="141" y="940"/>
                </a:cubicBezTo>
                <a:cubicBezTo>
                  <a:pt x="140" y="939"/>
                  <a:pt x="138" y="938"/>
                  <a:pt x="136" y="937"/>
                </a:cubicBezTo>
                <a:lnTo>
                  <a:pt x="140" y="932"/>
                </a:lnTo>
                <a:cubicBezTo>
                  <a:pt x="133" y="919"/>
                  <a:pt x="132" y="919"/>
                  <a:pt x="127" y="918"/>
                </a:cubicBezTo>
                <a:cubicBezTo>
                  <a:pt x="116" y="916"/>
                  <a:pt x="116" y="916"/>
                  <a:pt x="113" y="907"/>
                </a:cubicBezTo>
                <a:lnTo>
                  <a:pt x="111" y="905"/>
                </a:lnTo>
                <a:cubicBezTo>
                  <a:pt x="105" y="898"/>
                  <a:pt x="96" y="895"/>
                  <a:pt x="88" y="892"/>
                </a:cubicBezTo>
                <a:lnTo>
                  <a:pt x="82" y="893"/>
                </a:lnTo>
                <a:cubicBezTo>
                  <a:pt x="77" y="890"/>
                  <a:pt x="75" y="888"/>
                  <a:pt x="71" y="886"/>
                </a:cubicBezTo>
                <a:cubicBezTo>
                  <a:pt x="64" y="892"/>
                  <a:pt x="62" y="890"/>
                  <a:pt x="48" y="881"/>
                </a:cubicBezTo>
                <a:cubicBezTo>
                  <a:pt x="48" y="880"/>
                  <a:pt x="44" y="874"/>
                  <a:pt x="36" y="869"/>
                </a:cubicBezTo>
                <a:lnTo>
                  <a:pt x="35" y="866"/>
                </a:lnTo>
                <a:cubicBezTo>
                  <a:pt x="35" y="863"/>
                  <a:pt x="36" y="860"/>
                  <a:pt x="36" y="857"/>
                </a:cubicBezTo>
                <a:cubicBezTo>
                  <a:pt x="39" y="854"/>
                  <a:pt x="39" y="853"/>
                  <a:pt x="41" y="849"/>
                </a:cubicBezTo>
                <a:cubicBezTo>
                  <a:pt x="37" y="848"/>
                  <a:pt x="35" y="850"/>
                  <a:pt x="31" y="855"/>
                </a:cubicBezTo>
                <a:cubicBezTo>
                  <a:pt x="29" y="854"/>
                  <a:pt x="27" y="853"/>
                  <a:pt x="26" y="852"/>
                </a:cubicBezTo>
                <a:cubicBezTo>
                  <a:pt x="25" y="850"/>
                  <a:pt x="23" y="842"/>
                  <a:pt x="25" y="833"/>
                </a:cubicBezTo>
                <a:cubicBezTo>
                  <a:pt x="28" y="832"/>
                  <a:pt x="28" y="832"/>
                  <a:pt x="34" y="820"/>
                </a:cubicBezTo>
                <a:cubicBezTo>
                  <a:pt x="45" y="821"/>
                  <a:pt x="45" y="821"/>
                  <a:pt x="51" y="825"/>
                </a:cubicBezTo>
                <a:cubicBezTo>
                  <a:pt x="53" y="824"/>
                  <a:pt x="55" y="823"/>
                  <a:pt x="57" y="822"/>
                </a:cubicBezTo>
                <a:lnTo>
                  <a:pt x="58" y="827"/>
                </a:lnTo>
                <a:cubicBezTo>
                  <a:pt x="60" y="828"/>
                  <a:pt x="61" y="828"/>
                  <a:pt x="64" y="827"/>
                </a:cubicBezTo>
                <a:cubicBezTo>
                  <a:pt x="63" y="834"/>
                  <a:pt x="65" y="841"/>
                  <a:pt x="64" y="848"/>
                </a:cubicBezTo>
                <a:cubicBezTo>
                  <a:pt x="67" y="846"/>
                  <a:pt x="70" y="843"/>
                  <a:pt x="73" y="841"/>
                </a:cubicBezTo>
                <a:lnTo>
                  <a:pt x="70" y="835"/>
                </a:lnTo>
                <a:cubicBezTo>
                  <a:pt x="71" y="832"/>
                  <a:pt x="72" y="830"/>
                  <a:pt x="75" y="825"/>
                </a:cubicBezTo>
                <a:cubicBezTo>
                  <a:pt x="74" y="826"/>
                  <a:pt x="74" y="827"/>
                  <a:pt x="74" y="829"/>
                </a:cubicBezTo>
                <a:cubicBezTo>
                  <a:pt x="77" y="826"/>
                  <a:pt x="82" y="825"/>
                  <a:pt x="86" y="823"/>
                </a:cubicBezTo>
                <a:cubicBezTo>
                  <a:pt x="89" y="823"/>
                  <a:pt x="91" y="823"/>
                  <a:pt x="94" y="824"/>
                </a:cubicBezTo>
                <a:cubicBezTo>
                  <a:pt x="102" y="814"/>
                  <a:pt x="102" y="814"/>
                  <a:pt x="104" y="812"/>
                </a:cubicBezTo>
                <a:cubicBezTo>
                  <a:pt x="117" y="806"/>
                  <a:pt x="117" y="806"/>
                  <a:pt x="152" y="797"/>
                </a:cubicBezTo>
                <a:cubicBezTo>
                  <a:pt x="149" y="796"/>
                  <a:pt x="149" y="796"/>
                  <a:pt x="146" y="793"/>
                </a:cubicBezTo>
                <a:cubicBezTo>
                  <a:pt x="147" y="792"/>
                  <a:pt x="149" y="790"/>
                  <a:pt x="150" y="789"/>
                </a:cubicBezTo>
                <a:cubicBezTo>
                  <a:pt x="150" y="789"/>
                  <a:pt x="150" y="789"/>
                  <a:pt x="135" y="791"/>
                </a:cubicBezTo>
                <a:cubicBezTo>
                  <a:pt x="142" y="785"/>
                  <a:pt x="150" y="785"/>
                  <a:pt x="163" y="785"/>
                </a:cubicBezTo>
                <a:cubicBezTo>
                  <a:pt x="166" y="786"/>
                  <a:pt x="166" y="786"/>
                  <a:pt x="179" y="775"/>
                </a:cubicBezTo>
                <a:cubicBezTo>
                  <a:pt x="175" y="775"/>
                  <a:pt x="174" y="776"/>
                  <a:pt x="169" y="778"/>
                </a:cubicBezTo>
                <a:cubicBezTo>
                  <a:pt x="170" y="775"/>
                  <a:pt x="170" y="775"/>
                  <a:pt x="171" y="772"/>
                </a:cubicBezTo>
                <a:cubicBezTo>
                  <a:pt x="170" y="770"/>
                  <a:pt x="169" y="768"/>
                  <a:pt x="169" y="767"/>
                </a:cubicBezTo>
                <a:cubicBezTo>
                  <a:pt x="169" y="764"/>
                  <a:pt x="169" y="764"/>
                  <a:pt x="171" y="762"/>
                </a:cubicBezTo>
                <a:cubicBezTo>
                  <a:pt x="167" y="760"/>
                  <a:pt x="164" y="760"/>
                  <a:pt x="159" y="761"/>
                </a:cubicBezTo>
                <a:cubicBezTo>
                  <a:pt x="154" y="751"/>
                  <a:pt x="154" y="751"/>
                  <a:pt x="151" y="751"/>
                </a:cubicBezTo>
                <a:cubicBezTo>
                  <a:pt x="151" y="752"/>
                  <a:pt x="151" y="755"/>
                  <a:pt x="151" y="756"/>
                </a:cubicBezTo>
                <a:cubicBezTo>
                  <a:pt x="149" y="756"/>
                  <a:pt x="147" y="756"/>
                  <a:pt x="145" y="756"/>
                </a:cubicBezTo>
                <a:cubicBezTo>
                  <a:pt x="138" y="764"/>
                  <a:pt x="129" y="771"/>
                  <a:pt x="122" y="779"/>
                </a:cubicBezTo>
                <a:cubicBezTo>
                  <a:pt x="118" y="774"/>
                  <a:pt x="116" y="761"/>
                  <a:pt x="115" y="757"/>
                </a:cubicBezTo>
                <a:cubicBezTo>
                  <a:pt x="118" y="755"/>
                  <a:pt x="121" y="754"/>
                  <a:pt x="123" y="753"/>
                </a:cubicBezTo>
                <a:lnTo>
                  <a:pt x="129" y="750"/>
                </a:lnTo>
                <a:cubicBezTo>
                  <a:pt x="147" y="738"/>
                  <a:pt x="147" y="738"/>
                  <a:pt x="154" y="741"/>
                </a:cubicBezTo>
                <a:cubicBezTo>
                  <a:pt x="155" y="740"/>
                  <a:pt x="157" y="738"/>
                  <a:pt x="159" y="737"/>
                </a:cubicBezTo>
                <a:lnTo>
                  <a:pt x="158" y="733"/>
                </a:lnTo>
                <a:cubicBezTo>
                  <a:pt x="154" y="735"/>
                  <a:pt x="153" y="735"/>
                  <a:pt x="151" y="736"/>
                </a:cubicBezTo>
                <a:cubicBezTo>
                  <a:pt x="149" y="732"/>
                  <a:pt x="150" y="728"/>
                  <a:pt x="149" y="724"/>
                </a:cubicBezTo>
                <a:lnTo>
                  <a:pt x="149" y="723"/>
                </a:lnTo>
                <a:cubicBezTo>
                  <a:pt x="142" y="737"/>
                  <a:pt x="142" y="737"/>
                  <a:pt x="134" y="736"/>
                </a:cubicBezTo>
                <a:cubicBezTo>
                  <a:pt x="134" y="736"/>
                  <a:pt x="133" y="735"/>
                  <a:pt x="133" y="734"/>
                </a:cubicBezTo>
                <a:cubicBezTo>
                  <a:pt x="130" y="734"/>
                  <a:pt x="129" y="734"/>
                  <a:pt x="126" y="733"/>
                </a:cubicBezTo>
                <a:cubicBezTo>
                  <a:pt x="124" y="733"/>
                  <a:pt x="122" y="734"/>
                  <a:pt x="121" y="735"/>
                </a:cubicBezTo>
                <a:cubicBezTo>
                  <a:pt x="121" y="734"/>
                  <a:pt x="121" y="734"/>
                  <a:pt x="121" y="733"/>
                </a:cubicBezTo>
                <a:cubicBezTo>
                  <a:pt x="120" y="733"/>
                  <a:pt x="119" y="733"/>
                  <a:pt x="118" y="733"/>
                </a:cubicBezTo>
                <a:cubicBezTo>
                  <a:pt x="118" y="731"/>
                  <a:pt x="118" y="730"/>
                  <a:pt x="118" y="729"/>
                </a:cubicBezTo>
                <a:cubicBezTo>
                  <a:pt x="102" y="737"/>
                  <a:pt x="102" y="736"/>
                  <a:pt x="100" y="734"/>
                </a:cubicBezTo>
                <a:cubicBezTo>
                  <a:pt x="107" y="732"/>
                  <a:pt x="108" y="732"/>
                  <a:pt x="116" y="728"/>
                </a:cubicBezTo>
                <a:cubicBezTo>
                  <a:pt x="115" y="728"/>
                  <a:pt x="113" y="728"/>
                  <a:pt x="112" y="727"/>
                </a:cubicBezTo>
                <a:lnTo>
                  <a:pt x="114" y="724"/>
                </a:lnTo>
                <a:cubicBezTo>
                  <a:pt x="112" y="723"/>
                  <a:pt x="111" y="723"/>
                  <a:pt x="109" y="722"/>
                </a:cubicBezTo>
                <a:cubicBezTo>
                  <a:pt x="105" y="724"/>
                  <a:pt x="104" y="724"/>
                  <a:pt x="100" y="723"/>
                </a:cubicBezTo>
                <a:cubicBezTo>
                  <a:pt x="101" y="721"/>
                  <a:pt x="103" y="719"/>
                  <a:pt x="104" y="718"/>
                </a:cubicBezTo>
                <a:cubicBezTo>
                  <a:pt x="102" y="717"/>
                  <a:pt x="101" y="717"/>
                  <a:pt x="94" y="718"/>
                </a:cubicBezTo>
                <a:cubicBezTo>
                  <a:pt x="94" y="718"/>
                  <a:pt x="95" y="717"/>
                  <a:pt x="95" y="716"/>
                </a:cubicBezTo>
                <a:cubicBezTo>
                  <a:pt x="87" y="721"/>
                  <a:pt x="79" y="727"/>
                  <a:pt x="72" y="733"/>
                </a:cubicBezTo>
                <a:cubicBezTo>
                  <a:pt x="73" y="734"/>
                  <a:pt x="73" y="734"/>
                  <a:pt x="73" y="734"/>
                </a:cubicBezTo>
                <a:cubicBezTo>
                  <a:pt x="68" y="739"/>
                  <a:pt x="63" y="743"/>
                  <a:pt x="59" y="747"/>
                </a:cubicBezTo>
                <a:cubicBezTo>
                  <a:pt x="33" y="775"/>
                  <a:pt x="16" y="812"/>
                  <a:pt x="14" y="853"/>
                </a:cubicBezTo>
                <a:cubicBezTo>
                  <a:pt x="42" y="871"/>
                  <a:pt x="54" y="903"/>
                  <a:pt x="54" y="903"/>
                </a:cubicBezTo>
                <a:cubicBezTo>
                  <a:pt x="35" y="934"/>
                  <a:pt x="51" y="942"/>
                  <a:pt x="62" y="948"/>
                </a:cubicBezTo>
                <a:cubicBezTo>
                  <a:pt x="63" y="951"/>
                  <a:pt x="64" y="954"/>
                  <a:pt x="64" y="956"/>
                </a:cubicBezTo>
                <a:cubicBezTo>
                  <a:pt x="69" y="961"/>
                  <a:pt x="83" y="973"/>
                  <a:pt x="94" y="977"/>
                </a:cubicBezTo>
                <a:cubicBezTo>
                  <a:pt x="99" y="998"/>
                  <a:pt x="111" y="1014"/>
                  <a:pt x="131" y="1025"/>
                </a:cubicBezTo>
                <a:cubicBezTo>
                  <a:pt x="137" y="1027"/>
                  <a:pt x="144" y="1029"/>
                  <a:pt x="151" y="1030"/>
                </a:cubicBezTo>
                <a:close/>
                <a:moveTo>
                  <a:pt x="263" y="709"/>
                </a:moveTo>
                <a:cubicBezTo>
                  <a:pt x="262" y="710"/>
                  <a:pt x="262" y="710"/>
                  <a:pt x="260" y="711"/>
                </a:cubicBezTo>
                <a:cubicBezTo>
                  <a:pt x="268" y="719"/>
                  <a:pt x="269" y="720"/>
                  <a:pt x="272" y="727"/>
                </a:cubicBezTo>
                <a:cubicBezTo>
                  <a:pt x="271" y="732"/>
                  <a:pt x="271" y="732"/>
                  <a:pt x="280" y="739"/>
                </a:cubicBezTo>
                <a:cubicBezTo>
                  <a:pt x="281" y="739"/>
                  <a:pt x="281" y="738"/>
                  <a:pt x="282" y="738"/>
                </a:cubicBezTo>
                <a:cubicBezTo>
                  <a:pt x="281" y="736"/>
                  <a:pt x="281" y="736"/>
                  <a:pt x="278" y="732"/>
                </a:cubicBezTo>
                <a:lnTo>
                  <a:pt x="279" y="732"/>
                </a:lnTo>
                <a:lnTo>
                  <a:pt x="280" y="733"/>
                </a:lnTo>
                <a:lnTo>
                  <a:pt x="281" y="734"/>
                </a:lnTo>
                <a:lnTo>
                  <a:pt x="281" y="735"/>
                </a:lnTo>
                <a:lnTo>
                  <a:pt x="282" y="736"/>
                </a:lnTo>
                <a:lnTo>
                  <a:pt x="283" y="736"/>
                </a:lnTo>
                <a:lnTo>
                  <a:pt x="284" y="737"/>
                </a:lnTo>
                <a:lnTo>
                  <a:pt x="284" y="738"/>
                </a:lnTo>
                <a:lnTo>
                  <a:pt x="286" y="738"/>
                </a:lnTo>
                <a:cubicBezTo>
                  <a:pt x="288" y="734"/>
                  <a:pt x="288" y="734"/>
                  <a:pt x="277" y="720"/>
                </a:cubicBezTo>
                <a:lnTo>
                  <a:pt x="280" y="721"/>
                </a:lnTo>
                <a:lnTo>
                  <a:pt x="285" y="727"/>
                </a:lnTo>
                <a:cubicBezTo>
                  <a:pt x="287" y="728"/>
                  <a:pt x="288" y="728"/>
                  <a:pt x="289" y="727"/>
                </a:cubicBezTo>
                <a:cubicBezTo>
                  <a:pt x="290" y="727"/>
                  <a:pt x="290" y="727"/>
                  <a:pt x="291" y="726"/>
                </a:cubicBezTo>
                <a:cubicBezTo>
                  <a:pt x="282" y="720"/>
                  <a:pt x="273" y="714"/>
                  <a:pt x="263" y="709"/>
                </a:cubicBezTo>
                <a:close/>
                <a:moveTo>
                  <a:pt x="286" y="730"/>
                </a:moveTo>
                <a:lnTo>
                  <a:pt x="286" y="729"/>
                </a:lnTo>
                <a:lnTo>
                  <a:pt x="286" y="730"/>
                </a:lnTo>
                <a:cubicBezTo>
                  <a:pt x="286" y="731"/>
                  <a:pt x="286" y="732"/>
                  <a:pt x="287" y="733"/>
                </a:cubicBezTo>
                <a:lnTo>
                  <a:pt x="287" y="733"/>
                </a:lnTo>
                <a:cubicBezTo>
                  <a:pt x="290" y="736"/>
                  <a:pt x="290" y="737"/>
                  <a:pt x="290" y="737"/>
                </a:cubicBezTo>
                <a:cubicBezTo>
                  <a:pt x="290" y="737"/>
                  <a:pt x="289" y="734"/>
                  <a:pt x="286" y="730"/>
                </a:cubicBezTo>
                <a:close/>
                <a:moveTo>
                  <a:pt x="269" y="760"/>
                </a:moveTo>
                <a:lnTo>
                  <a:pt x="269" y="761"/>
                </a:lnTo>
                <a:lnTo>
                  <a:pt x="269" y="761"/>
                </a:lnTo>
                <a:lnTo>
                  <a:pt x="269" y="762"/>
                </a:lnTo>
                <a:lnTo>
                  <a:pt x="270" y="762"/>
                </a:lnTo>
                <a:lnTo>
                  <a:pt x="270" y="763"/>
                </a:lnTo>
                <a:lnTo>
                  <a:pt x="270" y="763"/>
                </a:lnTo>
                <a:lnTo>
                  <a:pt x="270" y="763"/>
                </a:lnTo>
                <a:lnTo>
                  <a:pt x="271" y="764"/>
                </a:lnTo>
                <a:lnTo>
                  <a:pt x="271" y="764"/>
                </a:lnTo>
                <a:lnTo>
                  <a:pt x="271" y="765"/>
                </a:lnTo>
                <a:lnTo>
                  <a:pt x="271" y="765"/>
                </a:lnTo>
                <a:lnTo>
                  <a:pt x="272" y="766"/>
                </a:lnTo>
                <a:lnTo>
                  <a:pt x="272" y="766"/>
                </a:lnTo>
                <a:lnTo>
                  <a:pt x="272" y="767"/>
                </a:lnTo>
                <a:lnTo>
                  <a:pt x="273" y="767"/>
                </a:lnTo>
                <a:lnTo>
                  <a:pt x="273" y="768"/>
                </a:lnTo>
                <a:cubicBezTo>
                  <a:pt x="273" y="765"/>
                  <a:pt x="274" y="763"/>
                  <a:pt x="276" y="762"/>
                </a:cubicBezTo>
                <a:lnTo>
                  <a:pt x="273" y="755"/>
                </a:lnTo>
                <a:lnTo>
                  <a:pt x="272" y="755"/>
                </a:lnTo>
                <a:cubicBezTo>
                  <a:pt x="271" y="756"/>
                  <a:pt x="269" y="758"/>
                  <a:pt x="269" y="760"/>
                </a:cubicBezTo>
                <a:close/>
                <a:moveTo>
                  <a:pt x="242" y="737"/>
                </a:moveTo>
                <a:cubicBezTo>
                  <a:pt x="239" y="738"/>
                  <a:pt x="238" y="738"/>
                  <a:pt x="236" y="739"/>
                </a:cubicBezTo>
                <a:cubicBezTo>
                  <a:pt x="237" y="740"/>
                  <a:pt x="239" y="741"/>
                  <a:pt x="240" y="742"/>
                </a:cubicBezTo>
                <a:cubicBezTo>
                  <a:pt x="249" y="741"/>
                  <a:pt x="249" y="739"/>
                  <a:pt x="249" y="738"/>
                </a:cubicBezTo>
                <a:lnTo>
                  <a:pt x="249" y="737"/>
                </a:lnTo>
                <a:cubicBezTo>
                  <a:pt x="246" y="737"/>
                  <a:pt x="244" y="737"/>
                  <a:pt x="242" y="737"/>
                </a:cubicBezTo>
                <a:close/>
                <a:moveTo>
                  <a:pt x="227" y="727"/>
                </a:moveTo>
                <a:cubicBezTo>
                  <a:pt x="228" y="726"/>
                  <a:pt x="229" y="726"/>
                  <a:pt x="234" y="726"/>
                </a:cubicBezTo>
                <a:cubicBezTo>
                  <a:pt x="232" y="724"/>
                  <a:pt x="231" y="722"/>
                  <a:pt x="229" y="720"/>
                </a:cubicBezTo>
                <a:cubicBezTo>
                  <a:pt x="230" y="720"/>
                  <a:pt x="231" y="720"/>
                  <a:pt x="233" y="721"/>
                </a:cubicBezTo>
                <a:cubicBezTo>
                  <a:pt x="233" y="720"/>
                  <a:pt x="232" y="718"/>
                  <a:pt x="232" y="717"/>
                </a:cubicBezTo>
                <a:cubicBezTo>
                  <a:pt x="225" y="712"/>
                  <a:pt x="223" y="704"/>
                  <a:pt x="223" y="704"/>
                </a:cubicBezTo>
                <a:lnTo>
                  <a:pt x="223" y="704"/>
                </a:lnTo>
                <a:cubicBezTo>
                  <a:pt x="220" y="707"/>
                  <a:pt x="220" y="707"/>
                  <a:pt x="218" y="706"/>
                </a:cubicBezTo>
                <a:cubicBezTo>
                  <a:pt x="217" y="705"/>
                  <a:pt x="216" y="704"/>
                  <a:pt x="216" y="704"/>
                </a:cubicBezTo>
                <a:cubicBezTo>
                  <a:pt x="217" y="704"/>
                  <a:pt x="218" y="703"/>
                  <a:pt x="219" y="703"/>
                </a:cubicBezTo>
                <a:lnTo>
                  <a:pt x="215" y="701"/>
                </a:lnTo>
                <a:lnTo>
                  <a:pt x="215" y="701"/>
                </a:lnTo>
                <a:lnTo>
                  <a:pt x="214" y="702"/>
                </a:lnTo>
                <a:lnTo>
                  <a:pt x="213" y="702"/>
                </a:lnTo>
                <a:cubicBezTo>
                  <a:pt x="213" y="702"/>
                  <a:pt x="212" y="703"/>
                  <a:pt x="211" y="703"/>
                </a:cubicBezTo>
                <a:cubicBezTo>
                  <a:pt x="211" y="703"/>
                  <a:pt x="210" y="703"/>
                  <a:pt x="210" y="703"/>
                </a:cubicBezTo>
                <a:cubicBezTo>
                  <a:pt x="210" y="703"/>
                  <a:pt x="209" y="703"/>
                  <a:pt x="209" y="703"/>
                </a:cubicBezTo>
                <a:cubicBezTo>
                  <a:pt x="208" y="704"/>
                  <a:pt x="208" y="705"/>
                  <a:pt x="208" y="707"/>
                </a:cubicBezTo>
                <a:cubicBezTo>
                  <a:pt x="207" y="706"/>
                  <a:pt x="206" y="705"/>
                  <a:pt x="204" y="705"/>
                </a:cubicBezTo>
                <a:cubicBezTo>
                  <a:pt x="203" y="706"/>
                  <a:pt x="201" y="705"/>
                  <a:pt x="201" y="705"/>
                </a:cubicBezTo>
                <a:cubicBezTo>
                  <a:pt x="201" y="705"/>
                  <a:pt x="199" y="705"/>
                  <a:pt x="196" y="703"/>
                </a:cubicBezTo>
                <a:cubicBezTo>
                  <a:pt x="196" y="705"/>
                  <a:pt x="196" y="706"/>
                  <a:pt x="196" y="708"/>
                </a:cubicBezTo>
                <a:cubicBezTo>
                  <a:pt x="195" y="708"/>
                  <a:pt x="195" y="707"/>
                  <a:pt x="193" y="706"/>
                </a:cubicBezTo>
                <a:cubicBezTo>
                  <a:pt x="191" y="710"/>
                  <a:pt x="189" y="712"/>
                  <a:pt x="185" y="716"/>
                </a:cubicBezTo>
                <a:cubicBezTo>
                  <a:pt x="187" y="716"/>
                  <a:pt x="190" y="717"/>
                  <a:pt x="190" y="717"/>
                </a:cubicBezTo>
                <a:cubicBezTo>
                  <a:pt x="192" y="719"/>
                  <a:pt x="194" y="722"/>
                  <a:pt x="196" y="725"/>
                </a:cubicBezTo>
                <a:cubicBezTo>
                  <a:pt x="196" y="726"/>
                  <a:pt x="196" y="727"/>
                  <a:pt x="196" y="729"/>
                </a:cubicBezTo>
                <a:cubicBezTo>
                  <a:pt x="197" y="730"/>
                  <a:pt x="198" y="732"/>
                  <a:pt x="199" y="733"/>
                </a:cubicBezTo>
                <a:cubicBezTo>
                  <a:pt x="198" y="736"/>
                  <a:pt x="196" y="738"/>
                  <a:pt x="195" y="740"/>
                </a:cubicBezTo>
                <a:lnTo>
                  <a:pt x="195" y="741"/>
                </a:lnTo>
                <a:cubicBezTo>
                  <a:pt x="194" y="744"/>
                  <a:pt x="197" y="747"/>
                  <a:pt x="197" y="750"/>
                </a:cubicBezTo>
                <a:cubicBezTo>
                  <a:pt x="200" y="750"/>
                  <a:pt x="201" y="754"/>
                  <a:pt x="205" y="753"/>
                </a:cubicBezTo>
                <a:cubicBezTo>
                  <a:pt x="207" y="753"/>
                  <a:pt x="207" y="752"/>
                  <a:pt x="207" y="749"/>
                </a:cubicBezTo>
                <a:cubicBezTo>
                  <a:pt x="210" y="749"/>
                  <a:pt x="224" y="741"/>
                  <a:pt x="233" y="730"/>
                </a:cubicBezTo>
                <a:cubicBezTo>
                  <a:pt x="232" y="730"/>
                  <a:pt x="227" y="728"/>
                  <a:pt x="227" y="727"/>
                </a:cubicBezTo>
                <a:close/>
                <a:moveTo>
                  <a:pt x="168" y="734"/>
                </a:moveTo>
                <a:cubicBezTo>
                  <a:pt x="165" y="738"/>
                  <a:pt x="163" y="740"/>
                  <a:pt x="161" y="744"/>
                </a:cubicBezTo>
                <a:cubicBezTo>
                  <a:pt x="158" y="744"/>
                  <a:pt x="156" y="745"/>
                  <a:pt x="154" y="745"/>
                </a:cubicBezTo>
                <a:cubicBezTo>
                  <a:pt x="156" y="745"/>
                  <a:pt x="159" y="745"/>
                  <a:pt x="162" y="746"/>
                </a:cubicBezTo>
                <a:lnTo>
                  <a:pt x="165" y="751"/>
                </a:lnTo>
                <a:cubicBezTo>
                  <a:pt x="171" y="740"/>
                  <a:pt x="174" y="742"/>
                  <a:pt x="178" y="746"/>
                </a:cubicBezTo>
                <a:cubicBezTo>
                  <a:pt x="179" y="745"/>
                  <a:pt x="181" y="743"/>
                  <a:pt x="181" y="741"/>
                </a:cubicBezTo>
                <a:lnTo>
                  <a:pt x="181" y="740"/>
                </a:lnTo>
                <a:cubicBezTo>
                  <a:pt x="179" y="741"/>
                  <a:pt x="179" y="737"/>
                  <a:pt x="179" y="734"/>
                </a:cubicBezTo>
                <a:cubicBezTo>
                  <a:pt x="177" y="733"/>
                  <a:pt x="176" y="731"/>
                  <a:pt x="176" y="729"/>
                </a:cubicBezTo>
                <a:cubicBezTo>
                  <a:pt x="175" y="729"/>
                  <a:pt x="174" y="729"/>
                  <a:pt x="172" y="728"/>
                </a:cubicBezTo>
                <a:cubicBezTo>
                  <a:pt x="170" y="727"/>
                  <a:pt x="169" y="727"/>
                  <a:pt x="168" y="727"/>
                </a:cubicBezTo>
                <a:cubicBezTo>
                  <a:pt x="167" y="726"/>
                  <a:pt x="167" y="725"/>
                  <a:pt x="166" y="724"/>
                </a:cubicBezTo>
                <a:cubicBezTo>
                  <a:pt x="165" y="725"/>
                  <a:pt x="164" y="725"/>
                  <a:pt x="162" y="727"/>
                </a:cubicBezTo>
                <a:cubicBezTo>
                  <a:pt x="162" y="727"/>
                  <a:pt x="162" y="726"/>
                  <a:pt x="163" y="724"/>
                </a:cubicBezTo>
                <a:lnTo>
                  <a:pt x="163" y="724"/>
                </a:lnTo>
                <a:cubicBezTo>
                  <a:pt x="159" y="725"/>
                  <a:pt x="159" y="725"/>
                  <a:pt x="157" y="727"/>
                </a:cubicBezTo>
                <a:cubicBezTo>
                  <a:pt x="157" y="727"/>
                  <a:pt x="157" y="727"/>
                  <a:pt x="159" y="730"/>
                </a:cubicBezTo>
                <a:cubicBezTo>
                  <a:pt x="162" y="728"/>
                  <a:pt x="168" y="730"/>
                  <a:pt x="168" y="734"/>
                </a:cubicBezTo>
                <a:close/>
                <a:moveTo>
                  <a:pt x="157" y="716"/>
                </a:moveTo>
                <a:lnTo>
                  <a:pt x="157" y="716"/>
                </a:lnTo>
                <a:cubicBezTo>
                  <a:pt x="157" y="715"/>
                  <a:pt x="157" y="714"/>
                  <a:pt x="157" y="713"/>
                </a:cubicBezTo>
                <a:lnTo>
                  <a:pt x="157" y="713"/>
                </a:lnTo>
                <a:cubicBezTo>
                  <a:pt x="155" y="714"/>
                  <a:pt x="154" y="714"/>
                  <a:pt x="154" y="714"/>
                </a:cubicBezTo>
                <a:lnTo>
                  <a:pt x="154" y="715"/>
                </a:lnTo>
                <a:cubicBezTo>
                  <a:pt x="153" y="716"/>
                  <a:pt x="153" y="717"/>
                  <a:pt x="152" y="718"/>
                </a:cubicBezTo>
                <a:cubicBezTo>
                  <a:pt x="152" y="718"/>
                  <a:pt x="154" y="718"/>
                  <a:pt x="157" y="716"/>
                </a:cubicBezTo>
                <a:close/>
                <a:moveTo>
                  <a:pt x="156" y="720"/>
                </a:moveTo>
                <a:lnTo>
                  <a:pt x="156" y="720"/>
                </a:lnTo>
                <a:cubicBezTo>
                  <a:pt x="155" y="721"/>
                  <a:pt x="155" y="723"/>
                  <a:pt x="155" y="728"/>
                </a:cubicBezTo>
                <a:lnTo>
                  <a:pt x="155" y="728"/>
                </a:lnTo>
                <a:cubicBezTo>
                  <a:pt x="156" y="726"/>
                  <a:pt x="156" y="723"/>
                  <a:pt x="156" y="720"/>
                </a:cubicBezTo>
                <a:close/>
                <a:moveTo>
                  <a:pt x="158" y="707"/>
                </a:moveTo>
                <a:cubicBezTo>
                  <a:pt x="159" y="707"/>
                  <a:pt x="159" y="707"/>
                  <a:pt x="160" y="704"/>
                </a:cubicBezTo>
                <a:lnTo>
                  <a:pt x="159" y="704"/>
                </a:lnTo>
                <a:cubicBezTo>
                  <a:pt x="153" y="708"/>
                  <a:pt x="153" y="708"/>
                  <a:pt x="151" y="709"/>
                </a:cubicBezTo>
                <a:cubicBezTo>
                  <a:pt x="155" y="708"/>
                  <a:pt x="155" y="708"/>
                  <a:pt x="156" y="707"/>
                </a:cubicBezTo>
                <a:cubicBezTo>
                  <a:pt x="156" y="708"/>
                  <a:pt x="156" y="709"/>
                  <a:pt x="156" y="709"/>
                </a:cubicBezTo>
                <a:cubicBezTo>
                  <a:pt x="156" y="709"/>
                  <a:pt x="157" y="709"/>
                  <a:pt x="158" y="707"/>
                </a:cubicBezTo>
                <a:close/>
                <a:moveTo>
                  <a:pt x="128" y="723"/>
                </a:moveTo>
                <a:cubicBezTo>
                  <a:pt x="128" y="724"/>
                  <a:pt x="128" y="725"/>
                  <a:pt x="128" y="725"/>
                </a:cubicBezTo>
                <a:cubicBezTo>
                  <a:pt x="127" y="725"/>
                  <a:pt x="125" y="726"/>
                  <a:pt x="124" y="726"/>
                </a:cubicBezTo>
                <a:cubicBezTo>
                  <a:pt x="126" y="730"/>
                  <a:pt x="133" y="731"/>
                  <a:pt x="142" y="724"/>
                </a:cubicBezTo>
                <a:lnTo>
                  <a:pt x="143" y="723"/>
                </a:lnTo>
                <a:cubicBezTo>
                  <a:pt x="139" y="723"/>
                  <a:pt x="139" y="721"/>
                  <a:pt x="138" y="721"/>
                </a:cubicBezTo>
                <a:cubicBezTo>
                  <a:pt x="138" y="721"/>
                  <a:pt x="137" y="721"/>
                  <a:pt x="135" y="722"/>
                </a:cubicBezTo>
                <a:cubicBezTo>
                  <a:pt x="134" y="721"/>
                  <a:pt x="133" y="720"/>
                  <a:pt x="132" y="719"/>
                </a:cubicBezTo>
                <a:cubicBezTo>
                  <a:pt x="132" y="717"/>
                  <a:pt x="132" y="717"/>
                  <a:pt x="130" y="716"/>
                </a:cubicBezTo>
                <a:lnTo>
                  <a:pt x="130" y="716"/>
                </a:lnTo>
                <a:cubicBezTo>
                  <a:pt x="130" y="718"/>
                  <a:pt x="128" y="718"/>
                  <a:pt x="128" y="720"/>
                </a:cubicBezTo>
                <a:cubicBezTo>
                  <a:pt x="128" y="721"/>
                  <a:pt x="129" y="722"/>
                  <a:pt x="128" y="723"/>
                </a:cubicBezTo>
                <a:close/>
                <a:moveTo>
                  <a:pt x="143" y="720"/>
                </a:moveTo>
                <a:cubicBezTo>
                  <a:pt x="144" y="720"/>
                  <a:pt x="145" y="720"/>
                  <a:pt x="146" y="721"/>
                </a:cubicBezTo>
                <a:cubicBezTo>
                  <a:pt x="147" y="719"/>
                  <a:pt x="148" y="718"/>
                  <a:pt x="149" y="717"/>
                </a:cubicBezTo>
                <a:lnTo>
                  <a:pt x="149" y="716"/>
                </a:lnTo>
                <a:cubicBezTo>
                  <a:pt x="148" y="717"/>
                  <a:pt x="147" y="718"/>
                  <a:pt x="146" y="718"/>
                </a:cubicBezTo>
                <a:cubicBezTo>
                  <a:pt x="146" y="717"/>
                  <a:pt x="145" y="716"/>
                  <a:pt x="145" y="715"/>
                </a:cubicBezTo>
                <a:cubicBezTo>
                  <a:pt x="146" y="714"/>
                  <a:pt x="146" y="714"/>
                  <a:pt x="146" y="713"/>
                </a:cubicBezTo>
                <a:lnTo>
                  <a:pt x="146" y="713"/>
                </a:lnTo>
                <a:cubicBezTo>
                  <a:pt x="145" y="713"/>
                  <a:pt x="144" y="713"/>
                  <a:pt x="143" y="712"/>
                </a:cubicBezTo>
                <a:cubicBezTo>
                  <a:pt x="142" y="712"/>
                  <a:pt x="142" y="712"/>
                  <a:pt x="142" y="712"/>
                </a:cubicBezTo>
                <a:cubicBezTo>
                  <a:pt x="139" y="713"/>
                  <a:pt x="138" y="713"/>
                  <a:pt x="137" y="714"/>
                </a:cubicBezTo>
                <a:lnTo>
                  <a:pt x="137" y="715"/>
                </a:lnTo>
                <a:cubicBezTo>
                  <a:pt x="142" y="715"/>
                  <a:pt x="142" y="715"/>
                  <a:pt x="143" y="715"/>
                </a:cubicBezTo>
                <a:cubicBezTo>
                  <a:pt x="142" y="716"/>
                  <a:pt x="140" y="717"/>
                  <a:pt x="139" y="717"/>
                </a:cubicBezTo>
                <a:cubicBezTo>
                  <a:pt x="141" y="718"/>
                  <a:pt x="141" y="720"/>
                  <a:pt x="143" y="720"/>
                </a:cubicBezTo>
                <a:close/>
                <a:moveTo>
                  <a:pt x="184" y="713"/>
                </a:moveTo>
                <a:cubicBezTo>
                  <a:pt x="187" y="713"/>
                  <a:pt x="189" y="711"/>
                  <a:pt x="190" y="707"/>
                </a:cubicBezTo>
                <a:cubicBezTo>
                  <a:pt x="191" y="705"/>
                  <a:pt x="189" y="704"/>
                  <a:pt x="189" y="704"/>
                </a:cubicBezTo>
                <a:cubicBezTo>
                  <a:pt x="188" y="704"/>
                  <a:pt x="188" y="705"/>
                  <a:pt x="187" y="705"/>
                </a:cubicBezTo>
                <a:cubicBezTo>
                  <a:pt x="186" y="704"/>
                  <a:pt x="184" y="705"/>
                  <a:pt x="181" y="706"/>
                </a:cubicBezTo>
                <a:cubicBezTo>
                  <a:pt x="179" y="706"/>
                  <a:pt x="178" y="706"/>
                  <a:pt x="177" y="706"/>
                </a:cubicBezTo>
                <a:cubicBezTo>
                  <a:pt x="177" y="708"/>
                  <a:pt x="178" y="709"/>
                  <a:pt x="180" y="712"/>
                </a:cubicBezTo>
                <a:cubicBezTo>
                  <a:pt x="173" y="717"/>
                  <a:pt x="171" y="718"/>
                  <a:pt x="167" y="718"/>
                </a:cubicBezTo>
                <a:cubicBezTo>
                  <a:pt x="167" y="718"/>
                  <a:pt x="168" y="719"/>
                  <a:pt x="170" y="720"/>
                </a:cubicBezTo>
                <a:cubicBezTo>
                  <a:pt x="176" y="718"/>
                  <a:pt x="177" y="718"/>
                  <a:pt x="178" y="716"/>
                </a:cubicBezTo>
                <a:cubicBezTo>
                  <a:pt x="179" y="716"/>
                  <a:pt x="180" y="716"/>
                  <a:pt x="181" y="717"/>
                </a:cubicBezTo>
                <a:cubicBezTo>
                  <a:pt x="182" y="716"/>
                  <a:pt x="183" y="714"/>
                  <a:pt x="184" y="713"/>
                </a:cubicBezTo>
                <a:close/>
                <a:moveTo>
                  <a:pt x="160" y="787"/>
                </a:moveTo>
                <a:lnTo>
                  <a:pt x="160" y="787"/>
                </a:lnTo>
                <a:cubicBezTo>
                  <a:pt x="160" y="787"/>
                  <a:pt x="165" y="791"/>
                  <a:pt x="166" y="793"/>
                </a:cubicBezTo>
                <a:lnTo>
                  <a:pt x="170" y="789"/>
                </a:lnTo>
                <a:lnTo>
                  <a:pt x="160" y="787"/>
                </a:lnTo>
                <a:close/>
                <a:moveTo>
                  <a:pt x="88" y="865"/>
                </a:moveTo>
                <a:lnTo>
                  <a:pt x="82" y="862"/>
                </a:lnTo>
                <a:lnTo>
                  <a:pt x="81" y="862"/>
                </a:lnTo>
                <a:cubicBezTo>
                  <a:pt x="78" y="863"/>
                  <a:pt x="77" y="863"/>
                  <a:pt x="79" y="869"/>
                </a:cubicBezTo>
                <a:cubicBezTo>
                  <a:pt x="83" y="869"/>
                  <a:pt x="83" y="869"/>
                  <a:pt x="87" y="874"/>
                </a:cubicBezTo>
                <a:lnTo>
                  <a:pt x="91" y="870"/>
                </a:lnTo>
                <a:lnTo>
                  <a:pt x="88" y="865"/>
                </a:lnTo>
                <a:close/>
                <a:moveTo>
                  <a:pt x="70" y="857"/>
                </a:moveTo>
                <a:cubicBezTo>
                  <a:pt x="66" y="852"/>
                  <a:pt x="66" y="852"/>
                  <a:pt x="61" y="855"/>
                </a:cubicBezTo>
                <a:cubicBezTo>
                  <a:pt x="61" y="854"/>
                  <a:pt x="60" y="849"/>
                  <a:pt x="56" y="849"/>
                </a:cubicBezTo>
                <a:cubicBezTo>
                  <a:pt x="54" y="849"/>
                  <a:pt x="52" y="849"/>
                  <a:pt x="50" y="849"/>
                </a:cubicBezTo>
                <a:cubicBezTo>
                  <a:pt x="51" y="850"/>
                  <a:pt x="53" y="853"/>
                  <a:pt x="60" y="855"/>
                </a:cubicBezTo>
                <a:lnTo>
                  <a:pt x="61" y="855"/>
                </a:lnTo>
                <a:cubicBezTo>
                  <a:pt x="64" y="860"/>
                  <a:pt x="64" y="860"/>
                  <a:pt x="71" y="862"/>
                </a:cubicBezTo>
                <a:lnTo>
                  <a:pt x="73" y="860"/>
                </a:lnTo>
                <a:cubicBezTo>
                  <a:pt x="72" y="860"/>
                  <a:pt x="71" y="859"/>
                  <a:pt x="70" y="857"/>
                </a:cubicBezTo>
                <a:close/>
                <a:moveTo>
                  <a:pt x="344" y="928"/>
                </a:moveTo>
                <a:cubicBezTo>
                  <a:pt x="353" y="908"/>
                  <a:pt x="357" y="885"/>
                  <a:pt x="357" y="862"/>
                </a:cubicBezTo>
                <a:cubicBezTo>
                  <a:pt x="357" y="839"/>
                  <a:pt x="353" y="816"/>
                  <a:pt x="344" y="796"/>
                </a:cubicBezTo>
                <a:cubicBezTo>
                  <a:pt x="343" y="796"/>
                  <a:pt x="342" y="797"/>
                  <a:pt x="340" y="798"/>
                </a:cubicBezTo>
                <a:cubicBezTo>
                  <a:pt x="340" y="800"/>
                  <a:pt x="340" y="801"/>
                  <a:pt x="339" y="805"/>
                </a:cubicBezTo>
                <a:cubicBezTo>
                  <a:pt x="334" y="804"/>
                  <a:pt x="323" y="794"/>
                  <a:pt x="323" y="794"/>
                </a:cubicBezTo>
                <a:cubicBezTo>
                  <a:pt x="319" y="796"/>
                  <a:pt x="310" y="801"/>
                  <a:pt x="297" y="805"/>
                </a:cubicBezTo>
                <a:lnTo>
                  <a:pt x="298" y="806"/>
                </a:lnTo>
                <a:cubicBezTo>
                  <a:pt x="298" y="806"/>
                  <a:pt x="298" y="807"/>
                  <a:pt x="298" y="807"/>
                </a:cubicBezTo>
                <a:lnTo>
                  <a:pt x="297" y="808"/>
                </a:lnTo>
                <a:lnTo>
                  <a:pt x="297" y="808"/>
                </a:lnTo>
                <a:lnTo>
                  <a:pt x="296" y="808"/>
                </a:lnTo>
                <a:lnTo>
                  <a:pt x="296" y="808"/>
                </a:lnTo>
                <a:lnTo>
                  <a:pt x="295" y="808"/>
                </a:lnTo>
                <a:lnTo>
                  <a:pt x="295" y="808"/>
                </a:lnTo>
                <a:lnTo>
                  <a:pt x="294" y="808"/>
                </a:lnTo>
                <a:lnTo>
                  <a:pt x="293" y="809"/>
                </a:lnTo>
                <a:cubicBezTo>
                  <a:pt x="288" y="822"/>
                  <a:pt x="283" y="834"/>
                  <a:pt x="268" y="855"/>
                </a:cubicBezTo>
                <a:lnTo>
                  <a:pt x="273" y="859"/>
                </a:lnTo>
                <a:cubicBezTo>
                  <a:pt x="276" y="878"/>
                  <a:pt x="276" y="878"/>
                  <a:pt x="273" y="885"/>
                </a:cubicBezTo>
                <a:cubicBezTo>
                  <a:pt x="297" y="906"/>
                  <a:pt x="297" y="906"/>
                  <a:pt x="302" y="908"/>
                </a:cubicBezTo>
                <a:cubicBezTo>
                  <a:pt x="304" y="906"/>
                  <a:pt x="305" y="904"/>
                  <a:pt x="306" y="902"/>
                </a:cubicBezTo>
                <a:cubicBezTo>
                  <a:pt x="314" y="900"/>
                  <a:pt x="320" y="899"/>
                  <a:pt x="327" y="897"/>
                </a:cubicBezTo>
                <a:cubicBezTo>
                  <a:pt x="346" y="891"/>
                  <a:pt x="347" y="890"/>
                  <a:pt x="344" y="928"/>
                </a:cubicBezTo>
                <a:close/>
                <a:moveTo>
                  <a:pt x="292" y="728"/>
                </a:moveTo>
                <a:cubicBezTo>
                  <a:pt x="300" y="743"/>
                  <a:pt x="301" y="743"/>
                  <a:pt x="301" y="747"/>
                </a:cubicBezTo>
                <a:cubicBezTo>
                  <a:pt x="298" y="746"/>
                  <a:pt x="298" y="746"/>
                  <a:pt x="296" y="745"/>
                </a:cubicBezTo>
                <a:cubicBezTo>
                  <a:pt x="295" y="746"/>
                  <a:pt x="295" y="747"/>
                  <a:pt x="295" y="748"/>
                </a:cubicBezTo>
                <a:cubicBezTo>
                  <a:pt x="293" y="748"/>
                  <a:pt x="292" y="747"/>
                  <a:pt x="287" y="742"/>
                </a:cubicBezTo>
                <a:cubicBezTo>
                  <a:pt x="287" y="744"/>
                  <a:pt x="287" y="744"/>
                  <a:pt x="292" y="749"/>
                </a:cubicBezTo>
                <a:cubicBezTo>
                  <a:pt x="291" y="750"/>
                  <a:pt x="291" y="751"/>
                  <a:pt x="290" y="752"/>
                </a:cubicBezTo>
                <a:cubicBezTo>
                  <a:pt x="290" y="754"/>
                  <a:pt x="290" y="756"/>
                  <a:pt x="290" y="758"/>
                </a:cubicBezTo>
                <a:cubicBezTo>
                  <a:pt x="284" y="756"/>
                  <a:pt x="284" y="756"/>
                  <a:pt x="280" y="754"/>
                </a:cubicBezTo>
                <a:cubicBezTo>
                  <a:pt x="279" y="753"/>
                  <a:pt x="279" y="753"/>
                  <a:pt x="279" y="752"/>
                </a:cubicBezTo>
                <a:lnTo>
                  <a:pt x="278" y="751"/>
                </a:lnTo>
                <a:lnTo>
                  <a:pt x="278" y="751"/>
                </a:lnTo>
                <a:lnTo>
                  <a:pt x="277" y="750"/>
                </a:lnTo>
                <a:lnTo>
                  <a:pt x="276" y="749"/>
                </a:lnTo>
                <a:lnTo>
                  <a:pt x="276" y="748"/>
                </a:lnTo>
                <a:lnTo>
                  <a:pt x="275" y="747"/>
                </a:lnTo>
                <a:lnTo>
                  <a:pt x="274" y="746"/>
                </a:lnTo>
                <a:cubicBezTo>
                  <a:pt x="273" y="747"/>
                  <a:pt x="272" y="748"/>
                  <a:pt x="271" y="749"/>
                </a:cubicBezTo>
                <a:cubicBezTo>
                  <a:pt x="272" y="750"/>
                  <a:pt x="272" y="752"/>
                  <a:pt x="280" y="757"/>
                </a:cubicBezTo>
                <a:cubicBezTo>
                  <a:pt x="280" y="759"/>
                  <a:pt x="281" y="762"/>
                  <a:pt x="281" y="764"/>
                </a:cubicBezTo>
                <a:cubicBezTo>
                  <a:pt x="281" y="765"/>
                  <a:pt x="282" y="766"/>
                  <a:pt x="283" y="766"/>
                </a:cubicBezTo>
                <a:lnTo>
                  <a:pt x="283" y="768"/>
                </a:lnTo>
                <a:cubicBezTo>
                  <a:pt x="286" y="768"/>
                  <a:pt x="286" y="768"/>
                  <a:pt x="294" y="780"/>
                </a:cubicBezTo>
                <a:cubicBezTo>
                  <a:pt x="292" y="781"/>
                  <a:pt x="291" y="782"/>
                  <a:pt x="278" y="782"/>
                </a:cubicBezTo>
                <a:cubicBezTo>
                  <a:pt x="280" y="787"/>
                  <a:pt x="283" y="792"/>
                  <a:pt x="286" y="796"/>
                </a:cubicBezTo>
                <a:lnTo>
                  <a:pt x="284" y="798"/>
                </a:lnTo>
                <a:lnTo>
                  <a:pt x="285" y="798"/>
                </a:lnTo>
                <a:lnTo>
                  <a:pt x="285" y="799"/>
                </a:lnTo>
                <a:lnTo>
                  <a:pt x="285" y="800"/>
                </a:lnTo>
                <a:lnTo>
                  <a:pt x="285" y="800"/>
                </a:lnTo>
                <a:lnTo>
                  <a:pt x="286" y="801"/>
                </a:lnTo>
                <a:lnTo>
                  <a:pt x="286" y="802"/>
                </a:lnTo>
                <a:lnTo>
                  <a:pt x="286" y="802"/>
                </a:lnTo>
                <a:lnTo>
                  <a:pt x="286" y="803"/>
                </a:lnTo>
                <a:cubicBezTo>
                  <a:pt x="298" y="799"/>
                  <a:pt x="299" y="799"/>
                  <a:pt x="305" y="796"/>
                </a:cubicBezTo>
                <a:cubicBezTo>
                  <a:pt x="303" y="793"/>
                  <a:pt x="302" y="790"/>
                  <a:pt x="301" y="788"/>
                </a:cubicBezTo>
                <a:cubicBezTo>
                  <a:pt x="305" y="784"/>
                  <a:pt x="303" y="778"/>
                  <a:pt x="306" y="774"/>
                </a:cubicBezTo>
                <a:cubicBezTo>
                  <a:pt x="308" y="773"/>
                  <a:pt x="309" y="773"/>
                  <a:pt x="310" y="772"/>
                </a:cubicBezTo>
                <a:cubicBezTo>
                  <a:pt x="319" y="782"/>
                  <a:pt x="320" y="782"/>
                  <a:pt x="325" y="780"/>
                </a:cubicBezTo>
                <a:cubicBezTo>
                  <a:pt x="326" y="783"/>
                  <a:pt x="326" y="783"/>
                  <a:pt x="328" y="785"/>
                </a:cubicBezTo>
                <a:cubicBezTo>
                  <a:pt x="327" y="782"/>
                  <a:pt x="326" y="780"/>
                  <a:pt x="320" y="772"/>
                </a:cubicBezTo>
                <a:cubicBezTo>
                  <a:pt x="319" y="773"/>
                  <a:pt x="319" y="773"/>
                  <a:pt x="319" y="774"/>
                </a:cubicBezTo>
                <a:cubicBezTo>
                  <a:pt x="317" y="773"/>
                  <a:pt x="317" y="773"/>
                  <a:pt x="314" y="771"/>
                </a:cubicBezTo>
                <a:cubicBezTo>
                  <a:pt x="315" y="770"/>
                  <a:pt x="315" y="770"/>
                  <a:pt x="316" y="769"/>
                </a:cubicBezTo>
                <a:cubicBezTo>
                  <a:pt x="319" y="770"/>
                  <a:pt x="319" y="770"/>
                  <a:pt x="337" y="784"/>
                </a:cubicBezTo>
                <a:cubicBezTo>
                  <a:pt x="337" y="783"/>
                  <a:pt x="337" y="781"/>
                  <a:pt x="337" y="780"/>
                </a:cubicBezTo>
                <a:cubicBezTo>
                  <a:pt x="336" y="779"/>
                  <a:pt x="335" y="777"/>
                  <a:pt x="334" y="776"/>
                </a:cubicBezTo>
                <a:cubicBezTo>
                  <a:pt x="333" y="775"/>
                  <a:pt x="332" y="773"/>
                  <a:pt x="331" y="771"/>
                </a:cubicBezTo>
                <a:cubicBezTo>
                  <a:pt x="321" y="755"/>
                  <a:pt x="308" y="740"/>
                  <a:pt x="292" y="728"/>
                </a:cubicBezTo>
                <a:close/>
                <a:moveTo>
                  <a:pt x="1124" y="700"/>
                </a:moveTo>
                <a:lnTo>
                  <a:pt x="933" y="862"/>
                </a:lnTo>
                <a:lnTo>
                  <a:pt x="767" y="667"/>
                </a:lnTo>
                <a:cubicBezTo>
                  <a:pt x="764" y="676"/>
                  <a:pt x="759" y="683"/>
                  <a:pt x="752" y="689"/>
                </a:cubicBezTo>
                <a:cubicBezTo>
                  <a:pt x="742" y="698"/>
                  <a:pt x="729" y="702"/>
                  <a:pt x="714" y="702"/>
                </a:cubicBezTo>
                <a:cubicBezTo>
                  <a:pt x="669" y="702"/>
                  <a:pt x="605" y="663"/>
                  <a:pt x="551" y="603"/>
                </a:cubicBezTo>
                <a:lnTo>
                  <a:pt x="470" y="671"/>
                </a:lnTo>
                <a:cubicBezTo>
                  <a:pt x="472" y="681"/>
                  <a:pt x="469" y="692"/>
                  <a:pt x="460" y="700"/>
                </a:cubicBezTo>
                <a:cubicBezTo>
                  <a:pt x="448" y="710"/>
                  <a:pt x="429" y="709"/>
                  <a:pt x="419" y="696"/>
                </a:cubicBezTo>
                <a:cubicBezTo>
                  <a:pt x="409" y="684"/>
                  <a:pt x="410" y="665"/>
                  <a:pt x="422" y="655"/>
                </a:cubicBezTo>
                <a:cubicBezTo>
                  <a:pt x="431" y="648"/>
                  <a:pt x="442" y="647"/>
                  <a:pt x="452" y="650"/>
                </a:cubicBezTo>
                <a:lnTo>
                  <a:pt x="533" y="582"/>
                </a:lnTo>
                <a:cubicBezTo>
                  <a:pt x="502" y="544"/>
                  <a:pt x="479" y="503"/>
                  <a:pt x="467" y="467"/>
                </a:cubicBezTo>
                <a:cubicBezTo>
                  <a:pt x="453" y="423"/>
                  <a:pt x="457" y="388"/>
                  <a:pt x="479" y="370"/>
                </a:cubicBezTo>
                <a:cubicBezTo>
                  <a:pt x="486" y="364"/>
                  <a:pt x="495" y="360"/>
                  <a:pt x="506" y="358"/>
                </a:cubicBezTo>
                <a:lnTo>
                  <a:pt x="339" y="162"/>
                </a:lnTo>
                <a:lnTo>
                  <a:pt x="531" y="0"/>
                </a:lnTo>
                <a:lnTo>
                  <a:pt x="748" y="257"/>
                </a:lnTo>
                <a:lnTo>
                  <a:pt x="792" y="220"/>
                </a:lnTo>
                <a:lnTo>
                  <a:pt x="950" y="407"/>
                </a:lnTo>
                <a:lnTo>
                  <a:pt x="906" y="443"/>
                </a:lnTo>
                <a:lnTo>
                  <a:pt x="1124" y="700"/>
                </a:lnTo>
                <a:close/>
                <a:moveTo>
                  <a:pt x="885" y="461"/>
                </a:moveTo>
                <a:lnTo>
                  <a:pt x="755" y="571"/>
                </a:lnTo>
                <a:cubicBezTo>
                  <a:pt x="758" y="578"/>
                  <a:pt x="762" y="586"/>
                  <a:pt x="764" y="593"/>
                </a:cubicBezTo>
                <a:cubicBezTo>
                  <a:pt x="768" y="606"/>
                  <a:pt x="770" y="618"/>
                  <a:pt x="771" y="630"/>
                </a:cubicBezTo>
                <a:lnTo>
                  <a:pt x="775" y="634"/>
                </a:lnTo>
                <a:lnTo>
                  <a:pt x="925" y="507"/>
                </a:lnTo>
                <a:lnTo>
                  <a:pt x="885" y="461"/>
                </a:lnTo>
                <a:close/>
                <a:moveTo>
                  <a:pt x="735" y="669"/>
                </a:moveTo>
                <a:cubicBezTo>
                  <a:pt x="741" y="663"/>
                  <a:pt x="744" y="653"/>
                  <a:pt x="745" y="640"/>
                </a:cubicBezTo>
                <a:cubicBezTo>
                  <a:pt x="745" y="629"/>
                  <a:pt x="743" y="616"/>
                  <a:pt x="738" y="601"/>
                </a:cubicBezTo>
                <a:cubicBezTo>
                  <a:pt x="737" y="597"/>
                  <a:pt x="735" y="593"/>
                  <a:pt x="733" y="590"/>
                </a:cubicBezTo>
                <a:cubicBezTo>
                  <a:pt x="732" y="587"/>
                  <a:pt x="731" y="584"/>
                  <a:pt x="730" y="581"/>
                </a:cubicBezTo>
                <a:cubicBezTo>
                  <a:pt x="726" y="571"/>
                  <a:pt x="721" y="560"/>
                  <a:pt x="714" y="549"/>
                </a:cubicBezTo>
                <a:cubicBezTo>
                  <a:pt x="710" y="542"/>
                  <a:pt x="705" y="534"/>
                  <a:pt x="700" y="526"/>
                </a:cubicBezTo>
                <a:cubicBezTo>
                  <a:pt x="691" y="512"/>
                  <a:pt x="680" y="498"/>
                  <a:pt x="669" y="484"/>
                </a:cubicBezTo>
                <a:cubicBezTo>
                  <a:pt x="657" y="471"/>
                  <a:pt x="645" y="458"/>
                  <a:pt x="633" y="447"/>
                </a:cubicBezTo>
                <a:cubicBezTo>
                  <a:pt x="626" y="441"/>
                  <a:pt x="619" y="435"/>
                  <a:pt x="612" y="429"/>
                </a:cubicBezTo>
                <a:cubicBezTo>
                  <a:pt x="603" y="422"/>
                  <a:pt x="594" y="416"/>
                  <a:pt x="585" y="410"/>
                </a:cubicBezTo>
                <a:cubicBezTo>
                  <a:pt x="582" y="408"/>
                  <a:pt x="578" y="406"/>
                  <a:pt x="575" y="404"/>
                </a:cubicBezTo>
                <a:cubicBezTo>
                  <a:pt x="558" y="395"/>
                  <a:pt x="543" y="388"/>
                  <a:pt x="529" y="386"/>
                </a:cubicBezTo>
                <a:cubicBezTo>
                  <a:pt x="525" y="385"/>
                  <a:pt x="521" y="384"/>
                  <a:pt x="517" y="384"/>
                </a:cubicBezTo>
                <a:cubicBezTo>
                  <a:pt x="508" y="384"/>
                  <a:pt x="501" y="386"/>
                  <a:pt x="496" y="391"/>
                </a:cubicBezTo>
                <a:cubicBezTo>
                  <a:pt x="484" y="401"/>
                  <a:pt x="483" y="426"/>
                  <a:pt x="493" y="459"/>
                </a:cubicBezTo>
                <a:cubicBezTo>
                  <a:pt x="494" y="462"/>
                  <a:pt x="496" y="466"/>
                  <a:pt x="497" y="470"/>
                </a:cubicBezTo>
                <a:cubicBezTo>
                  <a:pt x="498" y="473"/>
                  <a:pt x="499" y="475"/>
                  <a:pt x="501" y="478"/>
                </a:cubicBezTo>
                <a:cubicBezTo>
                  <a:pt x="512" y="506"/>
                  <a:pt x="531" y="536"/>
                  <a:pt x="554" y="564"/>
                </a:cubicBezTo>
                <a:lnTo>
                  <a:pt x="565" y="554"/>
                </a:lnTo>
                <a:lnTo>
                  <a:pt x="598" y="527"/>
                </a:lnTo>
                <a:lnTo>
                  <a:pt x="607" y="537"/>
                </a:lnTo>
                <a:lnTo>
                  <a:pt x="616" y="547"/>
                </a:lnTo>
                <a:lnTo>
                  <a:pt x="583" y="575"/>
                </a:lnTo>
                <a:lnTo>
                  <a:pt x="571" y="585"/>
                </a:lnTo>
                <a:cubicBezTo>
                  <a:pt x="595" y="611"/>
                  <a:pt x="621" y="633"/>
                  <a:pt x="645" y="649"/>
                </a:cubicBezTo>
                <a:cubicBezTo>
                  <a:pt x="649" y="651"/>
                  <a:pt x="652" y="653"/>
                  <a:pt x="656" y="655"/>
                </a:cubicBezTo>
                <a:cubicBezTo>
                  <a:pt x="678" y="668"/>
                  <a:pt x="698" y="675"/>
                  <a:pt x="714" y="675"/>
                </a:cubicBezTo>
                <a:cubicBezTo>
                  <a:pt x="723" y="675"/>
                  <a:pt x="730" y="673"/>
                  <a:pt x="735" y="669"/>
                </a:cubicBezTo>
                <a:close/>
                <a:moveTo>
                  <a:pt x="728" y="275"/>
                </a:moveTo>
                <a:lnTo>
                  <a:pt x="688" y="228"/>
                </a:lnTo>
                <a:lnTo>
                  <a:pt x="538" y="355"/>
                </a:lnTo>
                <a:lnTo>
                  <a:pt x="544" y="362"/>
                </a:lnTo>
                <a:cubicBezTo>
                  <a:pt x="561" y="366"/>
                  <a:pt x="578" y="374"/>
                  <a:pt x="597" y="385"/>
                </a:cubicBezTo>
                <a:lnTo>
                  <a:pt x="728" y="275"/>
                </a:lnTo>
                <a:close/>
                <a:moveTo>
                  <a:pt x="378" y="165"/>
                </a:moveTo>
                <a:lnTo>
                  <a:pt x="436" y="234"/>
                </a:lnTo>
                <a:lnTo>
                  <a:pt x="586" y="107"/>
                </a:lnTo>
                <a:lnTo>
                  <a:pt x="527" y="38"/>
                </a:lnTo>
                <a:lnTo>
                  <a:pt x="378" y="165"/>
                </a:lnTo>
                <a:close/>
                <a:moveTo>
                  <a:pt x="521" y="334"/>
                </a:moveTo>
                <a:lnTo>
                  <a:pt x="671" y="207"/>
                </a:lnTo>
                <a:lnTo>
                  <a:pt x="603" y="128"/>
                </a:lnTo>
                <a:lnTo>
                  <a:pt x="454" y="255"/>
                </a:lnTo>
                <a:lnTo>
                  <a:pt x="521" y="334"/>
                </a:lnTo>
                <a:close/>
                <a:moveTo>
                  <a:pt x="793" y="655"/>
                </a:moveTo>
                <a:lnTo>
                  <a:pt x="860" y="734"/>
                </a:lnTo>
                <a:lnTo>
                  <a:pt x="1010" y="607"/>
                </a:lnTo>
                <a:lnTo>
                  <a:pt x="942" y="528"/>
                </a:lnTo>
                <a:lnTo>
                  <a:pt x="793" y="655"/>
                </a:lnTo>
                <a:close/>
                <a:moveTo>
                  <a:pt x="936" y="824"/>
                </a:moveTo>
                <a:lnTo>
                  <a:pt x="1086" y="697"/>
                </a:lnTo>
                <a:lnTo>
                  <a:pt x="1027" y="628"/>
                </a:lnTo>
                <a:lnTo>
                  <a:pt x="878" y="755"/>
                </a:lnTo>
                <a:lnTo>
                  <a:pt x="936" y="824"/>
                </a:lnTo>
                <a:close/>
              </a:path>
            </a:pathLst>
          </a:custGeom>
          <a:solidFill>
            <a:schemeClr val="bg1"/>
          </a:solidFill>
          <a:ln>
            <a:noFill/>
          </a:ln>
        </p:spPr>
      </p:sp>
      <p:sp>
        <p:nvSpPr>
          <p:cNvPr id="30" name="satellite-dish_273234">
            <a:extLst>
              <a:ext uri="{FF2B5EF4-FFF2-40B4-BE49-F238E27FC236}">
                <a16:creationId xmlns:a16="http://schemas.microsoft.com/office/drawing/2014/main" xmlns="" id="{653405C9-9C71-4532-A87A-0707E5579A20}"/>
              </a:ext>
            </a:extLst>
          </p:cNvPr>
          <p:cNvSpPr>
            <a:spLocks noChangeAspect="1"/>
          </p:cNvSpPr>
          <p:nvPr/>
        </p:nvSpPr>
        <p:spPr bwMode="auto">
          <a:xfrm>
            <a:off x="6379512" y="4540980"/>
            <a:ext cx="609685" cy="592691"/>
          </a:xfrm>
          <a:custGeom>
            <a:avLst/>
            <a:gdLst>
              <a:gd name="connsiteX0" fmla="*/ 380753 w 607639"/>
              <a:gd name="connsiteY0" fmla="*/ 454455 h 590703"/>
              <a:gd name="connsiteX1" fmla="*/ 328958 w 607639"/>
              <a:gd name="connsiteY1" fmla="*/ 476230 h 590703"/>
              <a:gd name="connsiteX2" fmla="*/ 386804 w 607639"/>
              <a:gd name="connsiteY2" fmla="*/ 500493 h 590703"/>
              <a:gd name="connsiteX3" fmla="*/ 229463 w 607639"/>
              <a:gd name="connsiteY3" fmla="*/ 454455 h 590703"/>
              <a:gd name="connsiteX4" fmla="*/ 223412 w 607639"/>
              <a:gd name="connsiteY4" fmla="*/ 500493 h 590703"/>
              <a:gd name="connsiteX5" fmla="*/ 281258 w 607639"/>
              <a:gd name="connsiteY5" fmla="*/ 476230 h 590703"/>
              <a:gd name="connsiteX6" fmla="*/ 299946 w 607639"/>
              <a:gd name="connsiteY6" fmla="*/ 391619 h 590703"/>
              <a:gd name="connsiteX7" fmla="*/ 234180 w 607639"/>
              <a:gd name="connsiteY7" fmla="*/ 418726 h 590703"/>
              <a:gd name="connsiteX8" fmla="*/ 231955 w 607639"/>
              <a:gd name="connsiteY8" fmla="*/ 435435 h 590703"/>
              <a:gd name="connsiteX9" fmla="*/ 305108 w 607639"/>
              <a:gd name="connsiteY9" fmla="*/ 466187 h 590703"/>
              <a:gd name="connsiteX10" fmla="*/ 378261 w 607639"/>
              <a:gd name="connsiteY10" fmla="*/ 435435 h 590703"/>
              <a:gd name="connsiteX11" fmla="*/ 377282 w 607639"/>
              <a:gd name="connsiteY11" fmla="*/ 427970 h 590703"/>
              <a:gd name="connsiteX12" fmla="*/ 241388 w 607639"/>
              <a:gd name="connsiteY12" fmla="*/ 364156 h 590703"/>
              <a:gd name="connsiteX13" fmla="*/ 236939 w 607639"/>
              <a:gd name="connsiteY13" fmla="*/ 397574 h 590703"/>
              <a:gd name="connsiteX14" fmla="*/ 277253 w 607639"/>
              <a:gd name="connsiteY14" fmla="*/ 380954 h 590703"/>
              <a:gd name="connsiteX15" fmla="*/ 368739 w 607639"/>
              <a:gd name="connsiteY15" fmla="*/ 363356 h 590703"/>
              <a:gd name="connsiteX16" fmla="*/ 323174 w 607639"/>
              <a:gd name="connsiteY16" fmla="*/ 382109 h 590703"/>
              <a:gd name="connsiteX17" fmla="*/ 374434 w 607639"/>
              <a:gd name="connsiteY17" fmla="*/ 406195 h 590703"/>
              <a:gd name="connsiteX18" fmla="*/ 305108 w 607639"/>
              <a:gd name="connsiteY18" fmla="*/ 303986 h 590703"/>
              <a:gd name="connsiteX19" fmla="*/ 245927 w 607639"/>
              <a:gd name="connsiteY19" fmla="*/ 329316 h 590703"/>
              <a:gd name="connsiteX20" fmla="*/ 243880 w 607639"/>
              <a:gd name="connsiteY20" fmla="*/ 344870 h 590703"/>
              <a:gd name="connsiteX21" fmla="*/ 300480 w 607639"/>
              <a:gd name="connsiteY21" fmla="*/ 371444 h 590703"/>
              <a:gd name="connsiteX22" fmla="*/ 366247 w 607639"/>
              <a:gd name="connsiteY22" fmla="*/ 344425 h 590703"/>
              <a:gd name="connsiteX23" fmla="*/ 364289 w 607639"/>
              <a:gd name="connsiteY23" fmla="*/ 329316 h 590703"/>
              <a:gd name="connsiteX24" fmla="*/ 357970 w 607639"/>
              <a:gd name="connsiteY24" fmla="*/ 281412 h 590703"/>
              <a:gd name="connsiteX25" fmla="*/ 328602 w 607639"/>
              <a:gd name="connsiteY25" fmla="*/ 293943 h 590703"/>
              <a:gd name="connsiteX26" fmla="*/ 361441 w 607639"/>
              <a:gd name="connsiteY26" fmla="*/ 307986 h 590703"/>
              <a:gd name="connsiteX27" fmla="*/ 252246 w 607639"/>
              <a:gd name="connsiteY27" fmla="*/ 281412 h 590703"/>
              <a:gd name="connsiteX28" fmla="*/ 248775 w 607639"/>
              <a:gd name="connsiteY28" fmla="*/ 307986 h 590703"/>
              <a:gd name="connsiteX29" fmla="*/ 281614 w 607639"/>
              <a:gd name="connsiteY29" fmla="*/ 293943 h 590703"/>
              <a:gd name="connsiteX30" fmla="*/ 257852 w 607639"/>
              <a:gd name="connsiteY30" fmla="*/ 239284 h 590703"/>
              <a:gd name="connsiteX31" fmla="*/ 254826 w 607639"/>
              <a:gd name="connsiteY31" fmla="*/ 262303 h 590703"/>
              <a:gd name="connsiteX32" fmla="*/ 305108 w 607639"/>
              <a:gd name="connsiteY32" fmla="*/ 283900 h 590703"/>
              <a:gd name="connsiteX33" fmla="*/ 355478 w 607639"/>
              <a:gd name="connsiteY33" fmla="*/ 262303 h 590703"/>
              <a:gd name="connsiteX34" fmla="*/ 352364 w 607639"/>
              <a:gd name="connsiteY34" fmla="*/ 239284 h 590703"/>
              <a:gd name="connsiteX35" fmla="*/ 295141 w 607639"/>
              <a:gd name="connsiteY35" fmla="*/ 202311 h 590703"/>
              <a:gd name="connsiteX36" fmla="*/ 313651 w 607639"/>
              <a:gd name="connsiteY36" fmla="*/ 202311 h 590703"/>
              <a:gd name="connsiteX37" fmla="*/ 313651 w 607639"/>
              <a:gd name="connsiteY37" fmla="*/ 220798 h 590703"/>
              <a:gd name="connsiteX38" fmla="*/ 387783 w 607639"/>
              <a:gd name="connsiteY38" fmla="*/ 220798 h 590703"/>
              <a:gd name="connsiteX39" fmla="*/ 387783 w 607639"/>
              <a:gd name="connsiteY39" fmla="*/ 239284 h 590703"/>
              <a:gd name="connsiteX40" fmla="*/ 371052 w 607639"/>
              <a:gd name="connsiteY40" fmla="*/ 239284 h 590703"/>
              <a:gd name="connsiteX41" fmla="*/ 414926 w 607639"/>
              <a:gd name="connsiteY41" fmla="*/ 572217 h 590703"/>
              <a:gd name="connsiteX42" fmla="*/ 434683 w 607639"/>
              <a:gd name="connsiteY42" fmla="*/ 572217 h 590703"/>
              <a:gd name="connsiteX43" fmla="*/ 434683 w 607639"/>
              <a:gd name="connsiteY43" fmla="*/ 590703 h 590703"/>
              <a:gd name="connsiteX44" fmla="*/ 379151 w 607639"/>
              <a:gd name="connsiteY44" fmla="*/ 590703 h 590703"/>
              <a:gd name="connsiteX45" fmla="*/ 379151 w 607639"/>
              <a:gd name="connsiteY45" fmla="*/ 572217 h 590703"/>
              <a:gd name="connsiteX46" fmla="*/ 396238 w 607639"/>
              <a:gd name="connsiteY46" fmla="*/ 572217 h 590703"/>
              <a:gd name="connsiteX47" fmla="*/ 389652 w 607639"/>
              <a:gd name="connsiteY47" fmla="*/ 521735 h 590703"/>
              <a:gd name="connsiteX48" fmla="*/ 305108 w 607639"/>
              <a:gd name="connsiteY48" fmla="*/ 486273 h 590703"/>
              <a:gd name="connsiteX49" fmla="*/ 220564 w 607639"/>
              <a:gd name="connsiteY49" fmla="*/ 521735 h 590703"/>
              <a:gd name="connsiteX50" fmla="*/ 213978 w 607639"/>
              <a:gd name="connsiteY50" fmla="*/ 572217 h 590703"/>
              <a:gd name="connsiteX51" fmla="*/ 230976 w 607639"/>
              <a:gd name="connsiteY51" fmla="*/ 572217 h 590703"/>
              <a:gd name="connsiteX52" fmla="*/ 230976 w 607639"/>
              <a:gd name="connsiteY52" fmla="*/ 590703 h 590703"/>
              <a:gd name="connsiteX53" fmla="*/ 175355 w 607639"/>
              <a:gd name="connsiteY53" fmla="*/ 590703 h 590703"/>
              <a:gd name="connsiteX54" fmla="*/ 175355 w 607639"/>
              <a:gd name="connsiteY54" fmla="*/ 572217 h 590703"/>
              <a:gd name="connsiteX55" fmla="*/ 195290 w 607639"/>
              <a:gd name="connsiteY55" fmla="*/ 572217 h 590703"/>
              <a:gd name="connsiteX56" fmla="*/ 239164 w 607639"/>
              <a:gd name="connsiteY56" fmla="*/ 239284 h 590703"/>
              <a:gd name="connsiteX57" fmla="*/ 221098 w 607639"/>
              <a:gd name="connsiteY57" fmla="*/ 239284 h 590703"/>
              <a:gd name="connsiteX58" fmla="*/ 221098 w 607639"/>
              <a:gd name="connsiteY58" fmla="*/ 220798 h 590703"/>
              <a:gd name="connsiteX59" fmla="*/ 295141 w 607639"/>
              <a:gd name="connsiteY59" fmla="*/ 220798 h 590703"/>
              <a:gd name="connsiteX60" fmla="*/ 360660 w 607639"/>
              <a:gd name="connsiteY60" fmla="*/ 90041 h 590703"/>
              <a:gd name="connsiteX61" fmla="*/ 379148 w 607639"/>
              <a:gd name="connsiteY61" fmla="*/ 90041 h 590703"/>
              <a:gd name="connsiteX62" fmla="*/ 379148 w 607639"/>
              <a:gd name="connsiteY62" fmla="*/ 109799 h 590703"/>
              <a:gd name="connsiteX63" fmla="*/ 360660 w 607639"/>
              <a:gd name="connsiteY63" fmla="*/ 109799 h 590703"/>
              <a:gd name="connsiteX64" fmla="*/ 229691 w 607639"/>
              <a:gd name="connsiteY64" fmla="*/ 90041 h 590703"/>
              <a:gd name="connsiteX65" fmla="*/ 248250 w 607639"/>
              <a:gd name="connsiteY65" fmla="*/ 90041 h 590703"/>
              <a:gd name="connsiteX66" fmla="*/ 248250 w 607639"/>
              <a:gd name="connsiteY66" fmla="*/ 109799 h 590703"/>
              <a:gd name="connsiteX67" fmla="*/ 229691 w 607639"/>
              <a:gd name="connsiteY67" fmla="*/ 109799 h 590703"/>
              <a:gd name="connsiteX68" fmla="*/ 305090 w 607639"/>
              <a:gd name="connsiteY68" fmla="*/ 82137 h 590703"/>
              <a:gd name="connsiteX69" fmla="*/ 286664 w 607639"/>
              <a:gd name="connsiteY69" fmla="*/ 100534 h 590703"/>
              <a:gd name="connsiteX70" fmla="*/ 305090 w 607639"/>
              <a:gd name="connsiteY70" fmla="*/ 118843 h 590703"/>
              <a:gd name="connsiteX71" fmla="*/ 323516 w 607639"/>
              <a:gd name="connsiteY71" fmla="*/ 100534 h 590703"/>
              <a:gd name="connsiteX72" fmla="*/ 305090 w 607639"/>
              <a:gd name="connsiteY72" fmla="*/ 82137 h 590703"/>
              <a:gd name="connsiteX73" fmla="*/ 405046 w 607639"/>
              <a:gd name="connsiteY73" fmla="*/ 72823 h 590703"/>
              <a:gd name="connsiteX74" fmla="*/ 423534 w 607639"/>
              <a:gd name="connsiteY74" fmla="*/ 72823 h 590703"/>
              <a:gd name="connsiteX75" fmla="*/ 423534 w 607639"/>
              <a:gd name="connsiteY75" fmla="*/ 128287 h 590703"/>
              <a:gd name="connsiteX76" fmla="*/ 405046 w 607639"/>
              <a:gd name="connsiteY76" fmla="*/ 128287 h 590703"/>
              <a:gd name="connsiteX77" fmla="*/ 183964 w 607639"/>
              <a:gd name="connsiteY77" fmla="*/ 72823 h 590703"/>
              <a:gd name="connsiteX78" fmla="*/ 202593 w 607639"/>
              <a:gd name="connsiteY78" fmla="*/ 72823 h 590703"/>
              <a:gd name="connsiteX79" fmla="*/ 202593 w 607639"/>
              <a:gd name="connsiteY79" fmla="*/ 128287 h 590703"/>
              <a:gd name="connsiteX80" fmla="*/ 183964 w 607639"/>
              <a:gd name="connsiteY80" fmla="*/ 128287 h 590703"/>
              <a:gd name="connsiteX81" fmla="*/ 305090 w 607639"/>
              <a:gd name="connsiteY81" fmla="*/ 63650 h 590703"/>
              <a:gd name="connsiteX82" fmla="*/ 342031 w 607639"/>
              <a:gd name="connsiteY82" fmla="*/ 100534 h 590703"/>
              <a:gd name="connsiteX83" fmla="*/ 313635 w 607639"/>
              <a:gd name="connsiteY83" fmla="*/ 136351 h 590703"/>
              <a:gd name="connsiteX84" fmla="*/ 313635 w 607639"/>
              <a:gd name="connsiteY84" fmla="*/ 192432 h 590703"/>
              <a:gd name="connsiteX85" fmla="*/ 295120 w 607639"/>
              <a:gd name="connsiteY85" fmla="*/ 192432 h 590703"/>
              <a:gd name="connsiteX86" fmla="*/ 295120 w 607639"/>
              <a:gd name="connsiteY86" fmla="*/ 135996 h 590703"/>
              <a:gd name="connsiteX87" fmla="*/ 268149 w 607639"/>
              <a:gd name="connsiteY87" fmla="*/ 100534 h 590703"/>
              <a:gd name="connsiteX88" fmla="*/ 305090 w 607639"/>
              <a:gd name="connsiteY88" fmla="*/ 63650 h 590703"/>
              <a:gd name="connsiteX89" fmla="*/ 450701 w 607639"/>
              <a:gd name="connsiteY89" fmla="*/ 55535 h 590703"/>
              <a:gd name="connsiteX90" fmla="*/ 469330 w 607639"/>
              <a:gd name="connsiteY90" fmla="*/ 55535 h 590703"/>
              <a:gd name="connsiteX91" fmla="*/ 469330 w 607639"/>
              <a:gd name="connsiteY91" fmla="*/ 145506 h 590703"/>
              <a:gd name="connsiteX92" fmla="*/ 450701 w 607639"/>
              <a:gd name="connsiteY92" fmla="*/ 145506 h 590703"/>
              <a:gd name="connsiteX93" fmla="*/ 139578 w 607639"/>
              <a:gd name="connsiteY93" fmla="*/ 55535 h 590703"/>
              <a:gd name="connsiteX94" fmla="*/ 158066 w 607639"/>
              <a:gd name="connsiteY94" fmla="*/ 55535 h 590703"/>
              <a:gd name="connsiteX95" fmla="*/ 158066 w 607639"/>
              <a:gd name="connsiteY95" fmla="*/ 145506 h 590703"/>
              <a:gd name="connsiteX96" fmla="*/ 139578 w 607639"/>
              <a:gd name="connsiteY96" fmla="*/ 145506 h 590703"/>
              <a:gd name="connsiteX97" fmla="*/ 498968 w 607639"/>
              <a:gd name="connsiteY97" fmla="*/ 35847 h 590703"/>
              <a:gd name="connsiteX98" fmla="*/ 517456 w 607639"/>
              <a:gd name="connsiteY98" fmla="*/ 35847 h 590703"/>
              <a:gd name="connsiteX99" fmla="*/ 517456 w 607639"/>
              <a:gd name="connsiteY99" fmla="*/ 165264 h 590703"/>
              <a:gd name="connsiteX100" fmla="*/ 498968 w 607639"/>
              <a:gd name="connsiteY100" fmla="*/ 165264 h 590703"/>
              <a:gd name="connsiteX101" fmla="*/ 92652 w 607639"/>
              <a:gd name="connsiteY101" fmla="*/ 35847 h 590703"/>
              <a:gd name="connsiteX102" fmla="*/ 111140 w 607639"/>
              <a:gd name="connsiteY102" fmla="*/ 35847 h 590703"/>
              <a:gd name="connsiteX103" fmla="*/ 111140 w 607639"/>
              <a:gd name="connsiteY103" fmla="*/ 165264 h 590703"/>
              <a:gd name="connsiteX104" fmla="*/ 92652 w 607639"/>
              <a:gd name="connsiteY104" fmla="*/ 165264 h 590703"/>
              <a:gd name="connsiteX105" fmla="*/ 544624 w 607639"/>
              <a:gd name="connsiteY105" fmla="*/ 18488 h 590703"/>
              <a:gd name="connsiteX106" fmla="*/ 563112 w 607639"/>
              <a:gd name="connsiteY106" fmla="*/ 18488 h 590703"/>
              <a:gd name="connsiteX107" fmla="*/ 563112 w 607639"/>
              <a:gd name="connsiteY107" fmla="*/ 182553 h 590703"/>
              <a:gd name="connsiteX108" fmla="*/ 544624 w 607639"/>
              <a:gd name="connsiteY108" fmla="*/ 182553 h 590703"/>
              <a:gd name="connsiteX109" fmla="*/ 46926 w 607639"/>
              <a:gd name="connsiteY109" fmla="*/ 18488 h 590703"/>
              <a:gd name="connsiteX110" fmla="*/ 65414 w 607639"/>
              <a:gd name="connsiteY110" fmla="*/ 18488 h 590703"/>
              <a:gd name="connsiteX111" fmla="*/ 65414 w 607639"/>
              <a:gd name="connsiteY111" fmla="*/ 182553 h 590703"/>
              <a:gd name="connsiteX112" fmla="*/ 46926 w 607639"/>
              <a:gd name="connsiteY112" fmla="*/ 182553 h 590703"/>
              <a:gd name="connsiteX113" fmla="*/ 589151 w 607639"/>
              <a:gd name="connsiteY113" fmla="*/ 0 h 590703"/>
              <a:gd name="connsiteX114" fmla="*/ 607639 w 607639"/>
              <a:gd name="connsiteY114" fmla="*/ 0 h 590703"/>
              <a:gd name="connsiteX115" fmla="*/ 607639 w 607639"/>
              <a:gd name="connsiteY115" fmla="*/ 202311 h 590703"/>
              <a:gd name="connsiteX116" fmla="*/ 589151 w 607639"/>
              <a:gd name="connsiteY116" fmla="*/ 202311 h 590703"/>
              <a:gd name="connsiteX117" fmla="*/ 0 w 607639"/>
              <a:gd name="connsiteY117" fmla="*/ 0 h 590703"/>
              <a:gd name="connsiteX118" fmla="*/ 18488 w 607639"/>
              <a:gd name="connsiteY118" fmla="*/ 0 h 590703"/>
              <a:gd name="connsiteX119" fmla="*/ 18488 w 607639"/>
              <a:gd name="connsiteY119" fmla="*/ 202311 h 590703"/>
              <a:gd name="connsiteX120" fmla="*/ 0 w 607639"/>
              <a:gd name="connsiteY120" fmla="*/ 202311 h 59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607639" h="590703">
                <a:moveTo>
                  <a:pt x="380753" y="454455"/>
                </a:moveTo>
                <a:lnTo>
                  <a:pt x="328958" y="476230"/>
                </a:lnTo>
                <a:lnTo>
                  <a:pt x="386804" y="500493"/>
                </a:lnTo>
                <a:close/>
                <a:moveTo>
                  <a:pt x="229463" y="454455"/>
                </a:moveTo>
                <a:lnTo>
                  <a:pt x="223412" y="500493"/>
                </a:lnTo>
                <a:lnTo>
                  <a:pt x="281258" y="476230"/>
                </a:lnTo>
                <a:close/>
                <a:moveTo>
                  <a:pt x="299946" y="391619"/>
                </a:moveTo>
                <a:lnTo>
                  <a:pt x="234180" y="418726"/>
                </a:lnTo>
                <a:lnTo>
                  <a:pt x="231955" y="435435"/>
                </a:lnTo>
                <a:lnTo>
                  <a:pt x="305108" y="466187"/>
                </a:lnTo>
                <a:lnTo>
                  <a:pt x="378261" y="435435"/>
                </a:lnTo>
                <a:lnTo>
                  <a:pt x="377282" y="427970"/>
                </a:lnTo>
                <a:close/>
                <a:moveTo>
                  <a:pt x="241388" y="364156"/>
                </a:moveTo>
                <a:lnTo>
                  <a:pt x="236939" y="397574"/>
                </a:lnTo>
                <a:lnTo>
                  <a:pt x="277253" y="380954"/>
                </a:lnTo>
                <a:close/>
                <a:moveTo>
                  <a:pt x="368739" y="363356"/>
                </a:moveTo>
                <a:lnTo>
                  <a:pt x="323174" y="382109"/>
                </a:lnTo>
                <a:lnTo>
                  <a:pt x="374434" y="406195"/>
                </a:lnTo>
                <a:close/>
                <a:moveTo>
                  <a:pt x="305108" y="303986"/>
                </a:moveTo>
                <a:lnTo>
                  <a:pt x="245927" y="329316"/>
                </a:lnTo>
                <a:lnTo>
                  <a:pt x="243880" y="344870"/>
                </a:lnTo>
                <a:lnTo>
                  <a:pt x="300480" y="371444"/>
                </a:lnTo>
                <a:lnTo>
                  <a:pt x="366247" y="344425"/>
                </a:lnTo>
                <a:lnTo>
                  <a:pt x="364289" y="329316"/>
                </a:lnTo>
                <a:close/>
                <a:moveTo>
                  <a:pt x="357970" y="281412"/>
                </a:moveTo>
                <a:lnTo>
                  <a:pt x="328602" y="293943"/>
                </a:lnTo>
                <a:lnTo>
                  <a:pt x="361441" y="307986"/>
                </a:lnTo>
                <a:close/>
                <a:moveTo>
                  <a:pt x="252246" y="281412"/>
                </a:moveTo>
                <a:lnTo>
                  <a:pt x="248775" y="307986"/>
                </a:lnTo>
                <a:lnTo>
                  <a:pt x="281614" y="293943"/>
                </a:lnTo>
                <a:close/>
                <a:moveTo>
                  <a:pt x="257852" y="239284"/>
                </a:moveTo>
                <a:lnTo>
                  <a:pt x="254826" y="262303"/>
                </a:lnTo>
                <a:lnTo>
                  <a:pt x="305108" y="283900"/>
                </a:lnTo>
                <a:lnTo>
                  <a:pt x="355478" y="262303"/>
                </a:lnTo>
                <a:lnTo>
                  <a:pt x="352364" y="239284"/>
                </a:lnTo>
                <a:close/>
                <a:moveTo>
                  <a:pt x="295141" y="202311"/>
                </a:moveTo>
                <a:lnTo>
                  <a:pt x="313651" y="202311"/>
                </a:lnTo>
                <a:lnTo>
                  <a:pt x="313651" y="220798"/>
                </a:lnTo>
                <a:lnTo>
                  <a:pt x="387783" y="220798"/>
                </a:lnTo>
                <a:lnTo>
                  <a:pt x="387783" y="239284"/>
                </a:lnTo>
                <a:lnTo>
                  <a:pt x="371052" y="239284"/>
                </a:lnTo>
                <a:lnTo>
                  <a:pt x="414926" y="572217"/>
                </a:lnTo>
                <a:lnTo>
                  <a:pt x="434683" y="572217"/>
                </a:lnTo>
                <a:lnTo>
                  <a:pt x="434683" y="590703"/>
                </a:lnTo>
                <a:lnTo>
                  <a:pt x="379151" y="590703"/>
                </a:lnTo>
                <a:lnTo>
                  <a:pt x="379151" y="572217"/>
                </a:lnTo>
                <a:lnTo>
                  <a:pt x="396238" y="572217"/>
                </a:lnTo>
                <a:lnTo>
                  <a:pt x="389652" y="521735"/>
                </a:lnTo>
                <a:lnTo>
                  <a:pt x="305108" y="486273"/>
                </a:lnTo>
                <a:lnTo>
                  <a:pt x="220564" y="521735"/>
                </a:lnTo>
                <a:lnTo>
                  <a:pt x="213978" y="572217"/>
                </a:lnTo>
                <a:lnTo>
                  <a:pt x="230976" y="572217"/>
                </a:lnTo>
                <a:lnTo>
                  <a:pt x="230976" y="590703"/>
                </a:lnTo>
                <a:lnTo>
                  <a:pt x="175355" y="590703"/>
                </a:lnTo>
                <a:lnTo>
                  <a:pt x="175355" y="572217"/>
                </a:lnTo>
                <a:lnTo>
                  <a:pt x="195290" y="572217"/>
                </a:lnTo>
                <a:lnTo>
                  <a:pt x="239164" y="239284"/>
                </a:lnTo>
                <a:lnTo>
                  <a:pt x="221098" y="239284"/>
                </a:lnTo>
                <a:lnTo>
                  <a:pt x="221098" y="220798"/>
                </a:lnTo>
                <a:lnTo>
                  <a:pt x="295141" y="220798"/>
                </a:lnTo>
                <a:close/>
                <a:moveTo>
                  <a:pt x="360660" y="90041"/>
                </a:moveTo>
                <a:lnTo>
                  <a:pt x="379148" y="90041"/>
                </a:lnTo>
                <a:lnTo>
                  <a:pt x="379148" y="109799"/>
                </a:lnTo>
                <a:lnTo>
                  <a:pt x="360660" y="109799"/>
                </a:lnTo>
                <a:close/>
                <a:moveTo>
                  <a:pt x="229691" y="90041"/>
                </a:moveTo>
                <a:lnTo>
                  <a:pt x="248250" y="90041"/>
                </a:lnTo>
                <a:lnTo>
                  <a:pt x="248250" y="109799"/>
                </a:lnTo>
                <a:lnTo>
                  <a:pt x="229691" y="109799"/>
                </a:lnTo>
                <a:close/>
                <a:moveTo>
                  <a:pt x="305090" y="82137"/>
                </a:moveTo>
                <a:cubicBezTo>
                  <a:pt x="294942" y="82137"/>
                  <a:pt x="286664" y="90313"/>
                  <a:pt x="286664" y="100534"/>
                </a:cubicBezTo>
                <a:cubicBezTo>
                  <a:pt x="286664" y="110666"/>
                  <a:pt x="294942" y="118843"/>
                  <a:pt x="305090" y="118843"/>
                </a:cubicBezTo>
                <a:cubicBezTo>
                  <a:pt x="315238" y="118843"/>
                  <a:pt x="323516" y="110666"/>
                  <a:pt x="323516" y="100534"/>
                </a:cubicBezTo>
                <a:cubicBezTo>
                  <a:pt x="323516" y="90313"/>
                  <a:pt x="315238" y="82137"/>
                  <a:pt x="305090" y="82137"/>
                </a:cubicBezTo>
                <a:close/>
                <a:moveTo>
                  <a:pt x="405046" y="72823"/>
                </a:moveTo>
                <a:lnTo>
                  <a:pt x="423534" y="72823"/>
                </a:lnTo>
                <a:lnTo>
                  <a:pt x="423534" y="128287"/>
                </a:lnTo>
                <a:lnTo>
                  <a:pt x="405046" y="128287"/>
                </a:lnTo>
                <a:close/>
                <a:moveTo>
                  <a:pt x="183964" y="72823"/>
                </a:moveTo>
                <a:lnTo>
                  <a:pt x="202593" y="72823"/>
                </a:lnTo>
                <a:lnTo>
                  <a:pt x="202593" y="128287"/>
                </a:lnTo>
                <a:lnTo>
                  <a:pt x="183964" y="128287"/>
                </a:lnTo>
                <a:close/>
                <a:moveTo>
                  <a:pt x="305090" y="63650"/>
                </a:moveTo>
                <a:cubicBezTo>
                  <a:pt x="325474" y="63650"/>
                  <a:pt x="342031" y="80181"/>
                  <a:pt x="342031" y="100534"/>
                </a:cubicBezTo>
                <a:cubicBezTo>
                  <a:pt x="342031" y="117865"/>
                  <a:pt x="329925" y="132530"/>
                  <a:pt x="313635" y="136351"/>
                </a:cubicBezTo>
                <a:lnTo>
                  <a:pt x="313635" y="192432"/>
                </a:lnTo>
                <a:lnTo>
                  <a:pt x="295120" y="192432"/>
                </a:lnTo>
                <a:lnTo>
                  <a:pt x="295120" y="135996"/>
                </a:lnTo>
                <a:cubicBezTo>
                  <a:pt x="279632" y="131641"/>
                  <a:pt x="268149" y="117421"/>
                  <a:pt x="268149" y="100534"/>
                </a:cubicBezTo>
                <a:cubicBezTo>
                  <a:pt x="268149" y="80181"/>
                  <a:pt x="284706" y="63650"/>
                  <a:pt x="305090" y="63650"/>
                </a:cubicBezTo>
                <a:close/>
                <a:moveTo>
                  <a:pt x="450701" y="55535"/>
                </a:moveTo>
                <a:lnTo>
                  <a:pt x="469330" y="55535"/>
                </a:lnTo>
                <a:lnTo>
                  <a:pt x="469330" y="145506"/>
                </a:lnTo>
                <a:lnTo>
                  <a:pt x="450701" y="145506"/>
                </a:lnTo>
                <a:close/>
                <a:moveTo>
                  <a:pt x="139578" y="55535"/>
                </a:moveTo>
                <a:lnTo>
                  <a:pt x="158066" y="55535"/>
                </a:lnTo>
                <a:lnTo>
                  <a:pt x="158066" y="145506"/>
                </a:lnTo>
                <a:lnTo>
                  <a:pt x="139578" y="145506"/>
                </a:lnTo>
                <a:close/>
                <a:moveTo>
                  <a:pt x="498968" y="35847"/>
                </a:moveTo>
                <a:lnTo>
                  <a:pt x="517456" y="35847"/>
                </a:lnTo>
                <a:lnTo>
                  <a:pt x="517456" y="165264"/>
                </a:lnTo>
                <a:lnTo>
                  <a:pt x="498968" y="165264"/>
                </a:lnTo>
                <a:close/>
                <a:moveTo>
                  <a:pt x="92652" y="35847"/>
                </a:moveTo>
                <a:lnTo>
                  <a:pt x="111140" y="35847"/>
                </a:lnTo>
                <a:lnTo>
                  <a:pt x="111140" y="165264"/>
                </a:lnTo>
                <a:lnTo>
                  <a:pt x="92652" y="165264"/>
                </a:lnTo>
                <a:close/>
                <a:moveTo>
                  <a:pt x="544624" y="18488"/>
                </a:moveTo>
                <a:lnTo>
                  <a:pt x="563112" y="18488"/>
                </a:lnTo>
                <a:lnTo>
                  <a:pt x="563112" y="182553"/>
                </a:lnTo>
                <a:lnTo>
                  <a:pt x="544624" y="182553"/>
                </a:lnTo>
                <a:close/>
                <a:moveTo>
                  <a:pt x="46926" y="18488"/>
                </a:moveTo>
                <a:lnTo>
                  <a:pt x="65414" y="18488"/>
                </a:lnTo>
                <a:lnTo>
                  <a:pt x="65414" y="182553"/>
                </a:lnTo>
                <a:lnTo>
                  <a:pt x="46926" y="182553"/>
                </a:lnTo>
                <a:close/>
                <a:moveTo>
                  <a:pt x="589151" y="0"/>
                </a:moveTo>
                <a:lnTo>
                  <a:pt x="607639" y="0"/>
                </a:lnTo>
                <a:lnTo>
                  <a:pt x="607639" y="202311"/>
                </a:lnTo>
                <a:lnTo>
                  <a:pt x="589151" y="202311"/>
                </a:lnTo>
                <a:close/>
                <a:moveTo>
                  <a:pt x="0" y="0"/>
                </a:moveTo>
                <a:lnTo>
                  <a:pt x="18488" y="0"/>
                </a:lnTo>
                <a:lnTo>
                  <a:pt x="18488" y="202311"/>
                </a:lnTo>
                <a:lnTo>
                  <a:pt x="0" y="202311"/>
                </a:lnTo>
                <a:close/>
              </a:path>
            </a:pathLst>
          </a:custGeom>
          <a:solidFill>
            <a:schemeClr val="bg1"/>
          </a:solidFill>
          <a:ln>
            <a:noFill/>
          </a:ln>
        </p:spPr>
      </p:sp>
      <p:sp>
        <p:nvSpPr>
          <p:cNvPr id="31" name="cloud_117011">
            <a:extLst>
              <a:ext uri="{FF2B5EF4-FFF2-40B4-BE49-F238E27FC236}">
                <a16:creationId xmlns:a16="http://schemas.microsoft.com/office/drawing/2014/main" xmlns="" id="{06C948CD-FE26-4DD4-9A32-70A9D32FC2D5}"/>
              </a:ext>
            </a:extLst>
          </p:cNvPr>
          <p:cNvSpPr>
            <a:spLocks noChangeAspect="1"/>
          </p:cNvSpPr>
          <p:nvPr/>
        </p:nvSpPr>
        <p:spPr bwMode="auto">
          <a:xfrm>
            <a:off x="7642313" y="4552083"/>
            <a:ext cx="609685" cy="608501"/>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81741" h="580612">
                <a:moveTo>
                  <a:pt x="291612" y="187916"/>
                </a:moveTo>
                <a:cubicBezTo>
                  <a:pt x="304876" y="187916"/>
                  <a:pt x="315648" y="198758"/>
                  <a:pt x="315648" y="212088"/>
                </a:cubicBezTo>
                <a:lnTo>
                  <a:pt x="315648" y="491836"/>
                </a:lnTo>
                <a:lnTo>
                  <a:pt x="331227" y="473974"/>
                </a:lnTo>
                <a:cubicBezTo>
                  <a:pt x="339863" y="463932"/>
                  <a:pt x="355086" y="462866"/>
                  <a:pt x="365145" y="471574"/>
                </a:cubicBezTo>
                <a:cubicBezTo>
                  <a:pt x="375116" y="480372"/>
                  <a:pt x="376184" y="495657"/>
                  <a:pt x="367460" y="505699"/>
                </a:cubicBezTo>
                <a:lnTo>
                  <a:pt x="309773" y="572348"/>
                </a:lnTo>
                <a:cubicBezTo>
                  <a:pt x="305143" y="577502"/>
                  <a:pt x="298556" y="580612"/>
                  <a:pt x="291612" y="580612"/>
                </a:cubicBezTo>
                <a:cubicBezTo>
                  <a:pt x="284579" y="580612"/>
                  <a:pt x="278080" y="577680"/>
                  <a:pt x="273451" y="572348"/>
                </a:cubicBezTo>
                <a:lnTo>
                  <a:pt x="215764" y="505699"/>
                </a:lnTo>
                <a:cubicBezTo>
                  <a:pt x="207039" y="495657"/>
                  <a:pt x="208108" y="480372"/>
                  <a:pt x="218078" y="471574"/>
                </a:cubicBezTo>
                <a:cubicBezTo>
                  <a:pt x="228049" y="462866"/>
                  <a:pt x="243272" y="463932"/>
                  <a:pt x="252085" y="473974"/>
                </a:cubicBezTo>
                <a:lnTo>
                  <a:pt x="267486" y="491747"/>
                </a:lnTo>
                <a:lnTo>
                  <a:pt x="267486" y="212088"/>
                </a:lnTo>
                <a:cubicBezTo>
                  <a:pt x="267486" y="198758"/>
                  <a:pt x="278258" y="187916"/>
                  <a:pt x="291612" y="187916"/>
                </a:cubicBezTo>
                <a:close/>
                <a:moveTo>
                  <a:pt x="329499" y="0"/>
                </a:moveTo>
                <a:cubicBezTo>
                  <a:pt x="426248" y="0"/>
                  <a:pt x="465322" y="80426"/>
                  <a:pt x="473332" y="108153"/>
                </a:cubicBezTo>
                <a:cubicBezTo>
                  <a:pt x="535280" y="120684"/>
                  <a:pt x="581474" y="175693"/>
                  <a:pt x="581741" y="241190"/>
                </a:cubicBezTo>
                <a:cubicBezTo>
                  <a:pt x="581741" y="315840"/>
                  <a:pt x="521306" y="376537"/>
                  <a:pt x="446987" y="376537"/>
                </a:cubicBezTo>
                <a:lnTo>
                  <a:pt x="372756" y="376537"/>
                </a:lnTo>
                <a:cubicBezTo>
                  <a:pt x="359316" y="376537"/>
                  <a:pt x="348546" y="365606"/>
                  <a:pt x="348546" y="352276"/>
                </a:cubicBezTo>
                <a:cubicBezTo>
                  <a:pt x="348546" y="338857"/>
                  <a:pt x="359316" y="327926"/>
                  <a:pt x="372756" y="327926"/>
                </a:cubicBezTo>
                <a:lnTo>
                  <a:pt x="446987" y="327926"/>
                </a:lnTo>
                <a:cubicBezTo>
                  <a:pt x="494605" y="327926"/>
                  <a:pt x="533322" y="289090"/>
                  <a:pt x="533322" y="241190"/>
                </a:cubicBezTo>
                <a:cubicBezTo>
                  <a:pt x="533322" y="195334"/>
                  <a:pt x="497720" y="157298"/>
                  <a:pt x="452238" y="154632"/>
                </a:cubicBezTo>
                <a:cubicBezTo>
                  <a:pt x="440934" y="153921"/>
                  <a:pt x="431589" y="145478"/>
                  <a:pt x="429809" y="134192"/>
                </a:cubicBezTo>
                <a:cubicBezTo>
                  <a:pt x="421709" y="84692"/>
                  <a:pt x="379609" y="48789"/>
                  <a:pt x="329677" y="48789"/>
                </a:cubicBezTo>
                <a:cubicBezTo>
                  <a:pt x="279567" y="48789"/>
                  <a:pt x="238001" y="84781"/>
                  <a:pt x="229457" y="134192"/>
                </a:cubicBezTo>
                <a:cubicBezTo>
                  <a:pt x="226520" y="151521"/>
                  <a:pt x="212190" y="162807"/>
                  <a:pt x="192964" y="151077"/>
                </a:cubicBezTo>
                <a:cubicBezTo>
                  <a:pt x="178011" y="141834"/>
                  <a:pt x="160922" y="136947"/>
                  <a:pt x="143299" y="136947"/>
                </a:cubicBezTo>
                <a:cubicBezTo>
                  <a:pt x="90964" y="136947"/>
                  <a:pt x="48419" y="179693"/>
                  <a:pt x="48419" y="232303"/>
                </a:cubicBezTo>
                <a:cubicBezTo>
                  <a:pt x="48419" y="284913"/>
                  <a:pt x="90964" y="327748"/>
                  <a:pt x="143299" y="327748"/>
                </a:cubicBezTo>
                <a:lnTo>
                  <a:pt x="218776" y="327748"/>
                </a:lnTo>
                <a:cubicBezTo>
                  <a:pt x="232216" y="327748"/>
                  <a:pt x="242986" y="338590"/>
                  <a:pt x="242986" y="352009"/>
                </a:cubicBezTo>
                <a:cubicBezTo>
                  <a:pt x="242986" y="365429"/>
                  <a:pt x="232216" y="376271"/>
                  <a:pt x="218776" y="376271"/>
                </a:cubicBezTo>
                <a:lnTo>
                  <a:pt x="143299" y="376271"/>
                </a:lnTo>
                <a:cubicBezTo>
                  <a:pt x="64262" y="376271"/>
                  <a:pt x="0" y="311574"/>
                  <a:pt x="0" y="232214"/>
                </a:cubicBezTo>
                <a:cubicBezTo>
                  <a:pt x="0" y="152854"/>
                  <a:pt x="64262" y="88158"/>
                  <a:pt x="143210" y="88158"/>
                </a:cubicBezTo>
                <a:cubicBezTo>
                  <a:pt x="159231" y="88158"/>
                  <a:pt x="174896" y="90735"/>
                  <a:pt x="189849" y="95978"/>
                </a:cubicBezTo>
                <a:cubicBezTo>
                  <a:pt x="198749" y="73050"/>
                  <a:pt x="238891" y="0"/>
                  <a:pt x="329499" y="0"/>
                </a:cubicBezTo>
                <a:close/>
              </a:path>
            </a:pathLst>
          </a:custGeom>
          <a:solidFill>
            <a:schemeClr val="bg1"/>
          </a:solidFill>
          <a:ln>
            <a:noFill/>
          </a:ln>
        </p:spPr>
      </p:sp>
      <p:sp>
        <p:nvSpPr>
          <p:cNvPr id="32" name="progress-report_18229">
            <a:extLst>
              <a:ext uri="{FF2B5EF4-FFF2-40B4-BE49-F238E27FC236}">
                <a16:creationId xmlns:a16="http://schemas.microsoft.com/office/drawing/2014/main" xmlns="" id="{93FF236A-9770-4E20-8A87-676CFE8DF366}"/>
              </a:ext>
            </a:extLst>
          </p:cNvPr>
          <p:cNvSpPr>
            <a:spLocks noChangeAspect="1"/>
          </p:cNvSpPr>
          <p:nvPr/>
        </p:nvSpPr>
        <p:spPr bwMode="auto">
          <a:xfrm>
            <a:off x="8874173" y="4552083"/>
            <a:ext cx="609684" cy="553212"/>
          </a:xfrm>
          <a:custGeom>
            <a:avLst/>
            <a:gdLst>
              <a:gd name="connsiteX0" fmla="*/ 116112 w 607919"/>
              <a:gd name="connsiteY0" fmla="*/ 473652 h 551610"/>
              <a:gd name="connsiteX1" fmla="*/ 118901 w 607919"/>
              <a:gd name="connsiteY1" fmla="*/ 480423 h 551610"/>
              <a:gd name="connsiteX2" fmla="*/ 118901 w 607919"/>
              <a:gd name="connsiteY2" fmla="*/ 551610 h 551610"/>
              <a:gd name="connsiteX3" fmla="*/ 55604 w 607919"/>
              <a:gd name="connsiteY3" fmla="*/ 551610 h 551610"/>
              <a:gd name="connsiteX4" fmla="*/ 55604 w 607919"/>
              <a:gd name="connsiteY4" fmla="*/ 540851 h 551610"/>
              <a:gd name="connsiteX5" fmla="*/ 65255 w 607919"/>
              <a:gd name="connsiteY5" fmla="*/ 520583 h 551610"/>
              <a:gd name="connsiteX6" fmla="*/ 83555 w 607919"/>
              <a:gd name="connsiteY6" fmla="*/ 502317 h 551610"/>
              <a:gd name="connsiteX7" fmla="*/ 109375 w 607919"/>
              <a:gd name="connsiteY7" fmla="*/ 476545 h 551610"/>
              <a:gd name="connsiteX8" fmla="*/ 116112 w 607919"/>
              <a:gd name="connsiteY8" fmla="*/ 473652 h 551610"/>
              <a:gd name="connsiteX9" fmla="*/ 199155 w 607919"/>
              <a:gd name="connsiteY9" fmla="*/ 390799 h 551610"/>
              <a:gd name="connsiteX10" fmla="*/ 201956 w 607919"/>
              <a:gd name="connsiteY10" fmla="*/ 397632 h 551610"/>
              <a:gd name="connsiteX11" fmla="*/ 201956 w 607919"/>
              <a:gd name="connsiteY11" fmla="*/ 551610 h 551610"/>
              <a:gd name="connsiteX12" fmla="*/ 145363 w 607919"/>
              <a:gd name="connsiteY12" fmla="*/ 551610 h 551610"/>
              <a:gd name="connsiteX13" fmla="*/ 145363 w 607919"/>
              <a:gd name="connsiteY13" fmla="*/ 454170 h 551610"/>
              <a:gd name="connsiteX14" fmla="*/ 154879 w 607919"/>
              <a:gd name="connsiteY14" fmla="*/ 431030 h 551610"/>
              <a:gd name="connsiteX15" fmla="*/ 192315 w 607919"/>
              <a:gd name="connsiteY15" fmla="*/ 393630 h 551610"/>
              <a:gd name="connsiteX16" fmla="*/ 199155 w 607919"/>
              <a:gd name="connsiteY16" fmla="*/ 390799 h 551610"/>
              <a:gd name="connsiteX17" fmla="*/ 231082 w 607919"/>
              <a:gd name="connsiteY17" fmla="*/ 388245 h 551610"/>
              <a:gd name="connsiteX18" fmla="*/ 237930 w 607919"/>
              <a:gd name="connsiteY18" fmla="*/ 391091 h 551610"/>
              <a:gd name="connsiteX19" fmla="*/ 266763 w 607919"/>
              <a:gd name="connsiteY19" fmla="*/ 419867 h 551610"/>
              <a:gd name="connsiteX20" fmla="*/ 275915 w 607919"/>
              <a:gd name="connsiteY20" fmla="*/ 428875 h 551610"/>
              <a:gd name="connsiteX21" fmla="*/ 284941 w 607919"/>
              <a:gd name="connsiteY21" fmla="*/ 451520 h 551610"/>
              <a:gd name="connsiteX22" fmla="*/ 284941 w 607919"/>
              <a:gd name="connsiteY22" fmla="*/ 551610 h 551610"/>
              <a:gd name="connsiteX23" fmla="*/ 228277 w 607919"/>
              <a:gd name="connsiteY23" fmla="*/ 551610 h 551610"/>
              <a:gd name="connsiteX24" fmla="*/ 228277 w 607919"/>
              <a:gd name="connsiteY24" fmla="*/ 394969 h 551610"/>
              <a:gd name="connsiteX25" fmla="*/ 231082 w 607919"/>
              <a:gd name="connsiteY25" fmla="*/ 388245 h 551610"/>
              <a:gd name="connsiteX26" fmla="*/ 365148 w 607919"/>
              <a:gd name="connsiteY26" fmla="*/ 381336 h 551610"/>
              <a:gd name="connsiteX27" fmla="*/ 367997 w 607919"/>
              <a:gd name="connsiteY27" fmla="*/ 388122 h 551610"/>
              <a:gd name="connsiteX28" fmla="*/ 367997 w 607919"/>
              <a:gd name="connsiteY28" fmla="*/ 551610 h 551610"/>
              <a:gd name="connsiteX29" fmla="*/ 311262 w 607919"/>
              <a:gd name="connsiteY29" fmla="*/ 551610 h 551610"/>
              <a:gd name="connsiteX30" fmla="*/ 311262 w 607919"/>
              <a:gd name="connsiteY30" fmla="*/ 444661 h 551610"/>
              <a:gd name="connsiteX31" fmla="*/ 316898 w 607919"/>
              <a:gd name="connsiteY31" fmla="*/ 425523 h 551610"/>
              <a:gd name="connsiteX32" fmla="*/ 322534 w 607919"/>
              <a:gd name="connsiteY32" fmla="*/ 419894 h 551610"/>
              <a:gd name="connsiteX33" fmla="*/ 358353 w 607919"/>
              <a:gd name="connsiteY33" fmla="*/ 384120 h 551610"/>
              <a:gd name="connsiteX34" fmla="*/ 365148 w 607919"/>
              <a:gd name="connsiteY34" fmla="*/ 381336 h 551610"/>
              <a:gd name="connsiteX35" fmla="*/ 448177 w 607919"/>
              <a:gd name="connsiteY35" fmla="*/ 298352 h 551610"/>
              <a:gd name="connsiteX36" fmla="*/ 450982 w 607919"/>
              <a:gd name="connsiteY36" fmla="*/ 305139 h 551610"/>
              <a:gd name="connsiteX37" fmla="*/ 450982 w 607919"/>
              <a:gd name="connsiteY37" fmla="*/ 551610 h 551610"/>
              <a:gd name="connsiteX38" fmla="*/ 394318 w 607919"/>
              <a:gd name="connsiteY38" fmla="*/ 551610 h 551610"/>
              <a:gd name="connsiteX39" fmla="*/ 394318 w 607919"/>
              <a:gd name="connsiteY39" fmla="*/ 361815 h 551610"/>
              <a:gd name="connsiteX40" fmla="*/ 403846 w 607919"/>
              <a:gd name="connsiteY40" fmla="*/ 338669 h 551610"/>
              <a:gd name="connsiteX41" fmla="*/ 441329 w 607919"/>
              <a:gd name="connsiteY41" fmla="*/ 301136 h 551610"/>
              <a:gd name="connsiteX42" fmla="*/ 448177 w 607919"/>
              <a:gd name="connsiteY42" fmla="*/ 298352 h 551610"/>
              <a:gd name="connsiteX43" fmla="*/ 527085 w 607919"/>
              <a:gd name="connsiteY43" fmla="*/ 219452 h 551610"/>
              <a:gd name="connsiteX44" fmla="*/ 529874 w 607919"/>
              <a:gd name="connsiteY44" fmla="*/ 226177 h 551610"/>
              <a:gd name="connsiteX45" fmla="*/ 529874 w 607919"/>
              <a:gd name="connsiteY45" fmla="*/ 551610 h 551610"/>
              <a:gd name="connsiteX46" fmla="*/ 477232 w 607919"/>
              <a:gd name="connsiteY46" fmla="*/ 551610 h 551610"/>
              <a:gd name="connsiteX47" fmla="*/ 477232 w 607919"/>
              <a:gd name="connsiteY47" fmla="*/ 278727 h 551610"/>
              <a:gd name="connsiteX48" fmla="*/ 486883 w 607919"/>
              <a:gd name="connsiteY48" fmla="*/ 255580 h 551610"/>
              <a:gd name="connsiteX49" fmla="*/ 520348 w 607919"/>
              <a:gd name="connsiteY49" fmla="*/ 222298 h 551610"/>
              <a:gd name="connsiteX50" fmla="*/ 527085 w 607919"/>
              <a:gd name="connsiteY50" fmla="*/ 219452 h 551610"/>
              <a:gd name="connsiteX51" fmla="*/ 387769 w 607919"/>
              <a:gd name="connsiteY51" fmla="*/ 0 h 551610"/>
              <a:gd name="connsiteX52" fmla="*/ 580729 w 607919"/>
              <a:gd name="connsiteY52" fmla="*/ 0 h 551610"/>
              <a:gd name="connsiteX53" fmla="*/ 607919 w 607919"/>
              <a:gd name="connsiteY53" fmla="*/ 26022 h 551610"/>
              <a:gd name="connsiteX54" fmla="*/ 607919 w 607919"/>
              <a:gd name="connsiteY54" fmla="*/ 219812 h 551610"/>
              <a:gd name="connsiteX55" fmla="*/ 598271 w 607919"/>
              <a:gd name="connsiteY55" fmla="*/ 223815 h 551610"/>
              <a:gd name="connsiteX56" fmla="*/ 530610 w 607919"/>
              <a:gd name="connsiteY56" fmla="*/ 156258 h 551610"/>
              <a:gd name="connsiteX57" fmla="*/ 304320 w 607919"/>
              <a:gd name="connsiteY57" fmla="*/ 382325 h 551610"/>
              <a:gd name="connsiteX58" fmla="*/ 285024 w 607919"/>
              <a:gd name="connsiteY58" fmla="*/ 382325 h 551610"/>
              <a:gd name="connsiteX59" fmla="*/ 216360 w 607919"/>
              <a:gd name="connsiteY59" fmla="*/ 313767 h 551610"/>
              <a:gd name="connsiteX60" fmla="*/ 94068 w 607919"/>
              <a:gd name="connsiteY60" fmla="*/ 435996 h 551610"/>
              <a:gd name="connsiteX61" fmla="*/ 17260 w 607919"/>
              <a:gd name="connsiteY61" fmla="*/ 435996 h 551610"/>
              <a:gd name="connsiteX62" fmla="*/ 15882 w 607919"/>
              <a:gd name="connsiteY62" fmla="*/ 434745 h 551610"/>
              <a:gd name="connsiteX63" fmla="*/ 15882 w 607919"/>
              <a:gd name="connsiteY63" fmla="*/ 358055 h 551610"/>
              <a:gd name="connsiteX64" fmla="*/ 206837 w 607919"/>
              <a:gd name="connsiteY64" fmla="*/ 167267 h 551610"/>
              <a:gd name="connsiteX65" fmla="*/ 226008 w 607919"/>
              <a:gd name="connsiteY65" fmla="*/ 167267 h 551610"/>
              <a:gd name="connsiteX66" fmla="*/ 294672 w 607919"/>
              <a:gd name="connsiteY66" fmla="*/ 235701 h 551610"/>
              <a:gd name="connsiteX67" fmla="*/ 424481 w 607919"/>
              <a:gd name="connsiteY67" fmla="*/ 105965 h 551610"/>
              <a:gd name="connsiteX68" fmla="*/ 452423 w 607919"/>
              <a:gd name="connsiteY68" fmla="*/ 78192 h 551610"/>
              <a:gd name="connsiteX69" fmla="*/ 383885 w 607919"/>
              <a:gd name="connsiteY69" fmla="*/ 9633 h 551610"/>
              <a:gd name="connsiteX70" fmla="*/ 387769 w 607919"/>
              <a:gd name="connsiteY70" fmla="*/ 0 h 55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919" h="551610">
                <a:moveTo>
                  <a:pt x="116112" y="473652"/>
                </a:moveTo>
                <a:cubicBezTo>
                  <a:pt x="117836" y="474356"/>
                  <a:pt x="118901" y="476670"/>
                  <a:pt x="118901" y="480423"/>
                </a:cubicBezTo>
                <a:lnTo>
                  <a:pt x="118901" y="551610"/>
                </a:lnTo>
                <a:lnTo>
                  <a:pt x="55604" y="551610"/>
                </a:lnTo>
                <a:lnTo>
                  <a:pt x="55604" y="540851"/>
                </a:lnTo>
                <a:cubicBezTo>
                  <a:pt x="55604" y="534971"/>
                  <a:pt x="59991" y="525838"/>
                  <a:pt x="65255" y="520583"/>
                </a:cubicBezTo>
                <a:lnTo>
                  <a:pt x="83555" y="502317"/>
                </a:lnTo>
                <a:lnTo>
                  <a:pt x="109375" y="476545"/>
                </a:lnTo>
                <a:cubicBezTo>
                  <a:pt x="112007" y="473855"/>
                  <a:pt x="114389" y="472948"/>
                  <a:pt x="116112" y="473652"/>
                </a:cubicBezTo>
                <a:close/>
                <a:moveTo>
                  <a:pt x="199155" y="390799"/>
                </a:moveTo>
                <a:cubicBezTo>
                  <a:pt x="200892" y="391534"/>
                  <a:pt x="201956" y="393880"/>
                  <a:pt x="201956" y="397632"/>
                </a:cubicBezTo>
                <a:lnTo>
                  <a:pt x="201956" y="551610"/>
                </a:lnTo>
                <a:lnTo>
                  <a:pt x="145363" y="551610"/>
                </a:lnTo>
                <a:lnTo>
                  <a:pt x="145363" y="454170"/>
                </a:lnTo>
                <a:cubicBezTo>
                  <a:pt x="145363" y="446665"/>
                  <a:pt x="149620" y="436283"/>
                  <a:pt x="154879" y="431030"/>
                </a:cubicBezTo>
                <a:lnTo>
                  <a:pt x="192315" y="393630"/>
                </a:lnTo>
                <a:cubicBezTo>
                  <a:pt x="195007" y="390941"/>
                  <a:pt x="197417" y="390065"/>
                  <a:pt x="199155" y="390799"/>
                </a:cubicBezTo>
                <a:close/>
                <a:moveTo>
                  <a:pt x="231082" y="388245"/>
                </a:moveTo>
                <a:cubicBezTo>
                  <a:pt x="232822" y="387525"/>
                  <a:pt x="235235" y="388401"/>
                  <a:pt x="237930" y="391091"/>
                </a:cubicBezTo>
                <a:lnTo>
                  <a:pt x="266763" y="419867"/>
                </a:lnTo>
                <a:lnTo>
                  <a:pt x="275915" y="428875"/>
                </a:lnTo>
                <a:cubicBezTo>
                  <a:pt x="280929" y="433879"/>
                  <a:pt x="284941" y="444013"/>
                  <a:pt x="284941" y="451520"/>
                </a:cubicBezTo>
                <a:lnTo>
                  <a:pt x="284941" y="551610"/>
                </a:lnTo>
                <a:lnTo>
                  <a:pt x="228277" y="551610"/>
                </a:lnTo>
                <a:lnTo>
                  <a:pt x="228277" y="394969"/>
                </a:lnTo>
                <a:cubicBezTo>
                  <a:pt x="228277" y="391278"/>
                  <a:pt x="229343" y="388964"/>
                  <a:pt x="231082" y="388245"/>
                </a:cubicBezTo>
                <a:close/>
                <a:moveTo>
                  <a:pt x="365148" y="381336"/>
                </a:moveTo>
                <a:cubicBezTo>
                  <a:pt x="366901" y="382055"/>
                  <a:pt x="367997" y="384370"/>
                  <a:pt x="367997" y="388122"/>
                </a:cubicBezTo>
                <a:lnTo>
                  <a:pt x="367997" y="551610"/>
                </a:lnTo>
                <a:lnTo>
                  <a:pt x="311262" y="551610"/>
                </a:lnTo>
                <a:lnTo>
                  <a:pt x="311262" y="444661"/>
                </a:lnTo>
                <a:cubicBezTo>
                  <a:pt x="311262" y="437156"/>
                  <a:pt x="313767" y="428650"/>
                  <a:pt x="316898" y="425523"/>
                </a:cubicBezTo>
                <a:cubicBezTo>
                  <a:pt x="320029" y="422396"/>
                  <a:pt x="322534" y="419894"/>
                  <a:pt x="322534" y="419894"/>
                </a:cubicBezTo>
                <a:lnTo>
                  <a:pt x="358353" y="384120"/>
                </a:lnTo>
                <a:cubicBezTo>
                  <a:pt x="360983" y="381493"/>
                  <a:pt x="363394" y="380617"/>
                  <a:pt x="365148" y="381336"/>
                </a:cubicBezTo>
                <a:close/>
                <a:moveTo>
                  <a:pt x="448177" y="298352"/>
                </a:moveTo>
                <a:cubicBezTo>
                  <a:pt x="449916" y="299071"/>
                  <a:pt x="450982" y="301386"/>
                  <a:pt x="450982" y="305139"/>
                </a:cubicBezTo>
                <a:lnTo>
                  <a:pt x="450982" y="551610"/>
                </a:lnTo>
                <a:lnTo>
                  <a:pt x="394318" y="551610"/>
                </a:lnTo>
                <a:lnTo>
                  <a:pt x="394318" y="361815"/>
                </a:lnTo>
                <a:cubicBezTo>
                  <a:pt x="394318" y="354308"/>
                  <a:pt x="398580" y="343924"/>
                  <a:pt x="403846" y="338669"/>
                </a:cubicBezTo>
                <a:lnTo>
                  <a:pt x="441329" y="301136"/>
                </a:lnTo>
                <a:cubicBezTo>
                  <a:pt x="444024" y="298508"/>
                  <a:pt x="446438" y="297633"/>
                  <a:pt x="448177" y="298352"/>
                </a:cubicBezTo>
                <a:close/>
                <a:moveTo>
                  <a:pt x="527085" y="219452"/>
                </a:moveTo>
                <a:cubicBezTo>
                  <a:pt x="528809" y="220171"/>
                  <a:pt x="529874" y="222486"/>
                  <a:pt x="529874" y="226177"/>
                </a:cubicBezTo>
                <a:lnTo>
                  <a:pt x="529874" y="551610"/>
                </a:lnTo>
                <a:lnTo>
                  <a:pt x="477232" y="551610"/>
                </a:lnTo>
                <a:lnTo>
                  <a:pt x="477232" y="278727"/>
                </a:lnTo>
                <a:cubicBezTo>
                  <a:pt x="477232" y="271345"/>
                  <a:pt x="481494" y="260960"/>
                  <a:pt x="486883" y="255580"/>
                </a:cubicBezTo>
                <a:lnTo>
                  <a:pt x="520348" y="222298"/>
                </a:lnTo>
                <a:cubicBezTo>
                  <a:pt x="522980" y="219608"/>
                  <a:pt x="525362" y="218732"/>
                  <a:pt x="527085" y="219452"/>
                </a:cubicBezTo>
                <a:close/>
                <a:moveTo>
                  <a:pt x="387769" y="0"/>
                </a:moveTo>
                <a:lnTo>
                  <a:pt x="580729" y="0"/>
                </a:lnTo>
                <a:cubicBezTo>
                  <a:pt x="594512" y="0"/>
                  <a:pt x="607919" y="12135"/>
                  <a:pt x="607919" y="26022"/>
                </a:cubicBezTo>
                <a:lnTo>
                  <a:pt x="607919" y="219812"/>
                </a:lnTo>
                <a:cubicBezTo>
                  <a:pt x="607919" y="227318"/>
                  <a:pt x="603534" y="229070"/>
                  <a:pt x="598271" y="223815"/>
                </a:cubicBezTo>
                <a:lnTo>
                  <a:pt x="530610" y="156258"/>
                </a:lnTo>
                <a:lnTo>
                  <a:pt x="304320" y="382325"/>
                </a:lnTo>
                <a:cubicBezTo>
                  <a:pt x="298932" y="387580"/>
                  <a:pt x="290412" y="387580"/>
                  <a:pt x="285024" y="382325"/>
                </a:cubicBezTo>
                <a:lnTo>
                  <a:pt x="216360" y="313767"/>
                </a:lnTo>
                <a:lnTo>
                  <a:pt x="94068" y="435996"/>
                </a:lnTo>
                <a:cubicBezTo>
                  <a:pt x="72767" y="457264"/>
                  <a:pt x="38435" y="457264"/>
                  <a:pt x="17260" y="435996"/>
                </a:cubicBezTo>
                <a:lnTo>
                  <a:pt x="15882" y="434745"/>
                </a:lnTo>
                <a:cubicBezTo>
                  <a:pt x="-5294" y="413477"/>
                  <a:pt x="-5294" y="379198"/>
                  <a:pt x="15882" y="358055"/>
                </a:cubicBezTo>
                <a:lnTo>
                  <a:pt x="206837" y="167267"/>
                </a:lnTo>
                <a:cubicBezTo>
                  <a:pt x="212100" y="161888"/>
                  <a:pt x="220745" y="161888"/>
                  <a:pt x="226008" y="167267"/>
                </a:cubicBezTo>
                <a:lnTo>
                  <a:pt x="294672" y="235701"/>
                </a:lnTo>
                <a:lnTo>
                  <a:pt x="424481" y="105965"/>
                </a:lnTo>
                <a:lnTo>
                  <a:pt x="452423" y="78192"/>
                </a:lnTo>
                <a:lnTo>
                  <a:pt x="383885" y="9633"/>
                </a:lnTo>
                <a:cubicBezTo>
                  <a:pt x="378497" y="4379"/>
                  <a:pt x="380376" y="0"/>
                  <a:pt x="387769" y="0"/>
                </a:cubicBezTo>
                <a:close/>
              </a:path>
            </a:pathLst>
          </a:custGeom>
          <a:solidFill>
            <a:schemeClr val="bg1"/>
          </a:solidFill>
          <a:ln>
            <a:noFill/>
          </a:ln>
        </p:spPr>
      </p:sp>
      <p:sp>
        <p:nvSpPr>
          <p:cNvPr id="33" name="puzzle_99872">
            <a:extLst>
              <a:ext uri="{FF2B5EF4-FFF2-40B4-BE49-F238E27FC236}">
                <a16:creationId xmlns:a16="http://schemas.microsoft.com/office/drawing/2014/main" xmlns="" id="{FB07C843-3A04-470A-A5AF-12EE347FA80C}"/>
              </a:ext>
            </a:extLst>
          </p:cNvPr>
          <p:cNvSpPr>
            <a:spLocks noChangeAspect="1"/>
          </p:cNvSpPr>
          <p:nvPr/>
        </p:nvSpPr>
        <p:spPr bwMode="auto">
          <a:xfrm>
            <a:off x="10151748" y="4657921"/>
            <a:ext cx="609685" cy="491814"/>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278945 h 440259"/>
              <a:gd name="T59" fmla="*/ 278945 h 440259"/>
              <a:gd name="T60" fmla="*/ 278945 h 440259"/>
              <a:gd name="T61" fmla="*/ 278945 h 440259"/>
              <a:gd name="T62" fmla="*/ 278945 h 440259"/>
              <a:gd name="T63" fmla="*/ 278945 h 440259"/>
              <a:gd name="T64" fmla="*/ 278945 h 440259"/>
              <a:gd name="T65" fmla="*/ 278945 h 440259"/>
              <a:gd name="T66" fmla="*/ 278945 h 440259"/>
              <a:gd name="T67" fmla="*/ 278945 h 440259"/>
              <a:gd name="T68" fmla="*/ 278945 h 440259"/>
              <a:gd name="T69" fmla="*/ 278945 h 440259"/>
              <a:gd name="T70" fmla="*/ 278945 h 440259"/>
              <a:gd name="T71" fmla="*/ 278945 h 440259"/>
              <a:gd name="T72" fmla="*/ 278945 h 440259"/>
              <a:gd name="T73" fmla="*/ 278945 h 440259"/>
              <a:gd name="T74" fmla="*/ 278945 h 440259"/>
              <a:gd name="T75" fmla="*/ 278945 h 440259"/>
              <a:gd name="T76" fmla="*/ 278945 h 440259"/>
              <a:gd name="T77" fmla="*/ 278945 h 440259"/>
              <a:gd name="T78" fmla="*/ 278945 h 440259"/>
              <a:gd name="T79" fmla="*/ 278945 h 440259"/>
              <a:gd name="T80" fmla="*/ 278945 h 440259"/>
              <a:gd name="T81" fmla="*/ 278945 h 440259"/>
              <a:gd name="T82" fmla="*/ 278945 h 440259"/>
              <a:gd name="T83" fmla="*/ 278945 h 440259"/>
              <a:gd name="T84" fmla="*/ 278945 h 440259"/>
              <a:gd name="T85" fmla="*/ 278945 h 440259"/>
              <a:gd name="T86" fmla="*/ 278945 h 440259"/>
              <a:gd name="T8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49" h="4887">
                <a:moveTo>
                  <a:pt x="5438" y="2316"/>
                </a:moveTo>
                <a:cubicBezTo>
                  <a:pt x="5167" y="2316"/>
                  <a:pt x="5058" y="2428"/>
                  <a:pt x="4970" y="2518"/>
                </a:cubicBezTo>
                <a:cubicBezTo>
                  <a:pt x="4939" y="2550"/>
                  <a:pt x="4911" y="2579"/>
                  <a:pt x="4878" y="2601"/>
                </a:cubicBezTo>
                <a:lnTo>
                  <a:pt x="4878" y="1453"/>
                </a:lnTo>
                <a:cubicBezTo>
                  <a:pt x="4878" y="1295"/>
                  <a:pt x="4750" y="1168"/>
                  <a:pt x="4593" y="1168"/>
                </a:cubicBezTo>
                <a:lnTo>
                  <a:pt x="3386" y="1168"/>
                </a:lnTo>
                <a:cubicBezTo>
                  <a:pt x="3408" y="1136"/>
                  <a:pt x="3437" y="1108"/>
                  <a:pt x="3468" y="1078"/>
                </a:cubicBezTo>
                <a:cubicBezTo>
                  <a:pt x="3558" y="990"/>
                  <a:pt x="3670" y="881"/>
                  <a:pt x="3670" y="611"/>
                </a:cubicBezTo>
                <a:cubicBezTo>
                  <a:pt x="3670" y="263"/>
                  <a:pt x="3390" y="0"/>
                  <a:pt x="3018" y="0"/>
                </a:cubicBezTo>
                <a:cubicBezTo>
                  <a:pt x="2647" y="0"/>
                  <a:pt x="2366" y="263"/>
                  <a:pt x="2366" y="611"/>
                </a:cubicBezTo>
                <a:cubicBezTo>
                  <a:pt x="2366" y="882"/>
                  <a:pt x="2479" y="991"/>
                  <a:pt x="2569" y="1079"/>
                </a:cubicBezTo>
                <a:cubicBezTo>
                  <a:pt x="2600" y="1109"/>
                  <a:pt x="2628" y="1136"/>
                  <a:pt x="2649" y="1168"/>
                </a:cubicBezTo>
                <a:lnTo>
                  <a:pt x="1443" y="1168"/>
                </a:lnTo>
                <a:cubicBezTo>
                  <a:pt x="1286" y="1168"/>
                  <a:pt x="1158" y="1295"/>
                  <a:pt x="1158" y="1453"/>
                </a:cubicBezTo>
                <a:lnTo>
                  <a:pt x="1158" y="2599"/>
                </a:lnTo>
                <a:cubicBezTo>
                  <a:pt x="1130" y="2578"/>
                  <a:pt x="1105" y="2551"/>
                  <a:pt x="1078" y="2524"/>
                </a:cubicBezTo>
                <a:cubicBezTo>
                  <a:pt x="990" y="2434"/>
                  <a:pt x="881" y="2322"/>
                  <a:pt x="611" y="2322"/>
                </a:cubicBezTo>
                <a:cubicBezTo>
                  <a:pt x="263" y="2322"/>
                  <a:pt x="0" y="2602"/>
                  <a:pt x="0" y="2974"/>
                </a:cubicBezTo>
                <a:cubicBezTo>
                  <a:pt x="0" y="3149"/>
                  <a:pt x="60" y="3312"/>
                  <a:pt x="169" y="3432"/>
                </a:cubicBezTo>
                <a:cubicBezTo>
                  <a:pt x="281" y="3557"/>
                  <a:pt x="438" y="3625"/>
                  <a:pt x="611" y="3626"/>
                </a:cubicBezTo>
                <a:cubicBezTo>
                  <a:pt x="882" y="3625"/>
                  <a:pt x="991" y="3513"/>
                  <a:pt x="1079" y="3423"/>
                </a:cubicBezTo>
                <a:cubicBezTo>
                  <a:pt x="1102" y="3400"/>
                  <a:pt x="1124" y="3377"/>
                  <a:pt x="1147" y="3358"/>
                </a:cubicBezTo>
                <a:lnTo>
                  <a:pt x="1158" y="3358"/>
                </a:lnTo>
                <a:lnTo>
                  <a:pt x="1158" y="4602"/>
                </a:lnTo>
                <a:cubicBezTo>
                  <a:pt x="1158" y="4678"/>
                  <a:pt x="1188" y="4749"/>
                  <a:pt x="1242" y="4803"/>
                </a:cubicBezTo>
                <a:cubicBezTo>
                  <a:pt x="1296" y="4857"/>
                  <a:pt x="1368" y="4887"/>
                  <a:pt x="1443" y="4887"/>
                </a:cubicBezTo>
                <a:lnTo>
                  <a:pt x="2715" y="4887"/>
                </a:lnTo>
                <a:cubicBezTo>
                  <a:pt x="2756" y="4887"/>
                  <a:pt x="2778" y="4865"/>
                  <a:pt x="2787" y="4852"/>
                </a:cubicBezTo>
                <a:cubicBezTo>
                  <a:pt x="2811" y="4818"/>
                  <a:pt x="2802" y="4777"/>
                  <a:pt x="2794" y="4756"/>
                </a:cubicBezTo>
                <a:cubicBezTo>
                  <a:pt x="2763" y="4670"/>
                  <a:pt x="2707" y="4615"/>
                  <a:pt x="2653" y="4562"/>
                </a:cubicBezTo>
                <a:cubicBezTo>
                  <a:pt x="2567" y="4479"/>
                  <a:pt x="2487" y="4400"/>
                  <a:pt x="2487" y="4180"/>
                </a:cubicBezTo>
                <a:cubicBezTo>
                  <a:pt x="2487" y="3896"/>
                  <a:pt x="2710" y="3689"/>
                  <a:pt x="3018" y="3689"/>
                </a:cubicBezTo>
                <a:cubicBezTo>
                  <a:pt x="3326" y="3689"/>
                  <a:pt x="3550" y="3896"/>
                  <a:pt x="3550" y="4180"/>
                </a:cubicBezTo>
                <a:cubicBezTo>
                  <a:pt x="3550" y="4401"/>
                  <a:pt x="3468" y="4483"/>
                  <a:pt x="3381" y="4571"/>
                </a:cubicBezTo>
                <a:cubicBezTo>
                  <a:pt x="3329" y="4623"/>
                  <a:pt x="3275" y="4677"/>
                  <a:pt x="3244" y="4759"/>
                </a:cubicBezTo>
                <a:cubicBezTo>
                  <a:pt x="3233" y="4786"/>
                  <a:pt x="3237" y="4817"/>
                  <a:pt x="3255" y="4843"/>
                </a:cubicBezTo>
                <a:cubicBezTo>
                  <a:pt x="3274" y="4871"/>
                  <a:pt x="3306" y="4887"/>
                  <a:pt x="3343" y="4887"/>
                </a:cubicBezTo>
                <a:lnTo>
                  <a:pt x="4593" y="4887"/>
                </a:lnTo>
                <a:cubicBezTo>
                  <a:pt x="4750" y="4887"/>
                  <a:pt x="4878" y="4759"/>
                  <a:pt x="4878" y="4602"/>
                </a:cubicBezTo>
                <a:lnTo>
                  <a:pt x="4878" y="3333"/>
                </a:lnTo>
                <a:cubicBezTo>
                  <a:pt x="4912" y="3355"/>
                  <a:pt x="4940" y="3385"/>
                  <a:pt x="4971" y="3417"/>
                </a:cubicBezTo>
                <a:cubicBezTo>
                  <a:pt x="5059" y="3507"/>
                  <a:pt x="5168" y="3619"/>
                  <a:pt x="5438" y="3619"/>
                </a:cubicBezTo>
                <a:cubicBezTo>
                  <a:pt x="5786" y="3619"/>
                  <a:pt x="6049" y="3339"/>
                  <a:pt x="6049" y="2967"/>
                </a:cubicBezTo>
                <a:cubicBezTo>
                  <a:pt x="6049" y="2596"/>
                  <a:pt x="5786" y="2316"/>
                  <a:pt x="5438" y="2316"/>
                </a:cubicBezTo>
                <a:close/>
              </a:path>
            </a:pathLst>
          </a:custGeom>
          <a:solidFill>
            <a:schemeClr val="bg1"/>
          </a:solidFill>
          <a:ln>
            <a:noFill/>
          </a:ln>
        </p:spPr>
      </p:sp>
    </p:spTree>
    <p:extLst>
      <p:ext uri="{BB962C8B-B14F-4D97-AF65-F5344CB8AC3E}">
        <p14:creationId xmlns:p14="http://schemas.microsoft.com/office/powerpoint/2010/main" xmlns="" val="328342052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C148B7C3-3D90-4B63-9F10-16C6B97D0322}"/>
              </a:ext>
            </a:extLst>
          </p:cNvPr>
          <p:cNvSpPr/>
          <p:nvPr/>
        </p:nvSpPr>
        <p:spPr>
          <a:xfrm>
            <a:off x="1169884" y="1146180"/>
            <a:ext cx="1284558" cy="338556"/>
          </a:xfrm>
          <a:prstGeom prst="rect">
            <a:avLst/>
          </a:prstGeom>
          <a:solidFill>
            <a:srgbClr val="0BD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a:ln>
                  <a:noFill/>
                </a:ln>
                <a:solidFill>
                  <a:srgbClr val="0A0F23"/>
                </a:solidFill>
                <a:effectLst/>
                <a:uLnTx/>
                <a:uFillTx/>
                <a:latin typeface="微软雅黑" panose="020B0503020204020204" pitchFamily="34" charset="-122"/>
                <a:ea typeface="微软雅黑" panose="020B0503020204020204" pitchFamily="34" charset="-122"/>
                <a:cs typeface="+mn-cs"/>
              </a:rPr>
              <a:t>并列关系</a:t>
            </a:r>
            <a:endParaRPr kumimoji="0" lang="zh-CN" altLang="en-US" sz="1600" b="1" i="0" u="none" strike="noStrike" kern="1200" cap="none" spc="0" normalizeH="0" baseline="0" noProof="0" dirty="0">
              <a:ln>
                <a:noFill/>
              </a:ln>
              <a:solidFill>
                <a:srgbClr val="0A0F23"/>
              </a:solidFill>
              <a:effectLst/>
              <a:uLnTx/>
              <a:uFillTx/>
              <a:latin typeface="微软雅黑" panose="020B0503020204020204" pitchFamily="34" charset="-122"/>
              <a:ea typeface="微软雅黑" panose="020B0503020204020204" pitchFamily="34" charset="-122"/>
              <a:cs typeface="+mn-cs"/>
            </a:endParaRPr>
          </a:p>
        </p:txBody>
      </p:sp>
      <p:pic>
        <p:nvPicPr>
          <p:cNvPr id="5" name="图片 4">
            <a:extLst>
              <a:ext uri="{FF2B5EF4-FFF2-40B4-BE49-F238E27FC236}">
                <a16:creationId xmlns:a16="http://schemas.microsoft.com/office/drawing/2014/main" xmlns="" id="{973F5179-5AC2-4962-8A95-4D4EF80DA56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9801385" y="-114300"/>
            <a:ext cx="1301859" cy="920356"/>
          </a:xfrm>
          <a:prstGeom prst="rect">
            <a:avLst/>
          </a:prstGeom>
        </p:spPr>
      </p:pic>
      <p:pic>
        <p:nvPicPr>
          <p:cNvPr id="6" name="图片 5">
            <a:extLst>
              <a:ext uri="{FF2B5EF4-FFF2-40B4-BE49-F238E27FC236}">
                <a16:creationId xmlns:a16="http://schemas.microsoft.com/office/drawing/2014/main" xmlns="" id="{75E4382B-1E1A-4E8A-BF75-DCB74171AD1A}"/>
              </a:ext>
            </a:extLst>
          </p:cNvPr>
          <p:cNvPicPr>
            <a:picLocks noChangeAspect="1"/>
          </p:cNvPicPr>
          <p:nvPr/>
        </p:nvPicPr>
        <p:blipFill rotWithShape="1">
          <a:blip r:embed="rId3" cstate="print">
            <a:extLst>
              <a:ext uri="{28A0092B-C50C-407E-A947-70E740481C1C}">
                <a14:useLocalDpi xmlns:a14="http://schemas.microsoft.com/office/drawing/2010/main" xmlns="" val="0"/>
              </a:ext>
            </a:extLst>
          </a:blip>
          <a:srcRect b="63537"/>
          <a:stretch/>
        </p:blipFill>
        <p:spPr>
          <a:xfrm>
            <a:off x="11184164" y="217733"/>
            <a:ext cx="572339" cy="337210"/>
          </a:xfrm>
          <a:prstGeom prst="rect">
            <a:avLst/>
          </a:prstGeom>
        </p:spPr>
      </p:pic>
      <p:cxnSp>
        <p:nvCxnSpPr>
          <p:cNvPr id="7" name="直接连接符 6">
            <a:extLst>
              <a:ext uri="{FF2B5EF4-FFF2-40B4-BE49-F238E27FC236}">
                <a16:creationId xmlns:a16="http://schemas.microsoft.com/office/drawing/2014/main" xmlns="" id="{AE22D1D0-BDBD-43CE-B4D6-FF29B3B1817B}"/>
              </a:ext>
            </a:extLst>
          </p:cNvPr>
          <p:cNvCxnSpPr/>
          <p:nvPr/>
        </p:nvCxnSpPr>
        <p:spPr>
          <a:xfrm>
            <a:off x="11103244" y="225825"/>
            <a:ext cx="0" cy="24351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xmlns="" id="{8D8E5745-4D44-4ADF-A543-A515401D65D1}"/>
              </a:ext>
            </a:extLst>
          </p:cNvPr>
          <p:cNvSpPr txBox="1">
            <a:spLocks noChangeAspect="1"/>
          </p:cNvSpPr>
          <p:nvPr/>
        </p:nvSpPr>
        <p:spPr>
          <a:xfrm>
            <a:off x="2754989" y="1146181"/>
            <a:ext cx="1525651"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2000" b="1"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递进关系</a:t>
            </a:r>
          </a:p>
        </p:txBody>
      </p:sp>
      <p:sp>
        <p:nvSpPr>
          <p:cNvPr id="12" name="文本框 11">
            <a:extLst>
              <a:ext uri="{FF2B5EF4-FFF2-40B4-BE49-F238E27FC236}">
                <a16:creationId xmlns:a16="http://schemas.microsoft.com/office/drawing/2014/main" xmlns="" id="{904A9D06-40F8-4AC7-9AE3-70E3DA8CD800}"/>
              </a:ext>
            </a:extLst>
          </p:cNvPr>
          <p:cNvSpPr txBox="1">
            <a:spLocks noChangeAspect="1"/>
          </p:cNvSpPr>
          <p:nvPr/>
        </p:nvSpPr>
        <p:spPr>
          <a:xfrm>
            <a:off x="4460640" y="1146181"/>
            <a:ext cx="1525651"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2000" b="1"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循环关系</a:t>
            </a:r>
          </a:p>
        </p:txBody>
      </p:sp>
      <p:sp>
        <p:nvSpPr>
          <p:cNvPr id="16" name="文本框 15">
            <a:extLst>
              <a:ext uri="{FF2B5EF4-FFF2-40B4-BE49-F238E27FC236}">
                <a16:creationId xmlns:a16="http://schemas.microsoft.com/office/drawing/2014/main" xmlns="" id="{F45C4D8C-7A5E-4F84-8585-019BFB12D9B6}"/>
              </a:ext>
            </a:extLst>
          </p:cNvPr>
          <p:cNvSpPr txBox="1">
            <a:spLocks noChangeAspect="1"/>
          </p:cNvSpPr>
          <p:nvPr/>
        </p:nvSpPr>
        <p:spPr>
          <a:xfrm>
            <a:off x="6166291" y="1146181"/>
            <a:ext cx="1525651"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2000" b="1"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包含关系</a:t>
            </a:r>
          </a:p>
        </p:txBody>
      </p:sp>
      <p:sp>
        <p:nvSpPr>
          <p:cNvPr id="17" name="文本框 16">
            <a:extLst>
              <a:ext uri="{FF2B5EF4-FFF2-40B4-BE49-F238E27FC236}">
                <a16:creationId xmlns:a16="http://schemas.microsoft.com/office/drawing/2014/main" xmlns="" id="{1660059E-0DB3-4CCD-9F77-3E39BD054D47}"/>
              </a:ext>
            </a:extLst>
          </p:cNvPr>
          <p:cNvSpPr txBox="1">
            <a:spLocks noChangeAspect="1"/>
          </p:cNvSpPr>
          <p:nvPr/>
        </p:nvSpPr>
        <p:spPr>
          <a:xfrm>
            <a:off x="9577593" y="1146181"/>
            <a:ext cx="1525651"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2000" b="1"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等级关系</a:t>
            </a:r>
          </a:p>
        </p:txBody>
      </p:sp>
      <p:sp>
        <p:nvSpPr>
          <p:cNvPr id="18" name="文本框 17">
            <a:extLst>
              <a:ext uri="{FF2B5EF4-FFF2-40B4-BE49-F238E27FC236}">
                <a16:creationId xmlns:a16="http://schemas.microsoft.com/office/drawing/2014/main" xmlns="" id="{06061588-5B94-4F81-8385-580BE5ADD981}"/>
              </a:ext>
            </a:extLst>
          </p:cNvPr>
          <p:cNvSpPr txBox="1">
            <a:spLocks noChangeAspect="1"/>
          </p:cNvSpPr>
          <p:nvPr/>
        </p:nvSpPr>
        <p:spPr>
          <a:xfrm>
            <a:off x="7871942" y="1146181"/>
            <a:ext cx="1525651"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2000" b="1"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对比关系</a:t>
            </a:r>
          </a:p>
        </p:txBody>
      </p:sp>
      <p:sp>
        <p:nvSpPr>
          <p:cNvPr id="15" name="Freeform 28">
            <a:extLst>
              <a:ext uri="{FF2B5EF4-FFF2-40B4-BE49-F238E27FC236}">
                <a16:creationId xmlns:a16="http://schemas.microsoft.com/office/drawing/2014/main" xmlns="" id="{9A886BB4-9D14-4B3D-910D-AE196E3E2CB6}"/>
              </a:ext>
            </a:extLst>
          </p:cNvPr>
          <p:cNvSpPr>
            <a:spLocks noEditPoints="1"/>
          </p:cNvSpPr>
          <p:nvPr/>
        </p:nvSpPr>
        <p:spPr bwMode="auto">
          <a:xfrm>
            <a:off x="2102613" y="2444099"/>
            <a:ext cx="993401" cy="1109274"/>
          </a:xfrm>
          <a:custGeom>
            <a:avLst/>
            <a:gdLst>
              <a:gd name="T0" fmla="*/ 187 w 375"/>
              <a:gd name="T1" fmla="*/ 0 h 419"/>
              <a:gd name="T2" fmla="*/ 373 w 375"/>
              <a:gd name="T3" fmla="*/ 186 h 419"/>
              <a:gd name="T4" fmla="*/ 187 w 375"/>
              <a:gd name="T5" fmla="*/ 419 h 419"/>
              <a:gd name="T6" fmla="*/ 0 w 375"/>
              <a:gd name="T7" fmla="*/ 186 h 419"/>
              <a:gd name="T8" fmla="*/ 187 w 375"/>
              <a:gd name="T9" fmla="*/ 0 h 419"/>
              <a:gd name="T10" fmla="*/ 187 w 375"/>
              <a:gd name="T11" fmla="*/ 53 h 419"/>
              <a:gd name="T12" fmla="*/ 319 w 375"/>
              <a:gd name="T13" fmla="*/ 185 h 419"/>
              <a:gd name="T14" fmla="*/ 187 w 375"/>
              <a:gd name="T15" fmla="*/ 317 h 419"/>
              <a:gd name="T16" fmla="*/ 55 w 375"/>
              <a:gd name="T17" fmla="*/ 185 h 419"/>
              <a:gd name="T18" fmla="*/ 187 w 375"/>
              <a:gd name="T19" fmla="*/ 53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5" h="419">
                <a:moveTo>
                  <a:pt x="187" y="0"/>
                </a:moveTo>
                <a:cubicBezTo>
                  <a:pt x="290" y="0"/>
                  <a:pt x="371" y="83"/>
                  <a:pt x="373" y="186"/>
                </a:cubicBezTo>
                <a:cubicBezTo>
                  <a:pt x="375" y="335"/>
                  <a:pt x="193" y="419"/>
                  <a:pt x="187" y="419"/>
                </a:cubicBezTo>
                <a:cubicBezTo>
                  <a:pt x="180" y="419"/>
                  <a:pt x="0" y="319"/>
                  <a:pt x="0" y="186"/>
                </a:cubicBezTo>
                <a:cubicBezTo>
                  <a:pt x="0" y="83"/>
                  <a:pt x="84" y="0"/>
                  <a:pt x="187" y="0"/>
                </a:cubicBezTo>
                <a:close/>
                <a:moveTo>
                  <a:pt x="187" y="53"/>
                </a:moveTo>
                <a:cubicBezTo>
                  <a:pt x="260" y="53"/>
                  <a:pt x="319" y="112"/>
                  <a:pt x="319" y="185"/>
                </a:cubicBezTo>
                <a:cubicBezTo>
                  <a:pt x="319" y="258"/>
                  <a:pt x="260" y="317"/>
                  <a:pt x="187" y="317"/>
                </a:cubicBezTo>
                <a:cubicBezTo>
                  <a:pt x="114" y="317"/>
                  <a:pt x="55" y="258"/>
                  <a:pt x="55" y="185"/>
                </a:cubicBezTo>
                <a:cubicBezTo>
                  <a:pt x="55" y="112"/>
                  <a:pt x="114" y="53"/>
                  <a:pt x="187" y="53"/>
                </a:cubicBezTo>
                <a:close/>
              </a:path>
            </a:pathLst>
          </a:custGeom>
          <a:solidFill>
            <a:srgbClr val="0F6FC6"/>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9" name="Freeform 29">
            <a:extLst>
              <a:ext uri="{FF2B5EF4-FFF2-40B4-BE49-F238E27FC236}">
                <a16:creationId xmlns:a16="http://schemas.microsoft.com/office/drawing/2014/main" xmlns="" id="{FB00F678-1BB2-47BE-A7DD-2AAFB83859EF}"/>
              </a:ext>
            </a:extLst>
          </p:cNvPr>
          <p:cNvSpPr>
            <a:spLocks noEditPoints="1"/>
          </p:cNvSpPr>
          <p:nvPr/>
        </p:nvSpPr>
        <p:spPr bwMode="auto">
          <a:xfrm>
            <a:off x="3866147" y="2444099"/>
            <a:ext cx="990575" cy="1109274"/>
          </a:xfrm>
          <a:custGeom>
            <a:avLst/>
            <a:gdLst>
              <a:gd name="T0" fmla="*/ 186 w 374"/>
              <a:gd name="T1" fmla="*/ 0 h 419"/>
              <a:gd name="T2" fmla="*/ 372 w 374"/>
              <a:gd name="T3" fmla="*/ 186 h 419"/>
              <a:gd name="T4" fmla="*/ 186 w 374"/>
              <a:gd name="T5" fmla="*/ 419 h 419"/>
              <a:gd name="T6" fmla="*/ 0 w 374"/>
              <a:gd name="T7" fmla="*/ 186 h 419"/>
              <a:gd name="T8" fmla="*/ 186 w 374"/>
              <a:gd name="T9" fmla="*/ 0 h 419"/>
              <a:gd name="T10" fmla="*/ 186 w 374"/>
              <a:gd name="T11" fmla="*/ 53 h 419"/>
              <a:gd name="T12" fmla="*/ 318 w 374"/>
              <a:gd name="T13" fmla="*/ 185 h 419"/>
              <a:gd name="T14" fmla="*/ 186 w 374"/>
              <a:gd name="T15" fmla="*/ 317 h 419"/>
              <a:gd name="T16" fmla="*/ 54 w 374"/>
              <a:gd name="T17" fmla="*/ 185 h 419"/>
              <a:gd name="T18" fmla="*/ 186 w 374"/>
              <a:gd name="T19" fmla="*/ 53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4" h="419">
                <a:moveTo>
                  <a:pt x="186" y="0"/>
                </a:moveTo>
                <a:cubicBezTo>
                  <a:pt x="289" y="0"/>
                  <a:pt x="371" y="83"/>
                  <a:pt x="372" y="186"/>
                </a:cubicBezTo>
                <a:cubicBezTo>
                  <a:pt x="374" y="335"/>
                  <a:pt x="193" y="419"/>
                  <a:pt x="186" y="419"/>
                </a:cubicBezTo>
                <a:cubicBezTo>
                  <a:pt x="179" y="419"/>
                  <a:pt x="0" y="319"/>
                  <a:pt x="0" y="186"/>
                </a:cubicBezTo>
                <a:cubicBezTo>
                  <a:pt x="0" y="83"/>
                  <a:pt x="83" y="0"/>
                  <a:pt x="186" y="0"/>
                </a:cubicBezTo>
                <a:close/>
                <a:moveTo>
                  <a:pt x="186" y="53"/>
                </a:moveTo>
                <a:cubicBezTo>
                  <a:pt x="259" y="53"/>
                  <a:pt x="318" y="112"/>
                  <a:pt x="318" y="185"/>
                </a:cubicBezTo>
                <a:cubicBezTo>
                  <a:pt x="318" y="258"/>
                  <a:pt x="259" y="317"/>
                  <a:pt x="186" y="317"/>
                </a:cubicBezTo>
                <a:cubicBezTo>
                  <a:pt x="113" y="317"/>
                  <a:pt x="54" y="258"/>
                  <a:pt x="54" y="185"/>
                </a:cubicBezTo>
                <a:cubicBezTo>
                  <a:pt x="54" y="112"/>
                  <a:pt x="113" y="53"/>
                  <a:pt x="186" y="53"/>
                </a:cubicBezTo>
                <a:close/>
              </a:path>
            </a:pathLst>
          </a:custGeom>
          <a:solidFill>
            <a:srgbClr val="009DD9"/>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 name="Freeform 30">
            <a:extLst>
              <a:ext uri="{FF2B5EF4-FFF2-40B4-BE49-F238E27FC236}">
                <a16:creationId xmlns:a16="http://schemas.microsoft.com/office/drawing/2014/main" xmlns="" id="{20EEEF87-9574-4F8B-A8F3-49082AF69821}"/>
              </a:ext>
            </a:extLst>
          </p:cNvPr>
          <p:cNvSpPr>
            <a:spLocks noEditPoints="1"/>
          </p:cNvSpPr>
          <p:nvPr/>
        </p:nvSpPr>
        <p:spPr bwMode="auto">
          <a:xfrm>
            <a:off x="5626854" y="2444099"/>
            <a:ext cx="993401" cy="1109274"/>
          </a:xfrm>
          <a:custGeom>
            <a:avLst/>
            <a:gdLst>
              <a:gd name="T0" fmla="*/ 186 w 375"/>
              <a:gd name="T1" fmla="*/ 0 h 419"/>
              <a:gd name="T2" fmla="*/ 372 w 375"/>
              <a:gd name="T3" fmla="*/ 186 h 419"/>
              <a:gd name="T4" fmla="*/ 186 w 375"/>
              <a:gd name="T5" fmla="*/ 419 h 419"/>
              <a:gd name="T6" fmla="*/ 0 w 375"/>
              <a:gd name="T7" fmla="*/ 186 h 419"/>
              <a:gd name="T8" fmla="*/ 186 w 375"/>
              <a:gd name="T9" fmla="*/ 0 h 419"/>
              <a:gd name="T10" fmla="*/ 186 w 375"/>
              <a:gd name="T11" fmla="*/ 53 h 419"/>
              <a:gd name="T12" fmla="*/ 318 w 375"/>
              <a:gd name="T13" fmla="*/ 185 h 419"/>
              <a:gd name="T14" fmla="*/ 186 w 375"/>
              <a:gd name="T15" fmla="*/ 317 h 419"/>
              <a:gd name="T16" fmla="*/ 54 w 375"/>
              <a:gd name="T17" fmla="*/ 185 h 419"/>
              <a:gd name="T18" fmla="*/ 186 w 375"/>
              <a:gd name="T19" fmla="*/ 53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5" h="419">
                <a:moveTo>
                  <a:pt x="186" y="0"/>
                </a:moveTo>
                <a:cubicBezTo>
                  <a:pt x="289" y="0"/>
                  <a:pt x="371" y="83"/>
                  <a:pt x="372" y="186"/>
                </a:cubicBezTo>
                <a:cubicBezTo>
                  <a:pt x="375" y="335"/>
                  <a:pt x="193" y="419"/>
                  <a:pt x="186" y="419"/>
                </a:cubicBezTo>
                <a:cubicBezTo>
                  <a:pt x="179" y="419"/>
                  <a:pt x="0" y="319"/>
                  <a:pt x="0" y="186"/>
                </a:cubicBezTo>
                <a:cubicBezTo>
                  <a:pt x="0" y="83"/>
                  <a:pt x="83" y="0"/>
                  <a:pt x="186" y="0"/>
                </a:cubicBezTo>
                <a:close/>
                <a:moveTo>
                  <a:pt x="186" y="53"/>
                </a:moveTo>
                <a:cubicBezTo>
                  <a:pt x="259" y="53"/>
                  <a:pt x="318" y="112"/>
                  <a:pt x="318" y="185"/>
                </a:cubicBezTo>
                <a:cubicBezTo>
                  <a:pt x="318" y="258"/>
                  <a:pt x="259" y="317"/>
                  <a:pt x="186" y="317"/>
                </a:cubicBezTo>
                <a:cubicBezTo>
                  <a:pt x="113" y="317"/>
                  <a:pt x="54" y="258"/>
                  <a:pt x="54" y="185"/>
                </a:cubicBezTo>
                <a:cubicBezTo>
                  <a:pt x="54" y="112"/>
                  <a:pt x="113" y="53"/>
                  <a:pt x="186" y="53"/>
                </a:cubicBezTo>
                <a:close/>
              </a:path>
            </a:pathLst>
          </a:custGeom>
          <a:solidFill>
            <a:srgbClr val="009DD9"/>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 name="Freeform 31">
            <a:extLst>
              <a:ext uri="{FF2B5EF4-FFF2-40B4-BE49-F238E27FC236}">
                <a16:creationId xmlns:a16="http://schemas.microsoft.com/office/drawing/2014/main" xmlns="" id="{AEDB50BB-D56B-4339-8B20-08798960C2F1}"/>
              </a:ext>
            </a:extLst>
          </p:cNvPr>
          <p:cNvSpPr>
            <a:spLocks noEditPoints="1"/>
          </p:cNvSpPr>
          <p:nvPr/>
        </p:nvSpPr>
        <p:spPr bwMode="auto">
          <a:xfrm>
            <a:off x="7388976" y="2444099"/>
            <a:ext cx="991988" cy="1109274"/>
          </a:xfrm>
          <a:custGeom>
            <a:avLst/>
            <a:gdLst>
              <a:gd name="T0" fmla="*/ 186 w 375"/>
              <a:gd name="T1" fmla="*/ 0 h 419"/>
              <a:gd name="T2" fmla="*/ 373 w 375"/>
              <a:gd name="T3" fmla="*/ 186 h 419"/>
              <a:gd name="T4" fmla="*/ 186 w 375"/>
              <a:gd name="T5" fmla="*/ 419 h 419"/>
              <a:gd name="T6" fmla="*/ 0 w 375"/>
              <a:gd name="T7" fmla="*/ 186 h 419"/>
              <a:gd name="T8" fmla="*/ 186 w 375"/>
              <a:gd name="T9" fmla="*/ 0 h 419"/>
              <a:gd name="T10" fmla="*/ 186 w 375"/>
              <a:gd name="T11" fmla="*/ 53 h 419"/>
              <a:gd name="T12" fmla="*/ 318 w 375"/>
              <a:gd name="T13" fmla="*/ 185 h 419"/>
              <a:gd name="T14" fmla="*/ 186 w 375"/>
              <a:gd name="T15" fmla="*/ 317 h 419"/>
              <a:gd name="T16" fmla="*/ 54 w 375"/>
              <a:gd name="T17" fmla="*/ 185 h 419"/>
              <a:gd name="T18" fmla="*/ 186 w 375"/>
              <a:gd name="T19" fmla="*/ 53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5" h="419">
                <a:moveTo>
                  <a:pt x="186" y="0"/>
                </a:moveTo>
                <a:cubicBezTo>
                  <a:pt x="289" y="0"/>
                  <a:pt x="371" y="83"/>
                  <a:pt x="373" y="186"/>
                </a:cubicBezTo>
                <a:cubicBezTo>
                  <a:pt x="375" y="335"/>
                  <a:pt x="193" y="419"/>
                  <a:pt x="186" y="419"/>
                </a:cubicBezTo>
                <a:cubicBezTo>
                  <a:pt x="179" y="419"/>
                  <a:pt x="0" y="319"/>
                  <a:pt x="0" y="186"/>
                </a:cubicBezTo>
                <a:cubicBezTo>
                  <a:pt x="0" y="83"/>
                  <a:pt x="83" y="0"/>
                  <a:pt x="186" y="0"/>
                </a:cubicBezTo>
                <a:close/>
                <a:moveTo>
                  <a:pt x="186" y="53"/>
                </a:moveTo>
                <a:cubicBezTo>
                  <a:pt x="259" y="53"/>
                  <a:pt x="318" y="112"/>
                  <a:pt x="318" y="185"/>
                </a:cubicBezTo>
                <a:cubicBezTo>
                  <a:pt x="318" y="258"/>
                  <a:pt x="259" y="317"/>
                  <a:pt x="186" y="317"/>
                </a:cubicBezTo>
                <a:cubicBezTo>
                  <a:pt x="113" y="317"/>
                  <a:pt x="54" y="258"/>
                  <a:pt x="54" y="185"/>
                </a:cubicBezTo>
                <a:cubicBezTo>
                  <a:pt x="54" y="112"/>
                  <a:pt x="113" y="53"/>
                  <a:pt x="186" y="53"/>
                </a:cubicBezTo>
                <a:close/>
              </a:path>
            </a:pathLst>
          </a:custGeom>
          <a:solidFill>
            <a:srgbClr val="0BD0D9"/>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2" name="Freeform 32">
            <a:extLst>
              <a:ext uri="{FF2B5EF4-FFF2-40B4-BE49-F238E27FC236}">
                <a16:creationId xmlns:a16="http://schemas.microsoft.com/office/drawing/2014/main" xmlns="" id="{736D5D71-7634-4223-A811-68BA1A0A838A}"/>
              </a:ext>
            </a:extLst>
          </p:cNvPr>
          <p:cNvSpPr>
            <a:spLocks noEditPoints="1"/>
          </p:cNvSpPr>
          <p:nvPr/>
        </p:nvSpPr>
        <p:spPr bwMode="auto">
          <a:xfrm>
            <a:off x="9149683" y="2444099"/>
            <a:ext cx="993401" cy="1109274"/>
          </a:xfrm>
          <a:custGeom>
            <a:avLst/>
            <a:gdLst>
              <a:gd name="T0" fmla="*/ 187 w 375"/>
              <a:gd name="T1" fmla="*/ 0 h 419"/>
              <a:gd name="T2" fmla="*/ 373 w 375"/>
              <a:gd name="T3" fmla="*/ 186 h 419"/>
              <a:gd name="T4" fmla="*/ 187 w 375"/>
              <a:gd name="T5" fmla="*/ 419 h 419"/>
              <a:gd name="T6" fmla="*/ 0 w 375"/>
              <a:gd name="T7" fmla="*/ 186 h 419"/>
              <a:gd name="T8" fmla="*/ 187 w 375"/>
              <a:gd name="T9" fmla="*/ 0 h 419"/>
              <a:gd name="T10" fmla="*/ 187 w 375"/>
              <a:gd name="T11" fmla="*/ 53 h 419"/>
              <a:gd name="T12" fmla="*/ 319 w 375"/>
              <a:gd name="T13" fmla="*/ 185 h 419"/>
              <a:gd name="T14" fmla="*/ 187 w 375"/>
              <a:gd name="T15" fmla="*/ 317 h 419"/>
              <a:gd name="T16" fmla="*/ 54 w 375"/>
              <a:gd name="T17" fmla="*/ 185 h 419"/>
              <a:gd name="T18" fmla="*/ 187 w 375"/>
              <a:gd name="T19" fmla="*/ 53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5" h="419">
                <a:moveTo>
                  <a:pt x="187" y="0"/>
                </a:moveTo>
                <a:cubicBezTo>
                  <a:pt x="289" y="0"/>
                  <a:pt x="371" y="83"/>
                  <a:pt x="373" y="186"/>
                </a:cubicBezTo>
                <a:cubicBezTo>
                  <a:pt x="375" y="335"/>
                  <a:pt x="193" y="419"/>
                  <a:pt x="187" y="419"/>
                </a:cubicBezTo>
                <a:cubicBezTo>
                  <a:pt x="179" y="419"/>
                  <a:pt x="0" y="319"/>
                  <a:pt x="0" y="186"/>
                </a:cubicBezTo>
                <a:cubicBezTo>
                  <a:pt x="0" y="83"/>
                  <a:pt x="84" y="0"/>
                  <a:pt x="187" y="0"/>
                </a:cubicBezTo>
                <a:close/>
                <a:moveTo>
                  <a:pt x="187" y="53"/>
                </a:moveTo>
                <a:cubicBezTo>
                  <a:pt x="260" y="53"/>
                  <a:pt x="319" y="112"/>
                  <a:pt x="319" y="185"/>
                </a:cubicBezTo>
                <a:cubicBezTo>
                  <a:pt x="319" y="258"/>
                  <a:pt x="260" y="317"/>
                  <a:pt x="187" y="317"/>
                </a:cubicBezTo>
                <a:cubicBezTo>
                  <a:pt x="114" y="317"/>
                  <a:pt x="54" y="258"/>
                  <a:pt x="54" y="185"/>
                </a:cubicBezTo>
                <a:cubicBezTo>
                  <a:pt x="54" y="112"/>
                  <a:pt x="114" y="53"/>
                  <a:pt x="187" y="53"/>
                </a:cubicBezTo>
                <a:close/>
              </a:path>
            </a:pathLst>
          </a:custGeom>
          <a:solidFill>
            <a:srgbClr val="10CF9B"/>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nvGrpSpPr>
          <p:cNvPr id="13" name="组合 12">
            <a:extLst>
              <a:ext uri="{FF2B5EF4-FFF2-40B4-BE49-F238E27FC236}">
                <a16:creationId xmlns:a16="http://schemas.microsoft.com/office/drawing/2014/main" xmlns="" id="{B05B5A9A-D7F2-41C6-A3C3-9867147EC2A3}"/>
              </a:ext>
            </a:extLst>
          </p:cNvPr>
          <p:cNvGrpSpPr/>
          <p:nvPr/>
        </p:nvGrpSpPr>
        <p:grpSpPr>
          <a:xfrm>
            <a:off x="2465777" y="2730956"/>
            <a:ext cx="285444" cy="377294"/>
            <a:chOff x="2465777" y="2730956"/>
            <a:chExt cx="285444" cy="377294"/>
          </a:xfrm>
          <a:solidFill>
            <a:schemeClr val="bg1"/>
          </a:solidFill>
        </p:grpSpPr>
        <p:sp>
          <p:nvSpPr>
            <p:cNvPr id="444" name="Freeform 454">
              <a:extLst>
                <a:ext uri="{FF2B5EF4-FFF2-40B4-BE49-F238E27FC236}">
                  <a16:creationId xmlns:a16="http://schemas.microsoft.com/office/drawing/2014/main" xmlns="" id="{E5C332BC-4834-4917-A2A6-60792E1C2E01}"/>
                </a:ext>
              </a:extLst>
            </p:cNvPr>
            <p:cNvSpPr>
              <a:spLocks/>
            </p:cNvSpPr>
            <p:nvPr/>
          </p:nvSpPr>
          <p:spPr bwMode="auto">
            <a:xfrm>
              <a:off x="2581650" y="2928788"/>
              <a:ext cx="18371" cy="29675"/>
            </a:xfrm>
            <a:custGeom>
              <a:avLst/>
              <a:gdLst>
                <a:gd name="T0" fmla="*/ 0 w 7"/>
                <a:gd name="T1" fmla="*/ 6 h 11"/>
                <a:gd name="T2" fmla="*/ 7 w 7"/>
                <a:gd name="T3" fmla="*/ 11 h 11"/>
                <a:gd name="T4" fmla="*/ 7 w 7"/>
                <a:gd name="T5" fmla="*/ 0 h 11"/>
                <a:gd name="T6" fmla="*/ 2 w 7"/>
                <a:gd name="T7" fmla="*/ 1 h 11"/>
                <a:gd name="T8" fmla="*/ 0 w 7"/>
                <a:gd name="T9" fmla="*/ 6 h 11"/>
              </a:gdLst>
              <a:ahLst/>
              <a:cxnLst>
                <a:cxn ang="0">
                  <a:pos x="T0" y="T1"/>
                </a:cxn>
                <a:cxn ang="0">
                  <a:pos x="T2" y="T3"/>
                </a:cxn>
                <a:cxn ang="0">
                  <a:pos x="T4" y="T5"/>
                </a:cxn>
                <a:cxn ang="0">
                  <a:pos x="T6" y="T7"/>
                </a:cxn>
                <a:cxn ang="0">
                  <a:pos x="T8" y="T9"/>
                </a:cxn>
              </a:cxnLst>
              <a:rect l="0" t="0" r="r" b="b"/>
              <a:pathLst>
                <a:path w="7" h="11">
                  <a:moveTo>
                    <a:pt x="0" y="6"/>
                  </a:moveTo>
                  <a:cubicBezTo>
                    <a:pt x="0" y="9"/>
                    <a:pt x="2" y="11"/>
                    <a:pt x="7" y="11"/>
                  </a:cubicBezTo>
                  <a:cubicBezTo>
                    <a:pt x="7" y="0"/>
                    <a:pt x="7" y="0"/>
                    <a:pt x="7" y="0"/>
                  </a:cubicBezTo>
                  <a:cubicBezTo>
                    <a:pt x="5" y="0"/>
                    <a:pt x="3" y="0"/>
                    <a:pt x="2" y="1"/>
                  </a:cubicBezTo>
                  <a:cubicBezTo>
                    <a:pt x="0" y="2"/>
                    <a:pt x="0" y="4"/>
                    <a:pt x="0"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45" name="Freeform 455">
              <a:extLst>
                <a:ext uri="{FF2B5EF4-FFF2-40B4-BE49-F238E27FC236}">
                  <a16:creationId xmlns:a16="http://schemas.microsoft.com/office/drawing/2014/main" xmlns="" id="{2D9651A3-7735-46B7-9C74-485DE4D4E6C4}"/>
                </a:ext>
              </a:extLst>
            </p:cNvPr>
            <p:cNvSpPr>
              <a:spLocks/>
            </p:cNvSpPr>
            <p:nvPr/>
          </p:nvSpPr>
          <p:spPr bwMode="auto">
            <a:xfrm>
              <a:off x="2611325" y="2981072"/>
              <a:ext cx="21197" cy="35328"/>
            </a:xfrm>
            <a:custGeom>
              <a:avLst/>
              <a:gdLst>
                <a:gd name="T0" fmla="*/ 0 w 8"/>
                <a:gd name="T1" fmla="*/ 0 h 13"/>
                <a:gd name="T2" fmla="*/ 0 w 8"/>
                <a:gd name="T3" fmla="*/ 13 h 13"/>
                <a:gd name="T4" fmla="*/ 6 w 8"/>
                <a:gd name="T5" fmla="*/ 12 h 13"/>
                <a:gd name="T6" fmla="*/ 8 w 8"/>
                <a:gd name="T7" fmla="*/ 7 h 13"/>
                <a:gd name="T8" fmla="*/ 0 w 8"/>
                <a:gd name="T9" fmla="*/ 0 h 13"/>
              </a:gdLst>
              <a:ahLst/>
              <a:cxnLst>
                <a:cxn ang="0">
                  <a:pos x="T0" y="T1"/>
                </a:cxn>
                <a:cxn ang="0">
                  <a:pos x="T2" y="T3"/>
                </a:cxn>
                <a:cxn ang="0">
                  <a:pos x="T4" y="T5"/>
                </a:cxn>
                <a:cxn ang="0">
                  <a:pos x="T6" y="T7"/>
                </a:cxn>
                <a:cxn ang="0">
                  <a:pos x="T8" y="T9"/>
                </a:cxn>
              </a:cxnLst>
              <a:rect l="0" t="0" r="r" b="b"/>
              <a:pathLst>
                <a:path w="8" h="13">
                  <a:moveTo>
                    <a:pt x="0" y="0"/>
                  </a:moveTo>
                  <a:cubicBezTo>
                    <a:pt x="0" y="13"/>
                    <a:pt x="0" y="13"/>
                    <a:pt x="0" y="13"/>
                  </a:cubicBezTo>
                  <a:cubicBezTo>
                    <a:pt x="2" y="13"/>
                    <a:pt x="4" y="13"/>
                    <a:pt x="6" y="12"/>
                  </a:cubicBezTo>
                  <a:cubicBezTo>
                    <a:pt x="7" y="10"/>
                    <a:pt x="8" y="9"/>
                    <a:pt x="8" y="7"/>
                  </a:cubicBezTo>
                  <a:cubicBezTo>
                    <a:pt x="8" y="3"/>
                    <a:pt x="5" y="1"/>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46" name="Freeform 456">
              <a:extLst>
                <a:ext uri="{FF2B5EF4-FFF2-40B4-BE49-F238E27FC236}">
                  <a16:creationId xmlns:a16="http://schemas.microsoft.com/office/drawing/2014/main" xmlns="" id="{22D6C8BA-E863-41F6-9BF4-1318540C825F}"/>
                </a:ext>
              </a:extLst>
            </p:cNvPr>
            <p:cNvSpPr>
              <a:spLocks/>
            </p:cNvSpPr>
            <p:nvPr/>
          </p:nvSpPr>
          <p:spPr bwMode="auto">
            <a:xfrm>
              <a:off x="2526540" y="2730956"/>
              <a:ext cx="161092" cy="70654"/>
            </a:xfrm>
            <a:custGeom>
              <a:avLst/>
              <a:gdLst>
                <a:gd name="T0" fmla="*/ 45 w 61"/>
                <a:gd name="T1" fmla="*/ 27 h 27"/>
                <a:gd name="T2" fmla="*/ 45 w 61"/>
                <a:gd name="T3" fmla="*/ 27 h 27"/>
                <a:gd name="T4" fmla="*/ 54 w 61"/>
                <a:gd name="T5" fmla="*/ 12 h 27"/>
                <a:gd name="T6" fmla="*/ 31 w 61"/>
                <a:gd name="T7" fmla="*/ 0 h 27"/>
                <a:gd name="T8" fmla="*/ 7 w 61"/>
                <a:gd name="T9" fmla="*/ 12 h 27"/>
                <a:gd name="T10" fmla="*/ 16 w 61"/>
                <a:gd name="T11" fmla="*/ 27 h 27"/>
                <a:gd name="T12" fmla="*/ 17 w 61"/>
                <a:gd name="T13" fmla="*/ 27 h 27"/>
                <a:gd name="T14" fmla="*/ 45 w 61"/>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27">
                  <a:moveTo>
                    <a:pt x="45" y="27"/>
                  </a:moveTo>
                  <a:cubicBezTo>
                    <a:pt x="45" y="27"/>
                    <a:pt x="45" y="27"/>
                    <a:pt x="45" y="27"/>
                  </a:cubicBezTo>
                  <a:cubicBezTo>
                    <a:pt x="48" y="23"/>
                    <a:pt x="51" y="18"/>
                    <a:pt x="54" y="12"/>
                  </a:cubicBezTo>
                  <a:cubicBezTo>
                    <a:pt x="61" y="0"/>
                    <a:pt x="44" y="0"/>
                    <a:pt x="31" y="0"/>
                  </a:cubicBezTo>
                  <a:cubicBezTo>
                    <a:pt x="18" y="0"/>
                    <a:pt x="0" y="0"/>
                    <a:pt x="7" y="12"/>
                  </a:cubicBezTo>
                  <a:cubicBezTo>
                    <a:pt x="10" y="18"/>
                    <a:pt x="13" y="23"/>
                    <a:pt x="16" y="27"/>
                  </a:cubicBezTo>
                  <a:cubicBezTo>
                    <a:pt x="16" y="27"/>
                    <a:pt x="17" y="27"/>
                    <a:pt x="17" y="27"/>
                  </a:cubicBezTo>
                  <a:cubicBezTo>
                    <a:pt x="45" y="27"/>
                    <a:pt x="45" y="27"/>
                    <a:pt x="45" y="2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47" name="Freeform 457">
              <a:extLst>
                <a:ext uri="{FF2B5EF4-FFF2-40B4-BE49-F238E27FC236}">
                  <a16:creationId xmlns:a16="http://schemas.microsoft.com/office/drawing/2014/main" xmlns="" id="{11FB7AB2-B21B-4AB7-A19F-64D49D003778}"/>
                </a:ext>
              </a:extLst>
            </p:cNvPr>
            <p:cNvSpPr>
              <a:spLocks noEditPoints="1"/>
            </p:cNvSpPr>
            <p:nvPr/>
          </p:nvSpPr>
          <p:spPr bwMode="auto">
            <a:xfrm>
              <a:off x="2465777" y="2819980"/>
              <a:ext cx="285444" cy="288270"/>
            </a:xfrm>
            <a:custGeom>
              <a:avLst/>
              <a:gdLst>
                <a:gd name="T0" fmla="*/ 67 w 108"/>
                <a:gd name="T1" fmla="*/ 76 h 109"/>
                <a:gd name="T2" fmla="*/ 55 w 108"/>
                <a:gd name="T3" fmla="*/ 81 h 109"/>
                <a:gd name="T4" fmla="*/ 55 w 108"/>
                <a:gd name="T5" fmla="*/ 87 h 109"/>
                <a:gd name="T6" fmla="*/ 51 w 108"/>
                <a:gd name="T7" fmla="*/ 87 h 109"/>
                <a:gd name="T8" fmla="*/ 51 w 108"/>
                <a:gd name="T9" fmla="*/ 81 h 109"/>
                <a:gd name="T10" fmla="*/ 34 w 108"/>
                <a:gd name="T11" fmla="*/ 68 h 109"/>
                <a:gd name="T12" fmla="*/ 42 w 108"/>
                <a:gd name="T13" fmla="*/ 67 h 109"/>
                <a:gd name="T14" fmla="*/ 51 w 108"/>
                <a:gd name="T15" fmla="*/ 74 h 109"/>
                <a:gd name="T16" fmla="*/ 51 w 108"/>
                <a:gd name="T17" fmla="*/ 61 h 109"/>
                <a:gd name="T18" fmla="*/ 39 w 108"/>
                <a:gd name="T19" fmla="*/ 56 h 109"/>
                <a:gd name="T20" fmla="*/ 36 w 108"/>
                <a:gd name="T21" fmla="*/ 48 h 109"/>
                <a:gd name="T22" fmla="*/ 51 w 108"/>
                <a:gd name="T23" fmla="*/ 35 h 109"/>
                <a:gd name="T24" fmla="*/ 51 w 108"/>
                <a:gd name="T25" fmla="*/ 30 h 109"/>
                <a:gd name="T26" fmla="*/ 55 w 108"/>
                <a:gd name="T27" fmla="*/ 30 h 109"/>
                <a:gd name="T28" fmla="*/ 55 w 108"/>
                <a:gd name="T29" fmla="*/ 35 h 109"/>
                <a:gd name="T30" fmla="*/ 69 w 108"/>
                <a:gd name="T31" fmla="*/ 45 h 109"/>
                <a:gd name="T32" fmla="*/ 62 w 108"/>
                <a:gd name="T33" fmla="*/ 47 h 109"/>
                <a:gd name="T34" fmla="*/ 55 w 108"/>
                <a:gd name="T35" fmla="*/ 41 h 109"/>
                <a:gd name="T36" fmla="*/ 55 w 108"/>
                <a:gd name="T37" fmla="*/ 53 h 109"/>
                <a:gd name="T38" fmla="*/ 64 w 108"/>
                <a:gd name="T39" fmla="*/ 56 h 109"/>
                <a:gd name="T40" fmla="*/ 69 w 108"/>
                <a:gd name="T41" fmla="*/ 60 h 109"/>
                <a:gd name="T42" fmla="*/ 70 w 108"/>
                <a:gd name="T43" fmla="*/ 67 h 109"/>
                <a:gd name="T44" fmla="*/ 67 w 108"/>
                <a:gd name="T45" fmla="*/ 76 h 109"/>
                <a:gd name="T46" fmla="*/ 71 w 108"/>
                <a:gd name="T47" fmla="*/ 1 h 109"/>
                <a:gd name="T48" fmla="*/ 68 w 108"/>
                <a:gd name="T49" fmla="*/ 5 h 109"/>
                <a:gd name="T50" fmla="*/ 40 w 108"/>
                <a:gd name="T51" fmla="*/ 5 h 109"/>
                <a:gd name="T52" fmla="*/ 37 w 108"/>
                <a:gd name="T53" fmla="*/ 0 h 109"/>
                <a:gd name="T54" fmla="*/ 0 w 108"/>
                <a:gd name="T55" fmla="*/ 69 h 109"/>
                <a:gd name="T56" fmla="*/ 54 w 108"/>
                <a:gd name="T57" fmla="*/ 109 h 109"/>
                <a:gd name="T58" fmla="*/ 108 w 108"/>
                <a:gd name="T59" fmla="*/ 69 h 109"/>
                <a:gd name="T60" fmla="*/ 71 w 108"/>
                <a:gd name="T61" fmla="*/ 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8" h="109">
                  <a:moveTo>
                    <a:pt x="67" y="76"/>
                  </a:moveTo>
                  <a:cubicBezTo>
                    <a:pt x="64" y="79"/>
                    <a:pt x="60" y="80"/>
                    <a:pt x="55" y="81"/>
                  </a:cubicBezTo>
                  <a:cubicBezTo>
                    <a:pt x="55" y="87"/>
                    <a:pt x="55" y="87"/>
                    <a:pt x="55" y="87"/>
                  </a:cubicBezTo>
                  <a:cubicBezTo>
                    <a:pt x="51" y="87"/>
                    <a:pt x="51" y="87"/>
                    <a:pt x="51" y="87"/>
                  </a:cubicBezTo>
                  <a:cubicBezTo>
                    <a:pt x="51" y="81"/>
                    <a:pt x="51" y="81"/>
                    <a:pt x="51" y="81"/>
                  </a:cubicBezTo>
                  <a:cubicBezTo>
                    <a:pt x="42" y="80"/>
                    <a:pt x="37" y="76"/>
                    <a:pt x="34" y="68"/>
                  </a:cubicBezTo>
                  <a:cubicBezTo>
                    <a:pt x="42" y="67"/>
                    <a:pt x="42" y="67"/>
                    <a:pt x="42" y="67"/>
                  </a:cubicBezTo>
                  <a:cubicBezTo>
                    <a:pt x="43" y="72"/>
                    <a:pt x="46" y="74"/>
                    <a:pt x="51" y="74"/>
                  </a:cubicBezTo>
                  <a:cubicBezTo>
                    <a:pt x="51" y="61"/>
                    <a:pt x="51" y="61"/>
                    <a:pt x="51" y="61"/>
                  </a:cubicBezTo>
                  <a:cubicBezTo>
                    <a:pt x="45" y="60"/>
                    <a:pt x="41" y="58"/>
                    <a:pt x="39" y="56"/>
                  </a:cubicBezTo>
                  <a:cubicBezTo>
                    <a:pt x="37" y="53"/>
                    <a:pt x="36" y="51"/>
                    <a:pt x="36" y="48"/>
                  </a:cubicBezTo>
                  <a:cubicBezTo>
                    <a:pt x="36" y="40"/>
                    <a:pt x="41" y="36"/>
                    <a:pt x="51" y="35"/>
                  </a:cubicBezTo>
                  <a:cubicBezTo>
                    <a:pt x="51" y="30"/>
                    <a:pt x="51" y="30"/>
                    <a:pt x="51" y="30"/>
                  </a:cubicBezTo>
                  <a:cubicBezTo>
                    <a:pt x="55" y="30"/>
                    <a:pt x="55" y="30"/>
                    <a:pt x="55" y="30"/>
                  </a:cubicBezTo>
                  <a:cubicBezTo>
                    <a:pt x="55" y="35"/>
                    <a:pt x="55" y="35"/>
                    <a:pt x="55" y="35"/>
                  </a:cubicBezTo>
                  <a:cubicBezTo>
                    <a:pt x="62" y="36"/>
                    <a:pt x="67" y="39"/>
                    <a:pt x="69" y="45"/>
                  </a:cubicBezTo>
                  <a:cubicBezTo>
                    <a:pt x="62" y="47"/>
                    <a:pt x="62" y="47"/>
                    <a:pt x="62" y="47"/>
                  </a:cubicBezTo>
                  <a:cubicBezTo>
                    <a:pt x="61" y="43"/>
                    <a:pt x="59" y="41"/>
                    <a:pt x="55" y="41"/>
                  </a:cubicBezTo>
                  <a:cubicBezTo>
                    <a:pt x="55" y="53"/>
                    <a:pt x="55" y="53"/>
                    <a:pt x="55" y="53"/>
                  </a:cubicBezTo>
                  <a:cubicBezTo>
                    <a:pt x="60" y="54"/>
                    <a:pt x="63" y="55"/>
                    <a:pt x="64" y="56"/>
                  </a:cubicBezTo>
                  <a:cubicBezTo>
                    <a:pt x="66" y="57"/>
                    <a:pt x="67" y="58"/>
                    <a:pt x="69" y="60"/>
                  </a:cubicBezTo>
                  <a:cubicBezTo>
                    <a:pt x="70" y="62"/>
                    <a:pt x="70" y="64"/>
                    <a:pt x="70" y="67"/>
                  </a:cubicBezTo>
                  <a:cubicBezTo>
                    <a:pt x="70" y="71"/>
                    <a:pt x="69" y="74"/>
                    <a:pt x="67" y="76"/>
                  </a:cubicBezTo>
                  <a:close/>
                  <a:moveTo>
                    <a:pt x="71" y="1"/>
                  </a:moveTo>
                  <a:cubicBezTo>
                    <a:pt x="70" y="3"/>
                    <a:pt x="69" y="5"/>
                    <a:pt x="68" y="5"/>
                  </a:cubicBezTo>
                  <a:cubicBezTo>
                    <a:pt x="40" y="5"/>
                    <a:pt x="40" y="5"/>
                    <a:pt x="40" y="5"/>
                  </a:cubicBezTo>
                  <a:cubicBezTo>
                    <a:pt x="38" y="5"/>
                    <a:pt x="37" y="3"/>
                    <a:pt x="37" y="0"/>
                  </a:cubicBezTo>
                  <a:cubicBezTo>
                    <a:pt x="16" y="12"/>
                    <a:pt x="0" y="44"/>
                    <a:pt x="0" y="69"/>
                  </a:cubicBezTo>
                  <a:cubicBezTo>
                    <a:pt x="0" y="100"/>
                    <a:pt x="24" y="109"/>
                    <a:pt x="54" y="109"/>
                  </a:cubicBezTo>
                  <a:cubicBezTo>
                    <a:pt x="83" y="109"/>
                    <a:pt x="108" y="100"/>
                    <a:pt x="108" y="69"/>
                  </a:cubicBezTo>
                  <a:cubicBezTo>
                    <a:pt x="108" y="45"/>
                    <a:pt x="90" y="14"/>
                    <a:pt x="7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14" name="组合 13">
            <a:extLst>
              <a:ext uri="{FF2B5EF4-FFF2-40B4-BE49-F238E27FC236}">
                <a16:creationId xmlns:a16="http://schemas.microsoft.com/office/drawing/2014/main" xmlns="" id="{498978E0-DED3-4A3B-BADF-27BE32AABF4B}"/>
              </a:ext>
            </a:extLst>
          </p:cNvPr>
          <p:cNvGrpSpPr/>
          <p:nvPr/>
        </p:nvGrpSpPr>
        <p:grpSpPr>
          <a:xfrm>
            <a:off x="4199636" y="2740847"/>
            <a:ext cx="339142" cy="367403"/>
            <a:chOff x="4199636" y="2740847"/>
            <a:chExt cx="339142" cy="367403"/>
          </a:xfrm>
          <a:solidFill>
            <a:schemeClr val="bg1"/>
          </a:solidFill>
        </p:grpSpPr>
        <p:sp>
          <p:nvSpPr>
            <p:cNvPr id="448" name="Freeform 458">
              <a:extLst>
                <a:ext uri="{FF2B5EF4-FFF2-40B4-BE49-F238E27FC236}">
                  <a16:creationId xmlns:a16="http://schemas.microsoft.com/office/drawing/2014/main" xmlns="" id="{ECF6F520-AF79-42BB-925B-DDF37B48FBF5}"/>
                </a:ext>
              </a:extLst>
            </p:cNvPr>
            <p:cNvSpPr>
              <a:spLocks noEditPoints="1"/>
            </p:cNvSpPr>
            <p:nvPr/>
          </p:nvSpPr>
          <p:spPr bwMode="auto">
            <a:xfrm>
              <a:off x="4260399" y="2740847"/>
              <a:ext cx="278379" cy="261422"/>
            </a:xfrm>
            <a:custGeom>
              <a:avLst/>
              <a:gdLst>
                <a:gd name="T0" fmla="*/ 55 w 105"/>
                <a:gd name="T1" fmla="*/ 13 h 99"/>
                <a:gd name="T2" fmla="*/ 28 w 105"/>
                <a:gd name="T3" fmla="*/ 26 h 99"/>
                <a:gd name="T4" fmla="*/ 32 w 105"/>
                <a:gd name="T5" fmla="*/ 76 h 99"/>
                <a:gd name="T6" fmla="*/ 55 w 105"/>
                <a:gd name="T7" fmla="*/ 85 h 99"/>
                <a:gd name="T8" fmla="*/ 82 w 105"/>
                <a:gd name="T9" fmla="*/ 72 h 99"/>
                <a:gd name="T10" fmla="*/ 91 w 105"/>
                <a:gd name="T11" fmla="*/ 46 h 99"/>
                <a:gd name="T12" fmla="*/ 78 w 105"/>
                <a:gd name="T13" fmla="*/ 22 h 99"/>
                <a:gd name="T14" fmla="*/ 55 w 105"/>
                <a:gd name="T15" fmla="*/ 13 h 99"/>
                <a:gd name="T16" fmla="*/ 55 w 105"/>
                <a:gd name="T17" fmla="*/ 99 h 99"/>
                <a:gd name="T18" fmla="*/ 23 w 105"/>
                <a:gd name="T19" fmla="*/ 87 h 99"/>
                <a:gd name="T20" fmla="*/ 17 w 105"/>
                <a:gd name="T21" fmla="*/ 17 h 99"/>
                <a:gd name="T22" fmla="*/ 55 w 105"/>
                <a:gd name="T23" fmla="*/ 0 h 99"/>
                <a:gd name="T24" fmla="*/ 87 w 105"/>
                <a:gd name="T25" fmla="*/ 11 h 99"/>
                <a:gd name="T26" fmla="*/ 104 w 105"/>
                <a:gd name="T27" fmla="*/ 45 h 99"/>
                <a:gd name="T28" fmla="*/ 93 w 105"/>
                <a:gd name="T29" fmla="*/ 81 h 99"/>
                <a:gd name="T30" fmla="*/ 55 w 105"/>
                <a:gd name="T31"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99">
                  <a:moveTo>
                    <a:pt x="55" y="13"/>
                  </a:moveTo>
                  <a:cubicBezTo>
                    <a:pt x="44" y="13"/>
                    <a:pt x="34" y="18"/>
                    <a:pt x="28" y="26"/>
                  </a:cubicBezTo>
                  <a:cubicBezTo>
                    <a:pt x="15" y="41"/>
                    <a:pt x="17" y="64"/>
                    <a:pt x="32" y="76"/>
                  </a:cubicBezTo>
                  <a:cubicBezTo>
                    <a:pt x="38" y="82"/>
                    <a:pt x="46" y="85"/>
                    <a:pt x="55" y="85"/>
                  </a:cubicBezTo>
                  <a:cubicBezTo>
                    <a:pt x="65" y="85"/>
                    <a:pt x="75" y="80"/>
                    <a:pt x="82" y="72"/>
                  </a:cubicBezTo>
                  <a:cubicBezTo>
                    <a:pt x="88" y="65"/>
                    <a:pt x="91" y="56"/>
                    <a:pt x="91" y="46"/>
                  </a:cubicBezTo>
                  <a:cubicBezTo>
                    <a:pt x="90" y="37"/>
                    <a:pt x="85" y="28"/>
                    <a:pt x="78" y="22"/>
                  </a:cubicBezTo>
                  <a:cubicBezTo>
                    <a:pt x="72" y="16"/>
                    <a:pt x="63" y="13"/>
                    <a:pt x="55" y="13"/>
                  </a:cubicBezTo>
                  <a:close/>
                  <a:moveTo>
                    <a:pt x="55" y="99"/>
                  </a:moveTo>
                  <a:cubicBezTo>
                    <a:pt x="43" y="99"/>
                    <a:pt x="32" y="94"/>
                    <a:pt x="23" y="87"/>
                  </a:cubicBezTo>
                  <a:cubicBezTo>
                    <a:pt x="2" y="69"/>
                    <a:pt x="0" y="38"/>
                    <a:pt x="17" y="17"/>
                  </a:cubicBezTo>
                  <a:cubicBezTo>
                    <a:pt x="27" y="6"/>
                    <a:pt x="40" y="0"/>
                    <a:pt x="55" y="0"/>
                  </a:cubicBezTo>
                  <a:cubicBezTo>
                    <a:pt x="67" y="0"/>
                    <a:pt x="78" y="4"/>
                    <a:pt x="87" y="11"/>
                  </a:cubicBezTo>
                  <a:cubicBezTo>
                    <a:pt x="97" y="20"/>
                    <a:pt x="103" y="32"/>
                    <a:pt x="104" y="45"/>
                  </a:cubicBezTo>
                  <a:cubicBezTo>
                    <a:pt x="105" y="58"/>
                    <a:pt x="101" y="71"/>
                    <a:pt x="93" y="81"/>
                  </a:cubicBezTo>
                  <a:cubicBezTo>
                    <a:pt x="83" y="92"/>
                    <a:pt x="69" y="99"/>
                    <a:pt x="55" y="9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49" name="Freeform 459">
              <a:extLst>
                <a:ext uri="{FF2B5EF4-FFF2-40B4-BE49-F238E27FC236}">
                  <a16:creationId xmlns:a16="http://schemas.microsoft.com/office/drawing/2014/main" xmlns="" id="{04A75B3D-1D1E-4AB9-868D-9159409C0276}"/>
                </a:ext>
              </a:extLst>
            </p:cNvPr>
            <p:cNvSpPr>
              <a:spLocks/>
            </p:cNvSpPr>
            <p:nvPr/>
          </p:nvSpPr>
          <p:spPr bwMode="auto">
            <a:xfrm>
              <a:off x="4281595" y="2944332"/>
              <a:ext cx="63589" cy="69242"/>
            </a:xfrm>
            <a:custGeom>
              <a:avLst/>
              <a:gdLst>
                <a:gd name="T0" fmla="*/ 19 w 45"/>
                <a:gd name="T1" fmla="*/ 49 h 49"/>
                <a:gd name="T2" fmla="*/ 0 w 45"/>
                <a:gd name="T3" fmla="*/ 32 h 49"/>
                <a:gd name="T4" fmla="*/ 27 w 45"/>
                <a:gd name="T5" fmla="*/ 0 h 49"/>
                <a:gd name="T6" fmla="*/ 45 w 45"/>
                <a:gd name="T7" fmla="*/ 17 h 49"/>
                <a:gd name="T8" fmla="*/ 19 w 45"/>
                <a:gd name="T9" fmla="*/ 49 h 49"/>
                <a:gd name="T10" fmla="*/ 19 w 45"/>
                <a:gd name="T11" fmla="*/ 49 h 49"/>
              </a:gdLst>
              <a:ahLst/>
              <a:cxnLst>
                <a:cxn ang="0">
                  <a:pos x="T0" y="T1"/>
                </a:cxn>
                <a:cxn ang="0">
                  <a:pos x="T2" y="T3"/>
                </a:cxn>
                <a:cxn ang="0">
                  <a:pos x="T4" y="T5"/>
                </a:cxn>
                <a:cxn ang="0">
                  <a:pos x="T6" y="T7"/>
                </a:cxn>
                <a:cxn ang="0">
                  <a:pos x="T8" y="T9"/>
                </a:cxn>
                <a:cxn ang="0">
                  <a:pos x="T10" y="T11"/>
                </a:cxn>
              </a:cxnLst>
              <a:rect l="0" t="0" r="r" b="b"/>
              <a:pathLst>
                <a:path w="45" h="49">
                  <a:moveTo>
                    <a:pt x="19" y="49"/>
                  </a:moveTo>
                  <a:lnTo>
                    <a:pt x="0" y="32"/>
                  </a:lnTo>
                  <a:lnTo>
                    <a:pt x="27" y="0"/>
                  </a:lnTo>
                  <a:lnTo>
                    <a:pt x="45" y="17"/>
                  </a:lnTo>
                  <a:lnTo>
                    <a:pt x="19" y="49"/>
                  </a:lnTo>
                  <a:lnTo>
                    <a:pt x="19" y="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50" name="Freeform 460">
              <a:extLst>
                <a:ext uri="{FF2B5EF4-FFF2-40B4-BE49-F238E27FC236}">
                  <a16:creationId xmlns:a16="http://schemas.microsoft.com/office/drawing/2014/main" xmlns="" id="{37E65440-2A7C-4DD1-A6E5-4DFCB2329669}"/>
                </a:ext>
              </a:extLst>
            </p:cNvPr>
            <p:cNvSpPr>
              <a:spLocks/>
            </p:cNvSpPr>
            <p:nvPr/>
          </p:nvSpPr>
          <p:spPr bwMode="auto">
            <a:xfrm>
              <a:off x="4199636" y="2983898"/>
              <a:ext cx="117287" cy="124352"/>
            </a:xfrm>
            <a:custGeom>
              <a:avLst/>
              <a:gdLst>
                <a:gd name="T0" fmla="*/ 19 w 44"/>
                <a:gd name="T1" fmla="*/ 44 h 47"/>
                <a:gd name="T2" fmla="*/ 10 w 44"/>
                <a:gd name="T3" fmla="*/ 44 h 47"/>
                <a:gd name="T4" fmla="*/ 3 w 44"/>
                <a:gd name="T5" fmla="*/ 39 h 47"/>
                <a:gd name="T6" fmla="*/ 2 w 44"/>
                <a:gd name="T7" fmla="*/ 29 h 47"/>
                <a:gd name="T8" fmla="*/ 24 w 44"/>
                <a:gd name="T9" fmla="*/ 3 h 47"/>
                <a:gd name="T10" fmla="*/ 34 w 44"/>
                <a:gd name="T11" fmla="*/ 2 h 47"/>
                <a:gd name="T12" fmla="*/ 41 w 44"/>
                <a:gd name="T13" fmla="*/ 8 h 47"/>
                <a:gd name="T14" fmla="*/ 42 w 44"/>
                <a:gd name="T15" fmla="*/ 17 h 47"/>
                <a:gd name="T16" fmla="*/ 19 w 44"/>
                <a:gd name="T17"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47">
                  <a:moveTo>
                    <a:pt x="19" y="44"/>
                  </a:moveTo>
                  <a:cubicBezTo>
                    <a:pt x="17" y="47"/>
                    <a:pt x="13" y="47"/>
                    <a:pt x="10" y="44"/>
                  </a:cubicBezTo>
                  <a:cubicBezTo>
                    <a:pt x="3" y="39"/>
                    <a:pt x="3" y="39"/>
                    <a:pt x="3" y="39"/>
                  </a:cubicBezTo>
                  <a:cubicBezTo>
                    <a:pt x="0" y="36"/>
                    <a:pt x="0" y="32"/>
                    <a:pt x="2" y="29"/>
                  </a:cubicBezTo>
                  <a:cubicBezTo>
                    <a:pt x="24" y="3"/>
                    <a:pt x="24" y="3"/>
                    <a:pt x="24" y="3"/>
                  </a:cubicBezTo>
                  <a:cubicBezTo>
                    <a:pt x="27" y="0"/>
                    <a:pt x="31" y="0"/>
                    <a:pt x="34" y="2"/>
                  </a:cubicBezTo>
                  <a:cubicBezTo>
                    <a:pt x="41" y="8"/>
                    <a:pt x="41" y="8"/>
                    <a:pt x="41" y="8"/>
                  </a:cubicBezTo>
                  <a:cubicBezTo>
                    <a:pt x="44" y="10"/>
                    <a:pt x="44" y="15"/>
                    <a:pt x="42" y="17"/>
                  </a:cubicBezTo>
                  <a:cubicBezTo>
                    <a:pt x="19" y="44"/>
                    <a:pt x="19" y="44"/>
                    <a:pt x="19" y="4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51" name="Freeform 461">
              <a:extLst>
                <a:ext uri="{FF2B5EF4-FFF2-40B4-BE49-F238E27FC236}">
                  <a16:creationId xmlns:a16="http://schemas.microsoft.com/office/drawing/2014/main" xmlns="" id="{2A9BDBED-82CF-4B64-A742-4D1227D966D6}"/>
                </a:ext>
              </a:extLst>
            </p:cNvPr>
            <p:cNvSpPr>
              <a:spLocks/>
            </p:cNvSpPr>
            <p:nvPr/>
          </p:nvSpPr>
          <p:spPr bwMode="auto">
            <a:xfrm>
              <a:off x="4345184" y="2788892"/>
              <a:ext cx="90438" cy="49458"/>
            </a:xfrm>
            <a:custGeom>
              <a:avLst/>
              <a:gdLst>
                <a:gd name="T0" fmla="*/ 32 w 34"/>
                <a:gd name="T1" fmla="*/ 7 h 19"/>
                <a:gd name="T2" fmla="*/ 17 w 34"/>
                <a:gd name="T3" fmla="*/ 9 h 19"/>
                <a:gd name="T4" fmla="*/ 1 w 34"/>
                <a:gd name="T5" fmla="*/ 14 h 19"/>
                <a:gd name="T6" fmla="*/ 15 w 34"/>
                <a:gd name="T7" fmla="*/ 1 h 19"/>
                <a:gd name="T8" fmla="*/ 32 w 34"/>
                <a:gd name="T9" fmla="*/ 7 h 19"/>
              </a:gdLst>
              <a:ahLst/>
              <a:cxnLst>
                <a:cxn ang="0">
                  <a:pos x="T0" y="T1"/>
                </a:cxn>
                <a:cxn ang="0">
                  <a:pos x="T2" y="T3"/>
                </a:cxn>
                <a:cxn ang="0">
                  <a:pos x="T4" y="T5"/>
                </a:cxn>
                <a:cxn ang="0">
                  <a:pos x="T6" y="T7"/>
                </a:cxn>
                <a:cxn ang="0">
                  <a:pos x="T8" y="T9"/>
                </a:cxn>
              </a:cxnLst>
              <a:rect l="0" t="0" r="r" b="b"/>
              <a:pathLst>
                <a:path w="34" h="19">
                  <a:moveTo>
                    <a:pt x="32" y="7"/>
                  </a:moveTo>
                  <a:cubicBezTo>
                    <a:pt x="34" y="12"/>
                    <a:pt x="26" y="7"/>
                    <a:pt x="17" y="9"/>
                  </a:cubicBezTo>
                  <a:cubicBezTo>
                    <a:pt x="9" y="11"/>
                    <a:pt x="2" y="19"/>
                    <a:pt x="1" y="14"/>
                  </a:cubicBezTo>
                  <a:cubicBezTo>
                    <a:pt x="0" y="9"/>
                    <a:pt x="10" y="3"/>
                    <a:pt x="15" y="1"/>
                  </a:cubicBezTo>
                  <a:cubicBezTo>
                    <a:pt x="21" y="0"/>
                    <a:pt x="31" y="2"/>
                    <a:pt x="32"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52" name="Freeform 462">
              <a:extLst>
                <a:ext uri="{FF2B5EF4-FFF2-40B4-BE49-F238E27FC236}">
                  <a16:creationId xmlns:a16="http://schemas.microsoft.com/office/drawing/2014/main" xmlns="" id="{5ADAFCD6-23FB-43D2-8EA4-E5DE9DDFEC57}"/>
                </a:ext>
              </a:extLst>
            </p:cNvPr>
            <p:cNvSpPr>
              <a:spLocks/>
            </p:cNvSpPr>
            <p:nvPr/>
          </p:nvSpPr>
          <p:spPr bwMode="auto">
            <a:xfrm>
              <a:off x="4435622" y="2801611"/>
              <a:ext cx="24023" cy="21197"/>
            </a:xfrm>
            <a:custGeom>
              <a:avLst/>
              <a:gdLst>
                <a:gd name="T0" fmla="*/ 8 w 9"/>
                <a:gd name="T1" fmla="*/ 6 h 8"/>
                <a:gd name="T2" fmla="*/ 3 w 9"/>
                <a:gd name="T3" fmla="*/ 6 h 8"/>
                <a:gd name="T4" fmla="*/ 1 w 9"/>
                <a:gd name="T5" fmla="*/ 3 h 8"/>
                <a:gd name="T6" fmla="*/ 4 w 9"/>
                <a:gd name="T7" fmla="*/ 1 h 8"/>
                <a:gd name="T8" fmla="*/ 8 w 9"/>
                <a:gd name="T9" fmla="*/ 6 h 8"/>
              </a:gdLst>
              <a:ahLst/>
              <a:cxnLst>
                <a:cxn ang="0">
                  <a:pos x="T0" y="T1"/>
                </a:cxn>
                <a:cxn ang="0">
                  <a:pos x="T2" y="T3"/>
                </a:cxn>
                <a:cxn ang="0">
                  <a:pos x="T4" y="T5"/>
                </a:cxn>
                <a:cxn ang="0">
                  <a:pos x="T6" y="T7"/>
                </a:cxn>
                <a:cxn ang="0">
                  <a:pos x="T8" y="T9"/>
                </a:cxn>
              </a:cxnLst>
              <a:rect l="0" t="0" r="r" b="b"/>
              <a:pathLst>
                <a:path w="9" h="8">
                  <a:moveTo>
                    <a:pt x="8" y="6"/>
                  </a:moveTo>
                  <a:cubicBezTo>
                    <a:pt x="8" y="8"/>
                    <a:pt x="5" y="7"/>
                    <a:pt x="3" y="6"/>
                  </a:cubicBezTo>
                  <a:cubicBezTo>
                    <a:pt x="1" y="5"/>
                    <a:pt x="0" y="5"/>
                    <a:pt x="1" y="3"/>
                  </a:cubicBezTo>
                  <a:cubicBezTo>
                    <a:pt x="2" y="1"/>
                    <a:pt x="2" y="0"/>
                    <a:pt x="4" y="1"/>
                  </a:cubicBezTo>
                  <a:cubicBezTo>
                    <a:pt x="6" y="1"/>
                    <a:pt x="9" y="3"/>
                    <a:pt x="8"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677" name="组合 676">
            <a:extLst>
              <a:ext uri="{FF2B5EF4-FFF2-40B4-BE49-F238E27FC236}">
                <a16:creationId xmlns:a16="http://schemas.microsoft.com/office/drawing/2014/main" xmlns="" id="{9056BBC7-2B27-4158-B06E-862370068BF9}"/>
              </a:ext>
            </a:extLst>
          </p:cNvPr>
          <p:cNvGrpSpPr/>
          <p:nvPr/>
        </p:nvGrpSpPr>
        <p:grpSpPr>
          <a:xfrm>
            <a:off x="5920778" y="2735195"/>
            <a:ext cx="399904" cy="397078"/>
            <a:chOff x="5920778" y="2735195"/>
            <a:chExt cx="399904" cy="397078"/>
          </a:xfrm>
          <a:solidFill>
            <a:schemeClr val="bg1"/>
          </a:solidFill>
        </p:grpSpPr>
        <p:sp>
          <p:nvSpPr>
            <p:cNvPr id="453" name="Freeform 463">
              <a:extLst>
                <a:ext uri="{FF2B5EF4-FFF2-40B4-BE49-F238E27FC236}">
                  <a16:creationId xmlns:a16="http://schemas.microsoft.com/office/drawing/2014/main" xmlns="" id="{DF7A2924-E67A-41F2-B666-8C06FCE77586}"/>
                </a:ext>
              </a:extLst>
            </p:cNvPr>
            <p:cNvSpPr>
              <a:spLocks noEditPoints="1"/>
            </p:cNvSpPr>
            <p:nvPr/>
          </p:nvSpPr>
          <p:spPr bwMode="auto">
            <a:xfrm>
              <a:off x="5920778" y="2735195"/>
              <a:ext cx="399904" cy="397078"/>
            </a:xfrm>
            <a:custGeom>
              <a:avLst/>
              <a:gdLst>
                <a:gd name="T0" fmla="*/ 75 w 151"/>
                <a:gd name="T1" fmla="*/ 139 h 150"/>
                <a:gd name="T2" fmla="*/ 11 w 151"/>
                <a:gd name="T3" fmla="*/ 75 h 150"/>
                <a:gd name="T4" fmla="*/ 75 w 151"/>
                <a:gd name="T5" fmla="*/ 11 h 150"/>
                <a:gd name="T6" fmla="*/ 139 w 151"/>
                <a:gd name="T7" fmla="*/ 75 h 150"/>
                <a:gd name="T8" fmla="*/ 75 w 151"/>
                <a:gd name="T9" fmla="*/ 139 h 150"/>
                <a:gd name="T10" fmla="*/ 75 w 151"/>
                <a:gd name="T11" fmla="*/ 0 h 150"/>
                <a:gd name="T12" fmla="*/ 0 w 151"/>
                <a:gd name="T13" fmla="*/ 75 h 150"/>
                <a:gd name="T14" fmla="*/ 75 w 151"/>
                <a:gd name="T15" fmla="*/ 150 h 150"/>
                <a:gd name="T16" fmla="*/ 151 w 151"/>
                <a:gd name="T17" fmla="*/ 75 h 150"/>
                <a:gd name="T18" fmla="*/ 75 w 151"/>
                <a:gd name="T1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 h="150">
                  <a:moveTo>
                    <a:pt x="75" y="139"/>
                  </a:moveTo>
                  <a:cubicBezTo>
                    <a:pt x="40" y="139"/>
                    <a:pt x="11" y="110"/>
                    <a:pt x="11" y="75"/>
                  </a:cubicBezTo>
                  <a:cubicBezTo>
                    <a:pt x="11" y="40"/>
                    <a:pt x="40" y="11"/>
                    <a:pt x="75" y="11"/>
                  </a:cubicBezTo>
                  <a:cubicBezTo>
                    <a:pt x="111" y="11"/>
                    <a:pt x="139" y="40"/>
                    <a:pt x="139" y="75"/>
                  </a:cubicBezTo>
                  <a:cubicBezTo>
                    <a:pt x="139" y="110"/>
                    <a:pt x="111" y="139"/>
                    <a:pt x="75" y="139"/>
                  </a:cubicBezTo>
                  <a:close/>
                  <a:moveTo>
                    <a:pt x="75" y="0"/>
                  </a:moveTo>
                  <a:cubicBezTo>
                    <a:pt x="34" y="0"/>
                    <a:pt x="0" y="33"/>
                    <a:pt x="0" y="75"/>
                  </a:cubicBezTo>
                  <a:cubicBezTo>
                    <a:pt x="0" y="117"/>
                    <a:pt x="34" y="150"/>
                    <a:pt x="75" y="150"/>
                  </a:cubicBezTo>
                  <a:cubicBezTo>
                    <a:pt x="117" y="150"/>
                    <a:pt x="151" y="117"/>
                    <a:pt x="151" y="75"/>
                  </a:cubicBezTo>
                  <a:cubicBezTo>
                    <a:pt x="151" y="33"/>
                    <a:pt x="117" y="0"/>
                    <a:pt x="75"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54" name="Freeform 464">
              <a:extLst>
                <a:ext uri="{FF2B5EF4-FFF2-40B4-BE49-F238E27FC236}">
                  <a16:creationId xmlns:a16="http://schemas.microsoft.com/office/drawing/2014/main" xmlns="" id="{4F73EE47-B59C-4317-98BD-3A56FA429EEA}"/>
                </a:ext>
              </a:extLst>
            </p:cNvPr>
            <p:cNvSpPr>
              <a:spLocks/>
            </p:cNvSpPr>
            <p:nvPr/>
          </p:nvSpPr>
          <p:spPr bwMode="auto">
            <a:xfrm>
              <a:off x="6108718" y="2771935"/>
              <a:ext cx="21197" cy="40980"/>
            </a:xfrm>
            <a:custGeom>
              <a:avLst/>
              <a:gdLst>
                <a:gd name="T0" fmla="*/ 4 w 8"/>
                <a:gd name="T1" fmla="*/ 15 h 15"/>
                <a:gd name="T2" fmla="*/ 8 w 8"/>
                <a:gd name="T3" fmla="*/ 12 h 15"/>
                <a:gd name="T4" fmla="*/ 8 w 8"/>
                <a:gd name="T5" fmla="*/ 4 h 15"/>
                <a:gd name="T6" fmla="*/ 4 w 8"/>
                <a:gd name="T7" fmla="*/ 0 h 15"/>
                <a:gd name="T8" fmla="*/ 0 w 8"/>
                <a:gd name="T9" fmla="*/ 4 h 15"/>
                <a:gd name="T10" fmla="*/ 0 w 8"/>
                <a:gd name="T11" fmla="*/ 12 h 15"/>
                <a:gd name="T12" fmla="*/ 4 w 8"/>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8" h="15">
                  <a:moveTo>
                    <a:pt x="4" y="15"/>
                  </a:moveTo>
                  <a:cubicBezTo>
                    <a:pt x="6" y="15"/>
                    <a:pt x="8" y="14"/>
                    <a:pt x="8" y="12"/>
                  </a:cubicBezTo>
                  <a:cubicBezTo>
                    <a:pt x="8" y="4"/>
                    <a:pt x="8" y="4"/>
                    <a:pt x="8" y="4"/>
                  </a:cubicBezTo>
                  <a:cubicBezTo>
                    <a:pt x="8" y="2"/>
                    <a:pt x="6" y="0"/>
                    <a:pt x="4" y="0"/>
                  </a:cubicBezTo>
                  <a:cubicBezTo>
                    <a:pt x="2" y="0"/>
                    <a:pt x="0" y="2"/>
                    <a:pt x="0" y="4"/>
                  </a:cubicBezTo>
                  <a:cubicBezTo>
                    <a:pt x="0" y="12"/>
                    <a:pt x="0" y="12"/>
                    <a:pt x="0" y="12"/>
                  </a:cubicBezTo>
                  <a:cubicBezTo>
                    <a:pt x="0" y="14"/>
                    <a:pt x="2" y="15"/>
                    <a:pt x="4" y="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55" name="Freeform 465">
              <a:extLst>
                <a:ext uri="{FF2B5EF4-FFF2-40B4-BE49-F238E27FC236}">
                  <a16:creationId xmlns:a16="http://schemas.microsoft.com/office/drawing/2014/main" xmlns="" id="{8E369F07-919F-45EA-8001-6C2C8DB298B9}"/>
                </a:ext>
              </a:extLst>
            </p:cNvPr>
            <p:cNvSpPr>
              <a:spLocks/>
            </p:cNvSpPr>
            <p:nvPr/>
          </p:nvSpPr>
          <p:spPr bwMode="auto">
            <a:xfrm>
              <a:off x="6108718" y="3053140"/>
              <a:ext cx="21197" cy="39566"/>
            </a:xfrm>
            <a:custGeom>
              <a:avLst/>
              <a:gdLst>
                <a:gd name="T0" fmla="*/ 4 w 8"/>
                <a:gd name="T1" fmla="*/ 0 h 15"/>
                <a:gd name="T2" fmla="*/ 0 w 8"/>
                <a:gd name="T3" fmla="*/ 4 h 15"/>
                <a:gd name="T4" fmla="*/ 0 w 8"/>
                <a:gd name="T5" fmla="*/ 11 h 15"/>
                <a:gd name="T6" fmla="*/ 4 w 8"/>
                <a:gd name="T7" fmla="*/ 15 h 15"/>
                <a:gd name="T8" fmla="*/ 8 w 8"/>
                <a:gd name="T9" fmla="*/ 11 h 15"/>
                <a:gd name="T10" fmla="*/ 8 w 8"/>
                <a:gd name="T11" fmla="*/ 4 h 15"/>
                <a:gd name="T12" fmla="*/ 4 w 8"/>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 h="15">
                  <a:moveTo>
                    <a:pt x="4" y="0"/>
                  </a:moveTo>
                  <a:cubicBezTo>
                    <a:pt x="2" y="0"/>
                    <a:pt x="0" y="2"/>
                    <a:pt x="0" y="4"/>
                  </a:cubicBezTo>
                  <a:cubicBezTo>
                    <a:pt x="0" y="11"/>
                    <a:pt x="0" y="11"/>
                    <a:pt x="0" y="11"/>
                  </a:cubicBezTo>
                  <a:cubicBezTo>
                    <a:pt x="0" y="13"/>
                    <a:pt x="2" y="15"/>
                    <a:pt x="4" y="15"/>
                  </a:cubicBezTo>
                  <a:cubicBezTo>
                    <a:pt x="6" y="15"/>
                    <a:pt x="8" y="13"/>
                    <a:pt x="8" y="11"/>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56" name="Freeform 466">
              <a:extLst>
                <a:ext uri="{FF2B5EF4-FFF2-40B4-BE49-F238E27FC236}">
                  <a16:creationId xmlns:a16="http://schemas.microsoft.com/office/drawing/2014/main" xmlns="" id="{FCA36D78-431E-4526-BBAC-6261B159A5DB}"/>
                </a:ext>
              </a:extLst>
            </p:cNvPr>
            <p:cNvSpPr>
              <a:spLocks/>
            </p:cNvSpPr>
            <p:nvPr/>
          </p:nvSpPr>
          <p:spPr bwMode="auto">
            <a:xfrm>
              <a:off x="5960344" y="2923136"/>
              <a:ext cx="40980" cy="18371"/>
            </a:xfrm>
            <a:custGeom>
              <a:avLst/>
              <a:gdLst>
                <a:gd name="T0" fmla="*/ 11 w 15"/>
                <a:gd name="T1" fmla="*/ 0 h 7"/>
                <a:gd name="T2" fmla="*/ 4 w 15"/>
                <a:gd name="T3" fmla="*/ 0 h 7"/>
                <a:gd name="T4" fmla="*/ 0 w 15"/>
                <a:gd name="T5" fmla="*/ 4 h 7"/>
                <a:gd name="T6" fmla="*/ 4 w 15"/>
                <a:gd name="T7" fmla="*/ 7 h 7"/>
                <a:gd name="T8" fmla="*/ 11 w 15"/>
                <a:gd name="T9" fmla="*/ 7 h 7"/>
                <a:gd name="T10" fmla="*/ 15 w 15"/>
                <a:gd name="T11" fmla="*/ 4 h 7"/>
                <a:gd name="T12" fmla="*/ 11 w 1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5" h="7">
                  <a:moveTo>
                    <a:pt x="11" y="0"/>
                  </a:moveTo>
                  <a:cubicBezTo>
                    <a:pt x="4" y="0"/>
                    <a:pt x="4" y="0"/>
                    <a:pt x="4" y="0"/>
                  </a:cubicBezTo>
                  <a:cubicBezTo>
                    <a:pt x="2" y="0"/>
                    <a:pt x="0" y="2"/>
                    <a:pt x="0" y="4"/>
                  </a:cubicBezTo>
                  <a:cubicBezTo>
                    <a:pt x="0" y="6"/>
                    <a:pt x="2" y="7"/>
                    <a:pt x="4" y="7"/>
                  </a:cubicBezTo>
                  <a:cubicBezTo>
                    <a:pt x="11" y="7"/>
                    <a:pt x="11" y="7"/>
                    <a:pt x="11" y="7"/>
                  </a:cubicBezTo>
                  <a:cubicBezTo>
                    <a:pt x="13" y="7"/>
                    <a:pt x="15" y="6"/>
                    <a:pt x="15" y="4"/>
                  </a:cubicBezTo>
                  <a:cubicBezTo>
                    <a:pt x="15" y="2"/>
                    <a:pt x="13" y="0"/>
                    <a:pt x="1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57" name="Freeform 467">
              <a:extLst>
                <a:ext uri="{FF2B5EF4-FFF2-40B4-BE49-F238E27FC236}">
                  <a16:creationId xmlns:a16="http://schemas.microsoft.com/office/drawing/2014/main" xmlns="" id="{EC041289-DDF0-447C-960C-6DF5DD2EA68D}"/>
                </a:ext>
              </a:extLst>
            </p:cNvPr>
            <p:cNvSpPr>
              <a:spLocks/>
            </p:cNvSpPr>
            <p:nvPr/>
          </p:nvSpPr>
          <p:spPr bwMode="auto">
            <a:xfrm>
              <a:off x="6241548" y="2923136"/>
              <a:ext cx="36740" cy="18371"/>
            </a:xfrm>
            <a:custGeom>
              <a:avLst/>
              <a:gdLst>
                <a:gd name="T0" fmla="*/ 11 w 14"/>
                <a:gd name="T1" fmla="*/ 0 h 7"/>
                <a:gd name="T2" fmla="*/ 3 w 14"/>
                <a:gd name="T3" fmla="*/ 0 h 7"/>
                <a:gd name="T4" fmla="*/ 0 w 14"/>
                <a:gd name="T5" fmla="*/ 4 h 7"/>
                <a:gd name="T6" fmla="*/ 3 w 14"/>
                <a:gd name="T7" fmla="*/ 7 h 7"/>
                <a:gd name="T8" fmla="*/ 11 w 14"/>
                <a:gd name="T9" fmla="*/ 7 h 7"/>
                <a:gd name="T10" fmla="*/ 14 w 14"/>
                <a:gd name="T11" fmla="*/ 4 h 7"/>
                <a:gd name="T12" fmla="*/ 11 w 14"/>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4" h="7">
                  <a:moveTo>
                    <a:pt x="11" y="0"/>
                  </a:moveTo>
                  <a:cubicBezTo>
                    <a:pt x="3" y="0"/>
                    <a:pt x="3" y="0"/>
                    <a:pt x="3" y="0"/>
                  </a:cubicBezTo>
                  <a:cubicBezTo>
                    <a:pt x="1" y="0"/>
                    <a:pt x="0" y="2"/>
                    <a:pt x="0" y="4"/>
                  </a:cubicBezTo>
                  <a:cubicBezTo>
                    <a:pt x="0" y="6"/>
                    <a:pt x="1" y="7"/>
                    <a:pt x="3" y="7"/>
                  </a:cubicBezTo>
                  <a:cubicBezTo>
                    <a:pt x="11" y="7"/>
                    <a:pt x="11" y="7"/>
                    <a:pt x="11" y="7"/>
                  </a:cubicBezTo>
                  <a:cubicBezTo>
                    <a:pt x="13" y="7"/>
                    <a:pt x="14" y="6"/>
                    <a:pt x="14" y="4"/>
                  </a:cubicBezTo>
                  <a:cubicBezTo>
                    <a:pt x="14" y="2"/>
                    <a:pt x="13" y="0"/>
                    <a:pt x="1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58" name="Freeform 468">
              <a:extLst>
                <a:ext uri="{FF2B5EF4-FFF2-40B4-BE49-F238E27FC236}">
                  <a16:creationId xmlns:a16="http://schemas.microsoft.com/office/drawing/2014/main" xmlns="" id="{3C24B002-CE00-44B0-96D8-C5696EF87E78}"/>
                </a:ext>
              </a:extLst>
            </p:cNvPr>
            <p:cNvSpPr>
              <a:spLocks/>
            </p:cNvSpPr>
            <p:nvPr/>
          </p:nvSpPr>
          <p:spPr bwMode="auto">
            <a:xfrm>
              <a:off x="6011215" y="2838351"/>
              <a:ext cx="142722" cy="185115"/>
            </a:xfrm>
            <a:custGeom>
              <a:avLst/>
              <a:gdLst>
                <a:gd name="T0" fmla="*/ 45 w 54"/>
                <a:gd name="T1" fmla="*/ 28 h 70"/>
                <a:gd name="T2" fmla="*/ 45 w 54"/>
                <a:gd name="T3" fmla="*/ 4 h 70"/>
                <a:gd name="T4" fmla="*/ 41 w 54"/>
                <a:gd name="T5" fmla="*/ 0 h 70"/>
                <a:gd name="T6" fmla="*/ 37 w 54"/>
                <a:gd name="T7" fmla="*/ 4 h 70"/>
                <a:gd name="T8" fmla="*/ 37 w 54"/>
                <a:gd name="T9" fmla="*/ 28 h 70"/>
                <a:gd name="T10" fmla="*/ 33 w 54"/>
                <a:gd name="T11" fmla="*/ 39 h 70"/>
                <a:gd name="T12" fmla="*/ 2 w 54"/>
                <a:gd name="T13" fmla="*/ 63 h 70"/>
                <a:gd name="T14" fmla="*/ 2 w 54"/>
                <a:gd name="T15" fmla="*/ 68 h 70"/>
                <a:gd name="T16" fmla="*/ 7 w 54"/>
                <a:gd name="T17" fmla="*/ 69 h 70"/>
                <a:gd name="T18" fmla="*/ 39 w 54"/>
                <a:gd name="T19" fmla="*/ 44 h 70"/>
                <a:gd name="T20" fmla="*/ 45 w 54"/>
                <a:gd name="T21" fmla="*/ 2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70">
                  <a:moveTo>
                    <a:pt x="45" y="28"/>
                  </a:moveTo>
                  <a:cubicBezTo>
                    <a:pt x="45" y="4"/>
                    <a:pt x="45" y="4"/>
                    <a:pt x="45" y="4"/>
                  </a:cubicBezTo>
                  <a:cubicBezTo>
                    <a:pt x="45" y="2"/>
                    <a:pt x="43" y="0"/>
                    <a:pt x="41" y="0"/>
                  </a:cubicBezTo>
                  <a:cubicBezTo>
                    <a:pt x="39" y="0"/>
                    <a:pt x="37" y="2"/>
                    <a:pt x="37" y="4"/>
                  </a:cubicBezTo>
                  <a:cubicBezTo>
                    <a:pt x="37" y="28"/>
                    <a:pt x="37" y="28"/>
                    <a:pt x="37" y="28"/>
                  </a:cubicBezTo>
                  <a:cubicBezTo>
                    <a:pt x="33" y="30"/>
                    <a:pt x="32" y="35"/>
                    <a:pt x="33" y="39"/>
                  </a:cubicBezTo>
                  <a:cubicBezTo>
                    <a:pt x="2" y="63"/>
                    <a:pt x="2" y="63"/>
                    <a:pt x="2" y="63"/>
                  </a:cubicBezTo>
                  <a:cubicBezTo>
                    <a:pt x="1" y="64"/>
                    <a:pt x="0" y="67"/>
                    <a:pt x="2" y="68"/>
                  </a:cubicBezTo>
                  <a:cubicBezTo>
                    <a:pt x="3" y="70"/>
                    <a:pt x="5" y="70"/>
                    <a:pt x="7" y="69"/>
                  </a:cubicBezTo>
                  <a:cubicBezTo>
                    <a:pt x="39" y="44"/>
                    <a:pt x="39" y="44"/>
                    <a:pt x="39" y="44"/>
                  </a:cubicBezTo>
                  <a:cubicBezTo>
                    <a:pt x="49" y="46"/>
                    <a:pt x="54" y="32"/>
                    <a:pt x="45"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678" name="组合 677">
            <a:extLst>
              <a:ext uri="{FF2B5EF4-FFF2-40B4-BE49-F238E27FC236}">
                <a16:creationId xmlns:a16="http://schemas.microsoft.com/office/drawing/2014/main" xmlns="" id="{01B0C6EA-6AFE-4119-B36B-1D37AB7AF15F}"/>
              </a:ext>
            </a:extLst>
          </p:cNvPr>
          <p:cNvGrpSpPr/>
          <p:nvPr/>
        </p:nvGrpSpPr>
        <p:grpSpPr>
          <a:xfrm>
            <a:off x="7738009" y="2753566"/>
            <a:ext cx="285444" cy="336315"/>
            <a:chOff x="7738009" y="2753566"/>
            <a:chExt cx="285444" cy="336315"/>
          </a:xfrm>
          <a:solidFill>
            <a:schemeClr val="bg1"/>
          </a:solidFill>
        </p:grpSpPr>
        <p:sp>
          <p:nvSpPr>
            <p:cNvPr id="459" name="Freeform 469">
              <a:extLst>
                <a:ext uri="{FF2B5EF4-FFF2-40B4-BE49-F238E27FC236}">
                  <a16:creationId xmlns:a16="http://schemas.microsoft.com/office/drawing/2014/main" xmlns="" id="{D5FE597A-5DD4-433F-96AD-40D75B9F5528}"/>
                </a:ext>
              </a:extLst>
            </p:cNvPr>
            <p:cNvSpPr>
              <a:spLocks noEditPoints="1"/>
            </p:cNvSpPr>
            <p:nvPr/>
          </p:nvSpPr>
          <p:spPr bwMode="auto">
            <a:xfrm>
              <a:off x="7738009" y="2753566"/>
              <a:ext cx="285444" cy="336315"/>
            </a:xfrm>
            <a:custGeom>
              <a:avLst/>
              <a:gdLst>
                <a:gd name="T0" fmla="*/ 38 w 108"/>
                <a:gd name="T1" fmla="*/ 6 h 127"/>
                <a:gd name="T2" fmla="*/ 36 w 108"/>
                <a:gd name="T3" fmla="*/ 8 h 127"/>
                <a:gd name="T4" fmla="*/ 37 w 108"/>
                <a:gd name="T5" fmla="*/ 10 h 127"/>
                <a:gd name="T6" fmla="*/ 39 w 108"/>
                <a:gd name="T7" fmla="*/ 11 h 127"/>
                <a:gd name="T8" fmla="*/ 39 w 108"/>
                <a:gd name="T9" fmla="*/ 39 h 127"/>
                <a:gd name="T10" fmla="*/ 32 w 108"/>
                <a:gd name="T11" fmla="*/ 67 h 127"/>
                <a:gd name="T12" fmla="*/ 7 w 108"/>
                <a:gd name="T13" fmla="*/ 113 h 127"/>
                <a:gd name="T14" fmla="*/ 7 w 108"/>
                <a:gd name="T15" fmla="*/ 118 h 127"/>
                <a:gd name="T16" fmla="*/ 11 w 108"/>
                <a:gd name="T17" fmla="*/ 121 h 127"/>
                <a:gd name="T18" fmla="*/ 97 w 108"/>
                <a:gd name="T19" fmla="*/ 121 h 127"/>
                <a:gd name="T20" fmla="*/ 101 w 108"/>
                <a:gd name="T21" fmla="*/ 118 h 127"/>
                <a:gd name="T22" fmla="*/ 102 w 108"/>
                <a:gd name="T23" fmla="*/ 113 h 127"/>
                <a:gd name="T24" fmla="*/ 76 w 108"/>
                <a:gd name="T25" fmla="*/ 68 h 127"/>
                <a:gd name="T26" fmla="*/ 69 w 108"/>
                <a:gd name="T27" fmla="*/ 39 h 127"/>
                <a:gd name="T28" fmla="*/ 69 w 108"/>
                <a:gd name="T29" fmla="*/ 11 h 127"/>
                <a:gd name="T30" fmla="*/ 71 w 108"/>
                <a:gd name="T31" fmla="*/ 10 h 127"/>
                <a:gd name="T32" fmla="*/ 73 w 108"/>
                <a:gd name="T33" fmla="*/ 8 h 127"/>
                <a:gd name="T34" fmla="*/ 71 w 108"/>
                <a:gd name="T35" fmla="*/ 6 h 127"/>
                <a:gd name="T36" fmla="*/ 38 w 108"/>
                <a:gd name="T37" fmla="*/ 6 h 127"/>
                <a:gd name="T38" fmla="*/ 97 w 108"/>
                <a:gd name="T39" fmla="*/ 127 h 127"/>
                <a:gd name="T40" fmla="*/ 11 w 108"/>
                <a:gd name="T41" fmla="*/ 127 h 127"/>
                <a:gd name="T42" fmla="*/ 2 w 108"/>
                <a:gd name="T43" fmla="*/ 121 h 127"/>
                <a:gd name="T44" fmla="*/ 2 w 108"/>
                <a:gd name="T45" fmla="*/ 110 h 127"/>
                <a:gd name="T46" fmla="*/ 27 w 108"/>
                <a:gd name="T47" fmla="*/ 64 h 127"/>
                <a:gd name="T48" fmla="*/ 34 w 108"/>
                <a:gd name="T49" fmla="*/ 39 h 127"/>
                <a:gd name="T50" fmla="*/ 34 w 108"/>
                <a:gd name="T51" fmla="*/ 15 h 127"/>
                <a:gd name="T52" fmla="*/ 30 w 108"/>
                <a:gd name="T53" fmla="*/ 7 h 127"/>
                <a:gd name="T54" fmla="*/ 38 w 108"/>
                <a:gd name="T55" fmla="*/ 0 h 127"/>
                <a:gd name="T56" fmla="*/ 71 w 108"/>
                <a:gd name="T57" fmla="*/ 0 h 127"/>
                <a:gd name="T58" fmla="*/ 79 w 108"/>
                <a:gd name="T59" fmla="*/ 7 h 127"/>
                <a:gd name="T60" fmla="*/ 74 w 108"/>
                <a:gd name="T61" fmla="*/ 15 h 127"/>
                <a:gd name="T62" fmla="*/ 74 w 108"/>
                <a:gd name="T63" fmla="*/ 39 h 127"/>
                <a:gd name="T64" fmla="*/ 81 w 108"/>
                <a:gd name="T65" fmla="*/ 65 h 127"/>
                <a:gd name="T66" fmla="*/ 107 w 108"/>
                <a:gd name="T67" fmla="*/ 110 h 127"/>
                <a:gd name="T68" fmla="*/ 106 w 108"/>
                <a:gd name="T69" fmla="*/ 121 h 127"/>
                <a:gd name="T70" fmla="*/ 97 w 108"/>
                <a:gd name="T71"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127">
                  <a:moveTo>
                    <a:pt x="38" y="6"/>
                  </a:moveTo>
                  <a:cubicBezTo>
                    <a:pt x="36" y="6"/>
                    <a:pt x="36" y="7"/>
                    <a:pt x="36" y="8"/>
                  </a:cubicBezTo>
                  <a:cubicBezTo>
                    <a:pt x="36" y="8"/>
                    <a:pt x="36" y="10"/>
                    <a:pt x="37" y="10"/>
                  </a:cubicBezTo>
                  <a:cubicBezTo>
                    <a:pt x="39" y="11"/>
                    <a:pt x="39" y="11"/>
                    <a:pt x="39" y="11"/>
                  </a:cubicBezTo>
                  <a:cubicBezTo>
                    <a:pt x="39" y="39"/>
                    <a:pt x="39" y="39"/>
                    <a:pt x="39" y="39"/>
                  </a:cubicBezTo>
                  <a:cubicBezTo>
                    <a:pt x="39" y="49"/>
                    <a:pt x="37" y="59"/>
                    <a:pt x="32" y="67"/>
                  </a:cubicBezTo>
                  <a:cubicBezTo>
                    <a:pt x="7" y="113"/>
                    <a:pt x="7" y="113"/>
                    <a:pt x="7" y="113"/>
                  </a:cubicBezTo>
                  <a:cubicBezTo>
                    <a:pt x="6" y="115"/>
                    <a:pt x="6" y="117"/>
                    <a:pt x="7" y="118"/>
                  </a:cubicBezTo>
                  <a:cubicBezTo>
                    <a:pt x="8" y="120"/>
                    <a:pt x="9" y="121"/>
                    <a:pt x="11" y="121"/>
                  </a:cubicBezTo>
                  <a:cubicBezTo>
                    <a:pt x="97" y="121"/>
                    <a:pt x="97" y="121"/>
                    <a:pt x="97" y="121"/>
                  </a:cubicBezTo>
                  <a:cubicBezTo>
                    <a:pt x="99" y="121"/>
                    <a:pt x="101" y="120"/>
                    <a:pt x="101" y="118"/>
                  </a:cubicBezTo>
                  <a:cubicBezTo>
                    <a:pt x="102" y="117"/>
                    <a:pt x="102" y="115"/>
                    <a:pt x="102" y="113"/>
                  </a:cubicBezTo>
                  <a:cubicBezTo>
                    <a:pt x="76" y="68"/>
                    <a:pt x="76" y="68"/>
                    <a:pt x="76" y="68"/>
                  </a:cubicBezTo>
                  <a:cubicBezTo>
                    <a:pt x="71" y="59"/>
                    <a:pt x="69" y="49"/>
                    <a:pt x="69" y="39"/>
                  </a:cubicBezTo>
                  <a:cubicBezTo>
                    <a:pt x="69" y="11"/>
                    <a:pt x="69" y="11"/>
                    <a:pt x="69" y="11"/>
                  </a:cubicBezTo>
                  <a:cubicBezTo>
                    <a:pt x="71" y="10"/>
                    <a:pt x="71" y="10"/>
                    <a:pt x="71" y="10"/>
                  </a:cubicBezTo>
                  <a:cubicBezTo>
                    <a:pt x="73" y="10"/>
                    <a:pt x="73" y="8"/>
                    <a:pt x="73" y="8"/>
                  </a:cubicBezTo>
                  <a:cubicBezTo>
                    <a:pt x="73" y="7"/>
                    <a:pt x="72" y="6"/>
                    <a:pt x="71" y="6"/>
                  </a:cubicBezTo>
                  <a:cubicBezTo>
                    <a:pt x="38" y="6"/>
                    <a:pt x="38" y="6"/>
                    <a:pt x="38" y="6"/>
                  </a:cubicBezTo>
                  <a:close/>
                  <a:moveTo>
                    <a:pt x="97" y="127"/>
                  </a:moveTo>
                  <a:cubicBezTo>
                    <a:pt x="11" y="127"/>
                    <a:pt x="11" y="127"/>
                    <a:pt x="11" y="127"/>
                  </a:cubicBezTo>
                  <a:cubicBezTo>
                    <a:pt x="7" y="127"/>
                    <a:pt x="4" y="125"/>
                    <a:pt x="2" y="121"/>
                  </a:cubicBezTo>
                  <a:cubicBezTo>
                    <a:pt x="0" y="118"/>
                    <a:pt x="0" y="114"/>
                    <a:pt x="2" y="110"/>
                  </a:cubicBezTo>
                  <a:cubicBezTo>
                    <a:pt x="27" y="64"/>
                    <a:pt x="27" y="64"/>
                    <a:pt x="27" y="64"/>
                  </a:cubicBezTo>
                  <a:cubicBezTo>
                    <a:pt x="31" y="57"/>
                    <a:pt x="34" y="48"/>
                    <a:pt x="34" y="39"/>
                  </a:cubicBezTo>
                  <a:cubicBezTo>
                    <a:pt x="34" y="15"/>
                    <a:pt x="34" y="15"/>
                    <a:pt x="34" y="15"/>
                  </a:cubicBezTo>
                  <a:cubicBezTo>
                    <a:pt x="31" y="13"/>
                    <a:pt x="30" y="10"/>
                    <a:pt x="30" y="7"/>
                  </a:cubicBezTo>
                  <a:cubicBezTo>
                    <a:pt x="31" y="3"/>
                    <a:pt x="34" y="0"/>
                    <a:pt x="38" y="0"/>
                  </a:cubicBezTo>
                  <a:cubicBezTo>
                    <a:pt x="71" y="0"/>
                    <a:pt x="71" y="0"/>
                    <a:pt x="71" y="0"/>
                  </a:cubicBezTo>
                  <a:cubicBezTo>
                    <a:pt x="75" y="0"/>
                    <a:pt x="78" y="3"/>
                    <a:pt x="79" y="7"/>
                  </a:cubicBezTo>
                  <a:cubicBezTo>
                    <a:pt x="79" y="10"/>
                    <a:pt x="78" y="14"/>
                    <a:pt x="74" y="15"/>
                  </a:cubicBezTo>
                  <a:cubicBezTo>
                    <a:pt x="74" y="39"/>
                    <a:pt x="74" y="39"/>
                    <a:pt x="74" y="39"/>
                  </a:cubicBezTo>
                  <a:cubicBezTo>
                    <a:pt x="74" y="48"/>
                    <a:pt x="77" y="57"/>
                    <a:pt x="81" y="65"/>
                  </a:cubicBezTo>
                  <a:cubicBezTo>
                    <a:pt x="107" y="110"/>
                    <a:pt x="107" y="110"/>
                    <a:pt x="107" y="110"/>
                  </a:cubicBezTo>
                  <a:cubicBezTo>
                    <a:pt x="108" y="114"/>
                    <a:pt x="108" y="118"/>
                    <a:pt x="106" y="121"/>
                  </a:cubicBezTo>
                  <a:cubicBezTo>
                    <a:pt x="104" y="125"/>
                    <a:pt x="101" y="127"/>
                    <a:pt x="97" y="12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60" name="Freeform 470">
              <a:extLst>
                <a:ext uri="{FF2B5EF4-FFF2-40B4-BE49-F238E27FC236}">
                  <a16:creationId xmlns:a16="http://schemas.microsoft.com/office/drawing/2014/main" xmlns="" id="{E26A9766-7EC4-4D58-9A92-2ED21904806E}"/>
                </a:ext>
              </a:extLst>
            </p:cNvPr>
            <p:cNvSpPr>
              <a:spLocks noEditPoints="1"/>
            </p:cNvSpPr>
            <p:nvPr/>
          </p:nvSpPr>
          <p:spPr bwMode="auto">
            <a:xfrm>
              <a:off x="7771923" y="2944332"/>
              <a:ext cx="217616" cy="114461"/>
            </a:xfrm>
            <a:custGeom>
              <a:avLst/>
              <a:gdLst>
                <a:gd name="T0" fmla="*/ 52 w 82"/>
                <a:gd name="T1" fmla="*/ 37 h 43"/>
                <a:gd name="T2" fmla="*/ 49 w 82"/>
                <a:gd name="T3" fmla="*/ 34 h 43"/>
                <a:gd name="T4" fmla="*/ 52 w 82"/>
                <a:gd name="T5" fmla="*/ 31 h 43"/>
                <a:gd name="T6" fmla="*/ 55 w 82"/>
                <a:gd name="T7" fmla="*/ 34 h 43"/>
                <a:gd name="T8" fmla="*/ 52 w 82"/>
                <a:gd name="T9" fmla="*/ 37 h 43"/>
                <a:gd name="T10" fmla="*/ 45 w 82"/>
                <a:gd name="T11" fmla="*/ 11 h 43"/>
                <a:gd name="T12" fmla="*/ 48 w 82"/>
                <a:gd name="T13" fmla="*/ 8 h 43"/>
                <a:gd name="T14" fmla="*/ 51 w 82"/>
                <a:gd name="T15" fmla="*/ 11 h 43"/>
                <a:gd name="T16" fmla="*/ 48 w 82"/>
                <a:gd name="T17" fmla="*/ 14 h 43"/>
                <a:gd name="T18" fmla="*/ 45 w 82"/>
                <a:gd name="T19" fmla="*/ 11 h 43"/>
                <a:gd name="T20" fmla="*/ 26 w 82"/>
                <a:gd name="T21" fmla="*/ 26 h 43"/>
                <a:gd name="T22" fmla="*/ 23 w 82"/>
                <a:gd name="T23" fmla="*/ 23 h 43"/>
                <a:gd name="T24" fmla="*/ 26 w 82"/>
                <a:gd name="T25" fmla="*/ 20 h 43"/>
                <a:gd name="T26" fmla="*/ 29 w 82"/>
                <a:gd name="T27" fmla="*/ 23 h 43"/>
                <a:gd name="T28" fmla="*/ 26 w 82"/>
                <a:gd name="T29" fmla="*/ 26 h 43"/>
                <a:gd name="T30" fmla="*/ 79 w 82"/>
                <a:gd name="T31" fmla="*/ 34 h 43"/>
                <a:gd name="T32" fmla="*/ 60 w 82"/>
                <a:gd name="T33" fmla="*/ 0 h 43"/>
                <a:gd name="T34" fmla="*/ 22 w 82"/>
                <a:gd name="T35" fmla="*/ 0 h 43"/>
                <a:gd name="T36" fmla="*/ 3 w 82"/>
                <a:gd name="T37" fmla="*/ 34 h 43"/>
                <a:gd name="T38" fmla="*/ 5 w 82"/>
                <a:gd name="T39" fmla="*/ 43 h 43"/>
                <a:gd name="T40" fmla="*/ 77 w 82"/>
                <a:gd name="T41" fmla="*/ 43 h 43"/>
                <a:gd name="T42" fmla="*/ 79 w 82"/>
                <a:gd name="T43" fmla="*/ 3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43">
                  <a:moveTo>
                    <a:pt x="52" y="37"/>
                  </a:moveTo>
                  <a:cubicBezTo>
                    <a:pt x="50" y="37"/>
                    <a:pt x="49" y="36"/>
                    <a:pt x="49" y="34"/>
                  </a:cubicBezTo>
                  <a:cubicBezTo>
                    <a:pt x="49" y="32"/>
                    <a:pt x="50" y="31"/>
                    <a:pt x="52" y="31"/>
                  </a:cubicBezTo>
                  <a:cubicBezTo>
                    <a:pt x="54" y="31"/>
                    <a:pt x="55" y="32"/>
                    <a:pt x="55" y="34"/>
                  </a:cubicBezTo>
                  <a:cubicBezTo>
                    <a:pt x="55" y="36"/>
                    <a:pt x="54" y="37"/>
                    <a:pt x="52" y="37"/>
                  </a:cubicBezTo>
                  <a:close/>
                  <a:moveTo>
                    <a:pt x="45" y="11"/>
                  </a:moveTo>
                  <a:cubicBezTo>
                    <a:pt x="45" y="9"/>
                    <a:pt x="47" y="8"/>
                    <a:pt x="48" y="8"/>
                  </a:cubicBezTo>
                  <a:cubicBezTo>
                    <a:pt x="50" y="8"/>
                    <a:pt x="51" y="9"/>
                    <a:pt x="51" y="11"/>
                  </a:cubicBezTo>
                  <a:cubicBezTo>
                    <a:pt x="51" y="12"/>
                    <a:pt x="50" y="14"/>
                    <a:pt x="48" y="14"/>
                  </a:cubicBezTo>
                  <a:cubicBezTo>
                    <a:pt x="47" y="14"/>
                    <a:pt x="45" y="12"/>
                    <a:pt x="45" y="11"/>
                  </a:cubicBezTo>
                  <a:close/>
                  <a:moveTo>
                    <a:pt x="26" y="26"/>
                  </a:moveTo>
                  <a:cubicBezTo>
                    <a:pt x="24" y="26"/>
                    <a:pt x="23" y="25"/>
                    <a:pt x="23" y="23"/>
                  </a:cubicBezTo>
                  <a:cubicBezTo>
                    <a:pt x="23" y="22"/>
                    <a:pt x="24" y="20"/>
                    <a:pt x="26" y="20"/>
                  </a:cubicBezTo>
                  <a:cubicBezTo>
                    <a:pt x="28" y="20"/>
                    <a:pt x="29" y="22"/>
                    <a:pt x="29" y="23"/>
                  </a:cubicBezTo>
                  <a:cubicBezTo>
                    <a:pt x="29" y="25"/>
                    <a:pt x="28" y="26"/>
                    <a:pt x="26" y="26"/>
                  </a:cubicBezTo>
                  <a:close/>
                  <a:moveTo>
                    <a:pt x="79" y="34"/>
                  </a:moveTo>
                  <a:cubicBezTo>
                    <a:pt x="79" y="34"/>
                    <a:pt x="61" y="1"/>
                    <a:pt x="60" y="0"/>
                  </a:cubicBezTo>
                  <a:cubicBezTo>
                    <a:pt x="22" y="0"/>
                    <a:pt x="22" y="0"/>
                    <a:pt x="22" y="0"/>
                  </a:cubicBezTo>
                  <a:cubicBezTo>
                    <a:pt x="21" y="0"/>
                    <a:pt x="3" y="34"/>
                    <a:pt x="3" y="34"/>
                  </a:cubicBezTo>
                  <a:cubicBezTo>
                    <a:pt x="1" y="38"/>
                    <a:pt x="0" y="43"/>
                    <a:pt x="5" y="43"/>
                  </a:cubicBezTo>
                  <a:cubicBezTo>
                    <a:pt x="77" y="43"/>
                    <a:pt x="77" y="43"/>
                    <a:pt x="77" y="43"/>
                  </a:cubicBezTo>
                  <a:cubicBezTo>
                    <a:pt x="82" y="43"/>
                    <a:pt x="81" y="38"/>
                    <a:pt x="79" y="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679" name="组合 678">
            <a:extLst>
              <a:ext uri="{FF2B5EF4-FFF2-40B4-BE49-F238E27FC236}">
                <a16:creationId xmlns:a16="http://schemas.microsoft.com/office/drawing/2014/main" xmlns="" id="{C9DDB239-D679-4876-8EF5-CD2612846265}"/>
              </a:ext>
            </a:extLst>
          </p:cNvPr>
          <p:cNvGrpSpPr/>
          <p:nvPr/>
        </p:nvGrpSpPr>
        <p:grpSpPr>
          <a:xfrm>
            <a:off x="9437953" y="2706933"/>
            <a:ext cx="421101" cy="425340"/>
            <a:chOff x="9437953" y="2706933"/>
            <a:chExt cx="421101" cy="425340"/>
          </a:xfrm>
          <a:solidFill>
            <a:schemeClr val="bg1"/>
          </a:solidFill>
        </p:grpSpPr>
        <p:sp>
          <p:nvSpPr>
            <p:cNvPr id="461" name="Freeform 471">
              <a:extLst>
                <a:ext uri="{FF2B5EF4-FFF2-40B4-BE49-F238E27FC236}">
                  <a16:creationId xmlns:a16="http://schemas.microsoft.com/office/drawing/2014/main" xmlns="" id="{2A7EDCE3-6599-45CE-BAAC-1BC79027EED8}"/>
                </a:ext>
              </a:extLst>
            </p:cNvPr>
            <p:cNvSpPr>
              <a:spLocks/>
            </p:cNvSpPr>
            <p:nvPr/>
          </p:nvSpPr>
          <p:spPr bwMode="auto">
            <a:xfrm>
              <a:off x="9637199" y="2706933"/>
              <a:ext cx="12718" cy="45219"/>
            </a:xfrm>
            <a:custGeom>
              <a:avLst/>
              <a:gdLst>
                <a:gd name="T0" fmla="*/ 5 w 5"/>
                <a:gd name="T1" fmla="*/ 15 h 17"/>
                <a:gd name="T2" fmla="*/ 3 w 5"/>
                <a:gd name="T3" fmla="*/ 17 h 17"/>
                <a:gd name="T4" fmla="*/ 3 w 5"/>
                <a:gd name="T5" fmla="*/ 17 h 17"/>
                <a:gd name="T6" fmla="*/ 0 w 5"/>
                <a:gd name="T7" fmla="*/ 15 h 17"/>
                <a:gd name="T8" fmla="*/ 0 w 5"/>
                <a:gd name="T9" fmla="*/ 2 h 17"/>
                <a:gd name="T10" fmla="*/ 3 w 5"/>
                <a:gd name="T11" fmla="*/ 0 h 17"/>
                <a:gd name="T12" fmla="*/ 3 w 5"/>
                <a:gd name="T13" fmla="*/ 0 h 17"/>
                <a:gd name="T14" fmla="*/ 5 w 5"/>
                <a:gd name="T15" fmla="*/ 2 h 17"/>
                <a:gd name="T16" fmla="*/ 5 w 5"/>
                <a:gd name="T17"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7">
                  <a:moveTo>
                    <a:pt x="5" y="15"/>
                  </a:moveTo>
                  <a:cubicBezTo>
                    <a:pt x="5" y="17"/>
                    <a:pt x="4" y="17"/>
                    <a:pt x="3" y="17"/>
                  </a:cubicBezTo>
                  <a:cubicBezTo>
                    <a:pt x="3" y="17"/>
                    <a:pt x="3" y="17"/>
                    <a:pt x="3" y="17"/>
                  </a:cubicBezTo>
                  <a:cubicBezTo>
                    <a:pt x="1" y="17"/>
                    <a:pt x="0" y="17"/>
                    <a:pt x="0" y="15"/>
                  </a:cubicBezTo>
                  <a:cubicBezTo>
                    <a:pt x="0" y="2"/>
                    <a:pt x="0" y="2"/>
                    <a:pt x="0" y="2"/>
                  </a:cubicBezTo>
                  <a:cubicBezTo>
                    <a:pt x="0" y="1"/>
                    <a:pt x="1" y="0"/>
                    <a:pt x="3" y="0"/>
                  </a:cubicBezTo>
                  <a:cubicBezTo>
                    <a:pt x="3" y="0"/>
                    <a:pt x="3" y="0"/>
                    <a:pt x="3" y="0"/>
                  </a:cubicBezTo>
                  <a:cubicBezTo>
                    <a:pt x="4" y="0"/>
                    <a:pt x="5" y="1"/>
                    <a:pt x="5" y="2"/>
                  </a:cubicBezTo>
                  <a:cubicBezTo>
                    <a:pt x="5" y="15"/>
                    <a:pt x="5" y="15"/>
                    <a:pt x="5" y="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62" name="Freeform 472">
              <a:extLst>
                <a:ext uri="{FF2B5EF4-FFF2-40B4-BE49-F238E27FC236}">
                  <a16:creationId xmlns:a16="http://schemas.microsoft.com/office/drawing/2014/main" xmlns="" id="{426AB6CC-7AAA-44D7-9B7A-3C40B96E7835}"/>
                </a:ext>
              </a:extLst>
            </p:cNvPr>
            <p:cNvSpPr>
              <a:spLocks/>
            </p:cNvSpPr>
            <p:nvPr/>
          </p:nvSpPr>
          <p:spPr bwMode="auto">
            <a:xfrm>
              <a:off x="9485998" y="2777588"/>
              <a:ext cx="39566" cy="36740"/>
            </a:xfrm>
            <a:custGeom>
              <a:avLst/>
              <a:gdLst>
                <a:gd name="T0" fmla="*/ 14 w 15"/>
                <a:gd name="T1" fmla="*/ 9 h 14"/>
                <a:gd name="T2" fmla="*/ 14 w 15"/>
                <a:gd name="T3" fmla="*/ 12 h 14"/>
                <a:gd name="T4" fmla="*/ 14 w 15"/>
                <a:gd name="T5" fmla="*/ 12 h 14"/>
                <a:gd name="T6" fmla="*/ 11 w 15"/>
                <a:gd name="T7" fmla="*/ 13 h 14"/>
                <a:gd name="T8" fmla="*/ 1 w 15"/>
                <a:gd name="T9" fmla="*/ 4 h 14"/>
                <a:gd name="T10" fmla="*/ 1 w 15"/>
                <a:gd name="T11" fmla="*/ 1 h 14"/>
                <a:gd name="T12" fmla="*/ 1 w 15"/>
                <a:gd name="T13" fmla="*/ 1 h 14"/>
                <a:gd name="T14" fmla="*/ 4 w 15"/>
                <a:gd name="T15" fmla="*/ 0 h 14"/>
                <a:gd name="T16" fmla="*/ 14 w 15"/>
                <a:gd name="T1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14" y="9"/>
                  </a:moveTo>
                  <a:cubicBezTo>
                    <a:pt x="15" y="10"/>
                    <a:pt x="15" y="12"/>
                    <a:pt x="14" y="12"/>
                  </a:cubicBezTo>
                  <a:cubicBezTo>
                    <a:pt x="14" y="12"/>
                    <a:pt x="14" y="12"/>
                    <a:pt x="14" y="12"/>
                  </a:cubicBezTo>
                  <a:cubicBezTo>
                    <a:pt x="13" y="13"/>
                    <a:pt x="12" y="14"/>
                    <a:pt x="11" y="13"/>
                  </a:cubicBezTo>
                  <a:cubicBezTo>
                    <a:pt x="1" y="4"/>
                    <a:pt x="1" y="4"/>
                    <a:pt x="1" y="4"/>
                  </a:cubicBezTo>
                  <a:cubicBezTo>
                    <a:pt x="0" y="3"/>
                    <a:pt x="0" y="2"/>
                    <a:pt x="1" y="1"/>
                  </a:cubicBezTo>
                  <a:cubicBezTo>
                    <a:pt x="1" y="1"/>
                    <a:pt x="1" y="1"/>
                    <a:pt x="1" y="1"/>
                  </a:cubicBezTo>
                  <a:cubicBezTo>
                    <a:pt x="2" y="0"/>
                    <a:pt x="3" y="0"/>
                    <a:pt x="4" y="0"/>
                  </a:cubicBezTo>
                  <a:cubicBezTo>
                    <a:pt x="14" y="9"/>
                    <a:pt x="14" y="9"/>
                    <a:pt x="14"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63" name="Freeform 473">
              <a:extLst>
                <a:ext uri="{FF2B5EF4-FFF2-40B4-BE49-F238E27FC236}">
                  <a16:creationId xmlns:a16="http://schemas.microsoft.com/office/drawing/2014/main" xmlns="" id="{94F18428-F272-49E4-BC8E-5AFAB7F72A89}"/>
                </a:ext>
              </a:extLst>
            </p:cNvPr>
            <p:cNvSpPr>
              <a:spLocks/>
            </p:cNvSpPr>
            <p:nvPr/>
          </p:nvSpPr>
          <p:spPr bwMode="auto">
            <a:xfrm>
              <a:off x="9437953" y="2934441"/>
              <a:ext cx="48045" cy="15544"/>
            </a:xfrm>
            <a:custGeom>
              <a:avLst/>
              <a:gdLst>
                <a:gd name="T0" fmla="*/ 16 w 18"/>
                <a:gd name="T1" fmla="*/ 0 h 6"/>
                <a:gd name="T2" fmla="*/ 18 w 18"/>
                <a:gd name="T3" fmla="*/ 2 h 6"/>
                <a:gd name="T4" fmla="*/ 18 w 18"/>
                <a:gd name="T5" fmla="*/ 2 h 6"/>
                <a:gd name="T6" fmla="*/ 16 w 18"/>
                <a:gd name="T7" fmla="*/ 5 h 6"/>
                <a:gd name="T8" fmla="*/ 3 w 18"/>
                <a:gd name="T9" fmla="*/ 6 h 6"/>
                <a:gd name="T10" fmla="*/ 1 w 18"/>
                <a:gd name="T11" fmla="*/ 4 h 6"/>
                <a:gd name="T12" fmla="*/ 1 w 18"/>
                <a:gd name="T13" fmla="*/ 4 h 6"/>
                <a:gd name="T14" fmla="*/ 2 w 18"/>
                <a:gd name="T15" fmla="*/ 2 h 6"/>
                <a:gd name="T16" fmla="*/ 16 w 18"/>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6">
                  <a:moveTo>
                    <a:pt x="16" y="0"/>
                  </a:moveTo>
                  <a:cubicBezTo>
                    <a:pt x="17" y="0"/>
                    <a:pt x="18" y="1"/>
                    <a:pt x="18" y="2"/>
                  </a:cubicBezTo>
                  <a:cubicBezTo>
                    <a:pt x="18" y="2"/>
                    <a:pt x="18" y="2"/>
                    <a:pt x="18" y="2"/>
                  </a:cubicBezTo>
                  <a:cubicBezTo>
                    <a:pt x="18" y="3"/>
                    <a:pt x="17" y="5"/>
                    <a:pt x="16" y="5"/>
                  </a:cubicBezTo>
                  <a:cubicBezTo>
                    <a:pt x="3" y="6"/>
                    <a:pt x="3" y="6"/>
                    <a:pt x="3" y="6"/>
                  </a:cubicBezTo>
                  <a:cubicBezTo>
                    <a:pt x="2" y="6"/>
                    <a:pt x="1" y="5"/>
                    <a:pt x="1" y="4"/>
                  </a:cubicBezTo>
                  <a:cubicBezTo>
                    <a:pt x="1" y="4"/>
                    <a:pt x="1" y="4"/>
                    <a:pt x="1" y="4"/>
                  </a:cubicBezTo>
                  <a:cubicBezTo>
                    <a:pt x="0" y="3"/>
                    <a:pt x="1" y="2"/>
                    <a:pt x="2" y="2"/>
                  </a:cubicBezTo>
                  <a:cubicBezTo>
                    <a:pt x="16" y="0"/>
                    <a:pt x="16" y="0"/>
                    <a:pt x="1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64" name="Freeform 474">
              <a:extLst>
                <a:ext uri="{FF2B5EF4-FFF2-40B4-BE49-F238E27FC236}">
                  <a16:creationId xmlns:a16="http://schemas.microsoft.com/office/drawing/2014/main" xmlns="" id="{360BFCA3-F008-418E-B478-16004A7BFBC0}"/>
                </a:ext>
              </a:extLst>
            </p:cNvPr>
            <p:cNvSpPr>
              <a:spLocks/>
            </p:cNvSpPr>
            <p:nvPr/>
          </p:nvSpPr>
          <p:spPr bwMode="auto">
            <a:xfrm>
              <a:off x="9813835" y="2923136"/>
              <a:ext cx="45219" cy="15544"/>
            </a:xfrm>
            <a:custGeom>
              <a:avLst/>
              <a:gdLst>
                <a:gd name="T0" fmla="*/ 2 w 17"/>
                <a:gd name="T1" fmla="*/ 5 h 6"/>
                <a:gd name="T2" fmla="*/ 0 w 17"/>
                <a:gd name="T3" fmla="*/ 2 h 6"/>
                <a:gd name="T4" fmla="*/ 0 w 17"/>
                <a:gd name="T5" fmla="*/ 2 h 6"/>
                <a:gd name="T6" fmla="*/ 2 w 17"/>
                <a:gd name="T7" fmla="*/ 0 h 6"/>
                <a:gd name="T8" fmla="*/ 16 w 17"/>
                <a:gd name="T9" fmla="*/ 1 h 6"/>
                <a:gd name="T10" fmla="*/ 17 w 17"/>
                <a:gd name="T11" fmla="*/ 4 h 6"/>
                <a:gd name="T12" fmla="*/ 17 w 17"/>
                <a:gd name="T13" fmla="*/ 4 h 6"/>
                <a:gd name="T14" fmla="*/ 15 w 17"/>
                <a:gd name="T15" fmla="*/ 6 h 6"/>
                <a:gd name="T16" fmla="*/ 2 w 17"/>
                <a:gd name="T1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6">
                  <a:moveTo>
                    <a:pt x="2" y="5"/>
                  </a:moveTo>
                  <a:cubicBezTo>
                    <a:pt x="1" y="4"/>
                    <a:pt x="0" y="3"/>
                    <a:pt x="0" y="2"/>
                  </a:cubicBezTo>
                  <a:cubicBezTo>
                    <a:pt x="0" y="2"/>
                    <a:pt x="0" y="2"/>
                    <a:pt x="0" y="2"/>
                  </a:cubicBezTo>
                  <a:cubicBezTo>
                    <a:pt x="0" y="1"/>
                    <a:pt x="1" y="0"/>
                    <a:pt x="2" y="0"/>
                  </a:cubicBezTo>
                  <a:cubicBezTo>
                    <a:pt x="16" y="1"/>
                    <a:pt x="16" y="1"/>
                    <a:pt x="16" y="1"/>
                  </a:cubicBezTo>
                  <a:cubicBezTo>
                    <a:pt x="17" y="2"/>
                    <a:pt x="17" y="3"/>
                    <a:pt x="17" y="4"/>
                  </a:cubicBezTo>
                  <a:cubicBezTo>
                    <a:pt x="17" y="4"/>
                    <a:pt x="17" y="4"/>
                    <a:pt x="17" y="4"/>
                  </a:cubicBezTo>
                  <a:cubicBezTo>
                    <a:pt x="17" y="5"/>
                    <a:pt x="16" y="6"/>
                    <a:pt x="15" y="6"/>
                  </a:cubicBezTo>
                  <a:cubicBezTo>
                    <a:pt x="2" y="5"/>
                    <a:pt x="2" y="5"/>
                    <a:pt x="2"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65" name="Freeform 475">
              <a:extLst>
                <a:ext uri="{FF2B5EF4-FFF2-40B4-BE49-F238E27FC236}">
                  <a16:creationId xmlns:a16="http://schemas.microsoft.com/office/drawing/2014/main" xmlns="" id="{A3DA4A2F-B501-4E7F-BE4B-C5067755C69C}"/>
                </a:ext>
              </a:extLst>
            </p:cNvPr>
            <p:cNvSpPr>
              <a:spLocks/>
            </p:cNvSpPr>
            <p:nvPr/>
          </p:nvSpPr>
          <p:spPr bwMode="auto">
            <a:xfrm>
              <a:off x="9765790" y="2770523"/>
              <a:ext cx="40980" cy="36740"/>
            </a:xfrm>
            <a:custGeom>
              <a:avLst/>
              <a:gdLst>
                <a:gd name="T0" fmla="*/ 4 w 15"/>
                <a:gd name="T1" fmla="*/ 13 h 14"/>
                <a:gd name="T2" fmla="*/ 1 w 15"/>
                <a:gd name="T3" fmla="*/ 12 h 14"/>
                <a:gd name="T4" fmla="*/ 1 w 15"/>
                <a:gd name="T5" fmla="*/ 12 h 14"/>
                <a:gd name="T6" fmla="*/ 1 w 15"/>
                <a:gd name="T7" fmla="*/ 9 h 14"/>
                <a:gd name="T8" fmla="*/ 11 w 15"/>
                <a:gd name="T9" fmla="*/ 0 h 14"/>
                <a:gd name="T10" fmla="*/ 14 w 15"/>
                <a:gd name="T11" fmla="*/ 1 h 14"/>
                <a:gd name="T12" fmla="*/ 14 w 15"/>
                <a:gd name="T13" fmla="*/ 1 h 14"/>
                <a:gd name="T14" fmla="*/ 14 w 15"/>
                <a:gd name="T15" fmla="*/ 4 h 14"/>
                <a:gd name="T16" fmla="*/ 4 w 15"/>
                <a:gd name="T17"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4" y="13"/>
                  </a:moveTo>
                  <a:cubicBezTo>
                    <a:pt x="3" y="14"/>
                    <a:pt x="2" y="13"/>
                    <a:pt x="1" y="12"/>
                  </a:cubicBezTo>
                  <a:cubicBezTo>
                    <a:pt x="1" y="12"/>
                    <a:pt x="1" y="12"/>
                    <a:pt x="1" y="12"/>
                  </a:cubicBezTo>
                  <a:cubicBezTo>
                    <a:pt x="0" y="12"/>
                    <a:pt x="0" y="10"/>
                    <a:pt x="1" y="9"/>
                  </a:cubicBezTo>
                  <a:cubicBezTo>
                    <a:pt x="11" y="0"/>
                    <a:pt x="11" y="0"/>
                    <a:pt x="11" y="0"/>
                  </a:cubicBezTo>
                  <a:cubicBezTo>
                    <a:pt x="12" y="0"/>
                    <a:pt x="13" y="0"/>
                    <a:pt x="14" y="1"/>
                  </a:cubicBezTo>
                  <a:cubicBezTo>
                    <a:pt x="14" y="1"/>
                    <a:pt x="14" y="1"/>
                    <a:pt x="14" y="1"/>
                  </a:cubicBezTo>
                  <a:cubicBezTo>
                    <a:pt x="15" y="2"/>
                    <a:pt x="15" y="3"/>
                    <a:pt x="14" y="4"/>
                  </a:cubicBezTo>
                  <a:cubicBezTo>
                    <a:pt x="4" y="13"/>
                    <a:pt x="4" y="13"/>
                    <a:pt x="4"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66" name="Freeform 476">
              <a:extLst>
                <a:ext uri="{FF2B5EF4-FFF2-40B4-BE49-F238E27FC236}">
                  <a16:creationId xmlns:a16="http://schemas.microsoft.com/office/drawing/2014/main" xmlns="" id="{51F3F518-3BE6-496B-A639-7016CC3C0D06}"/>
                </a:ext>
              </a:extLst>
            </p:cNvPr>
            <p:cNvSpPr>
              <a:spLocks noEditPoints="1"/>
            </p:cNvSpPr>
            <p:nvPr/>
          </p:nvSpPr>
          <p:spPr bwMode="auto">
            <a:xfrm>
              <a:off x="9514260" y="2771935"/>
              <a:ext cx="257182" cy="360338"/>
            </a:xfrm>
            <a:custGeom>
              <a:avLst/>
              <a:gdLst>
                <a:gd name="T0" fmla="*/ 64 w 97"/>
                <a:gd name="T1" fmla="*/ 116 h 136"/>
                <a:gd name="T2" fmla="*/ 62 w 97"/>
                <a:gd name="T3" fmla="*/ 120 h 136"/>
                <a:gd name="T4" fmla="*/ 60 w 97"/>
                <a:gd name="T5" fmla="*/ 120 h 136"/>
                <a:gd name="T6" fmla="*/ 37 w 97"/>
                <a:gd name="T7" fmla="*/ 120 h 136"/>
                <a:gd name="T8" fmla="*/ 35 w 97"/>
                <a:gd name="T9" fmla="*/ 120 h 136"/>
                <a:gd name="T10" fmla="*/ 33 w 97"/>
                <a:gd name="T11" fmla="*/ 116 h 136"/>
                <a:gd name="T12" fmla="*/ 33 w 97"/>
                <a:gd name="T13" fmla="*/ 103 h 136"/>
                <a:gd name="T14" fmla="*/ 64 w 97"/>
                <a:gd name="T15" fmla="*/ 103 h 136"/>
                <a:gd name="T16" fmla="*/ 64 w 97"/>
                <a:gd name="T17" fmla="*/ 116 h 136"/>
                <a:gd name="T18" fmla="*/ 30 w 97"/>
                <a:gd name="T19" fmla="*/ 24 h 136"/>
                <a:gd name="T20" fmla="*/ 18 w 97"/>
                <a:gd name="T21" fmla="*/ 48 h 136"/>
                <a:gd name="T22" fmla="*/ 29 w 97"/>
                <a:gd name="T23" fmla="*/ 72 h 136"/>
                <a:gd name="T24" fmla="*/ 29 w 97"/>
                <a:gd name="T25" fmla="*/ 75 h 136"/>
                <a:gd name="T26" fmla="*/ 29 w 97"/>
                <a:gd name="T27" fmla="*/ 75 h 136"/>
                <a:gd name="T28" fmla="*/ 26 w 97"/>
                <a:gd name="T29" fmla="*/ 75 h 136"/>
                <a:gd name="T30" fmla="*/ 13 w 97"/>
                <a:gd name="T31" fmla="*/ 48 h 136"/>
                <a:gd name="T32" fmla="*/ 28 w 97"/>
                <a:gd name="T33" fmla="*/ 20 h 136"/>
                <a:gd name="T34" fmla="*/ 31 w 97"/>
                <a:gd name="T35" fmla="*/ 21 h 136"/>
                <a:gd name="T36" fmla="*/ 31 w 97"/>
                <a:gd name="T37" fmla="*/ 21 h 136"/>
                <a:gd name="T38" fmla="*/ 30 w 97"/>
                <a:gd name="T39" fmla="*/ 24 h 136"/>
                <a:gd name="T40" fmla="*/ 97 w 97"/>
                <a:gd name="T41" fmla="*/ 48 h 136"/>
                <a:gd name="T42" fmla="*/ 49 w 97"/>
                <a:gd name="T43" fmla="*/ 0 h 136"/>
                <a:gd name="T44" fmla="*/ 0 w 97"/>
                <a:gd name="T45" fmla="*/ 48 h 136"/>
                <a:gd name="T46" fmla="*/ 28 w 97"/>
                <a:gd name="T47" fmla="*/ 93 h 136"/>
                <a:gd name="T48" fmla="*/ 28 w 97"/>
                <a:gd name="T49" fmla="*/ 103 h 136"/>
                <a:gd name="T50" fmla="*/ 28 w 97"/>
                <a:gd name="T51" fmla="*/ 116 h 136"/>
                <a:gd name="T52" fmla="*/ 35 w 97"/>
                <a:gd name="T53" fmla="*/ 125 h 136"/>
                <a:gd name="T54" fmla="*/ 37 w 97"/>
                <a:gd name="T55" fmla="*/ 128 h 136"/>
                <a:gd name="T56" fmla="*/ 45 w 97"/>
                <a:gd name="T57" fmla="*/ 136 h 136"/>
                <a:gd name="T58" fmla="*/ 52 w 97"/>
                <a:gd name="T59" fmla="*/ 136 h 136"/>
                <a:gd name="T60" fmla="*/ 60 w 97"/>
                <a:gd name="T61" fmla="*/ 128 h 136"/>
                <a:gd name="T62" fmla="*/ 62 w 97"/>
                <a:gd name="T63" fmla="*/ 125 h 136"/>
                <a:gd name="T64" fmla="*/ 69 w 97"/>
                <a:gd name="T65" fmla="*/ 116 h 136"/>
                <a:gd name="T66" fmla="*/ 69 w 97"/>
                <a:gd name="T67" fmla="*/ 98 h 136"/>
                <a:gd name="T68" fmla="*/ 69 w 97"/>
                <a:gd name="T69" fmla="*/ 93 h 136"/>
                <a:gd name="T70" fmla="*/ 97 w 97"/>
                <a:gd name="T71" fmla="*/ 4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36">
                  <a:moveTo>
                    <a:pt x="64" y="116"/>
                  </a:moveTo>
                  <a:cubicBezTo>
                    <a:pt x="64" y="118"/>
                    <a:pt x="63" y="119"/>
                    <a:pt x="62" y="120"/>
                  </a:cubicBezTo>
                  <a:cubicBezTo>
                    <a:pt x="62" y="120"/>
                    <a:pt x="61" y="120"/>
                    <a:pt x="60" y="120"/>
                  </a:cubicBezTo>
                  <a:cubicBezTo>
                    <a:pt x="37" y="120"/>
                    <a:pt x="37" y="120"/>
                    <a:pt x="37" y="120"/>
                  </a:cubicBezTo>
                  <a:cubicBezTo>
                    <a:pt x="36" y="120"/>
                    <a:pt x="35" y="120"/>
                    <a:pt x="35" y="120"/>
                  </a:cubicBezTo>
                  <a:cubicBezTo>
                    <a:pt x="34" y="119"/>
                    <a:pt x="33" y="118"/>
                    <a:pt x="33" y="116"/>
                  </a:cubicBezTo>
                  <a:cubicBezTo>
                    <a:pt x="33" y="103"/>
                    <a:pt x="33" y="103"/>
                    <a:pt x="33" y="103"/>
                  </a:cubicBezTo>
                  <a:cubicBezTo>
                    <a:pt x="64" y="103"/>
                    <a:pt x="64" y="103"/>
                    <a:pt x="64" y="103"/>
                  </a:cubicBezTo>
                  <a:cubicBezTo>
                    <a:pt x="64" y="116"/>
                    <a:pt x="64" y="116"/>
                    <a:pt x="64" y="116"/>
                  </a:cubicBezTo>
                  <a:close/>
                  <a:moveTo>
                    <a:pt x="30" y="24"/>
                  </a:moveTo>
                  <a:cubicBezTo>
                    <a:pt x="23" y="30"/>
                    <a:pt x="18" y="38"/>
                    <a:pt x="18" y="48"/>
                  </a:cubicBezTo>
                  <a:cubicBezTo>
                    <a:pt x="18" y="58"/>
                    <a:pt x="22" y="66"/>
                    <a:pt x="29" y="72"/>
                  </a:cubicBezTo>
                  <a:cubicBezTo>
                    <a:pt x="30" y="72"/>
                    <a:pt x="30" y="74"/>
                    <a:pt x="29" y="75"/>
                  </a:cubicBezTo>
                  <a:cubicBezTo>
                    <a:pt x="29" y="75"/>
                    <a:pt x="29" y="75"/>
                    <a:pt x="29" y="75"/>
                  </a:cubicBezTo>
                  <a:cubicBezTo>
                    <a:pt x="29" y="76"/>
                    <a:pt x="27" y="76"/>
                    <a:pt x="26" y="75"/>
                  </a:cubicBezTo>
                  <a:cubicBezTo>
                    <a:pt x="18" y="69"/>
                    <a:pt x="13" y="59"/>
                    <a:pt x="13" y="48"/>
                  </a:cubicBezTo>
                  <a:cubicBezTo>
                    <a:pt x="13" y="37"/>
                    <a:pt x="19" y="27"/>
                    <a:pt x="28" y="20"/>
                  </a:cubicBezTo>
                  <a:cubicBezTo>
                    <a:pt x="29" y="20"/>
                    <a:pt x="30" y="20"/>
                    <a:pt x="31" y="21"/>
                  </a:cubicBezTo>
                  <a:cubicBezTo>
                    <a:pt x="31" y="21"/>
                    <a:pt x="31" y="21"/>
                    <a:pt x="31" y="21"/>
                  </a:cubicBezTo>
                  <a:cubicBezTo>
                    <a:pt x="32" y="22"/>
                    <a:pt x="31" y="23"/>
                    <a:pt x="30" y="24"/>
                  </a:cubicBezTo>
                  <a:close/>
                  <a:moveTo>
                    <a:pt x="97" y="48"/>
                  </a:moveTo>
                  <a:cubicBezTo>
                    <a:pt x="97" y="21"/>
                    <a:pt x="75" y="0"/>
                    <a:pt x="49" y="0"/>
                  </a:cubicBezTo>
                  <a:cubicBezTo>
                    <a:pt x="22" y="0"/>
                    <a:pt x="0" y="21"/>
                    <a:pt x="0" y="48"/>
                  </a:cubicBezTo>
                  <a:cubicBezTo>
                    <a:pt x="0" y="68"/>
                    <a:pt x="11" y="85"/>
                    <a:pt x="28" y="93"/>
                  </a:cubicBezTo>
                  <a:cubicBezTo>
                    <a:pt x="28" y="103"/>
                    <a:pt x="28" y="103"/>
                    <a:pt x="28" y="103"/>
                  </a:cubicBezTo>
                  <a:cubicBezTo>
                    <a:pt x="28" y="116"/>
                    <a:pt x="28" y="116"/>
                    <a:pt x="28" y="116"/>
                  </a:cubicBezTo>
                  <a:cubicBezTo>
                    <a:pt x="28" y="120"/>
                    <a:pt x="31" y="124"/>
                    <a:pt x="35" y="125"/>
                  </a:cubicBezTo>
                  <a:cubicBezTo>
                    <a:pt x="36" y="126"/>
                    <a:pt x="36" y="127"/>
                    <a:pt x="37" y="128"/>
                  </a:cubicBezTo>
                  <a:cubicBezTo>
                    <a:pt x="39" y="133"/>
                    <a:pt x="42" y="136"/>
                    <a:pt x="45" y="136"/>
                  </a:cubicBezTo>
                  <a:cubicBezTo>
                    <a:pt x="52" y="136"/>
                    <a:pt x="52" y="136"/>
                    <a:pt x="52" y="136"/>
                  </a:cubicBezTo>
                  <a:cubicBezTo>
                    <a:pt x="55" y="136"/>
                    <a:pt x="58" y="133"/>
                    <a:pt x="60" y="128"/>
                  </a:cubicBezTo>
                  <a:cubicBezTo>
                    <a:pt x="61" y="127"/>
                    <a:pt x="61" y="126"/>
                    <a:pt x="62" y="125"/>
                  </a:cubicBezTo>
                  <a:cubicBezTo>
                    <a:pt x="66" y="124"/>
                    <a:pt x="69" y="120"/>
                    <a:pt x="69" y="116"/>
                  </a:cubicBezTo>
                  <a:cubicBezTo>
                    <a:pt x="69" y="98"/>
                    <a:pt x="69" y="98"/>
                    <a:pt x="69" y="98"/>
                  </a:cubicBezTo>
                  <a:cubicBezTo>
                    <a:pt x="69" y="93"/>
                    <a:pt x="69" y="93"/>
                    <a:pt x="69" y="93"/>
                  </a:cubicBezTo>
                  <a:cubicBezTo>
                    <a:pt x="86" y="85"/>
                    <a:pt x="97" y="68"/>
                    <a:pt x="97" y="4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467" name="Freeform 477">
            <a:extLst>
              <a:ext uri="{FF2B5EF4-FFF2-40B4-BE49-F238E27FC236}">
                <a16:creationId xmlns:a16="http://schemas.microsoft.com/office/drawing/2014/main" xmlns="" id="{760F8E76-9E42-4359-A728-F5D2822738E8}"/>
              </a:ext>
            </a:extLst>
          </p:cNvPr>
          <p:cNvSpPr>
            <a:spLocks/>
          </p:cNvSpPr>
          <p:nvPr/>
        </p:nvSpPr>
        <p:spPr bwMode="auto">
          <a:xfrm>
            <a:off x="4186918" y="4894392"/>
            <a:ext cx="3866209" cy="367403"/>
          </a:xfrm>
          <a:custGeom>
            <a:avLst/>
            <a:gdLst>
              <a:gd name="T0" fmla="*/ 1405 w 1460"/>
              <a:gd name="T1" fmla="*/ 0 h 139"/>
              <a:gd name="T2" fmla="*/ 1460 w 1460"/>
              <a:gd name="T3" fmla="*/ 69 h 139"/>
              <a:gd name="T4" fmla="*/ 1405 w 1460"/>
              <a:gd name="T5" fmla="*/ 139 h 139"/>
              <a:gd name="T6" fmla="*/ 55 w 1460"/>
              <a:gd name="T7" fmla="*/ 139 h 139"/>
              <a:gd name="T8" fmla="*/ 0 w 1460"/>
              <a:gd name="T9" fmla="*/ 69 h 139"/>
              <a:gd name="T10" fmla="*/ 55 w 1460"/>
              <a:gd name="T11" fmla="*/ 0 h 139"/>
              <a:gd name="T12" fmla="*/ 1405 w 1460"/>
              <a:gd name="T13" fmla="*/ 0 h 139"/>
            </a:gdLst>
            <a:ahLst/>
            <a:cxnLst>
              <a:cxn ang="0">
                <a:pos x="T0" y="T1"/>
              </a:cxn>
              <a:cxn ang="0">
                <a:pos x="T2" y="T3"/>
              </a:cxn>
              <a:cxn ang="0">
                <a:pos x="T4" y="T5"/>
              </a:cxn>
              <a:cxn ang="0">
                <a:pos x="T6" y="T7"/>
              </a:cxn>
              <a:cxn ang="0">
                <a:pos x="T8" y="T9"/>
              </a:cxn>
              <a:cxn ang="0">
                <a:pos x="T10" y="T11"/>
              </a:cxn>
              <a:cxn ang="0">
                <a:pos x="T12" y="T13"/>
              </a:cxn>
            </a:cxnLst>
            <a:rect l="0" t="0" r="r" b="b"/>
            <a:pathLst>
              <a:path w="1460" h="139">
                <a:moveTo>
                  <a:pt x="1405" y="0"/>
                </a:moveTo>
                <a:cubicBezTo>
                  <a:pt x="1423" y="0"/>
                  <a:pt x="1450" y="53"/>
                  <a:pt x="1460" y="69"/>
                </a:cubicBezTo>
                <a:cubicBezTo>
                  <a:pt x="1450" y="86"/>
                  <a:pt x="1423" y="139"/>
                  <a:pt x="1405" y="139"/>
                </a:cubicBezTo>
                <a:cubicBezTo>
                  <a:pt x="55" y="139"/>
                  <a:pt x="55" y="139"/>
                  <a:pt x="55" y="139"/>
                </a:cubicBezTo>
                <a:cubicBezTo>
                  <a:pt x="37" y="139"/>
                  <a:pt x="10" y="85"/>
                  <a:pt x="0" y="69"/>
                </a:cubicBezTo>
                <a:cubicBezTo>
                  <a:pt x="10" y="53"/>
                  <a:pt x="37" y="0"/>
                  <a:pt x="55" y="0"/>
                </a:cubicBezTo>
                <a:cubicBezTo>
                  <a:pt x="1405" y="0"/>
                  <a:pt x="1405" y="0"/>
                  <a:pt x="1405" y="0"/>
                </a:cubicBezTo>
                <a:close/>
              </a:path>
            </a:pathLst>
          </a:custGeom>
          <a:solidFill>
            <a:srgbClr val="0BD0D9"/>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53" name="Freeform 664">
            <a:extLst>
              <a:ext uri="{FF2B5EF4-FFF2-40B4-BE49-F238E27FC236}">
                <a16:creationId xmlns:a16="http://schemas.microsoft.com/office/drawing/2014/main" xmlns="" id="{2FF0251F-40A2-414E-AACC-F96326DB817E}"/>
              </a:ext>
            </a:extLst>
          </p:cNvPr>
          <p:cNvSpPr>
            <a:spLocks/>
          </p:cNvSpPr>
          <p:nvPr/>
        </p:nvSpPr>
        <p:spPr bwMode="auto">
          <a:xfrm>
            <a:off x="9006961" y="2877916"/>
            <a:ext cx="76307" cy="154027"/>
          </a:xfrm>
          <a:custGeom>
            <a:avLst/>
            <a:gdLst>
              <a:gd name="T0" fmla="*/ 0 w 54"/>
              <a:gd name="T1" fmla="*/ 0 h 109"/>
              <a:gd name="T2" fmla="*/ 54 w 54"/>
              <a:gd name="T3" fmla="*/ 55 h 109"/>
              <a:gd name="T4" fmla="*/ 0 w 54"/>
              <a:gd name="T5" fmla="*/ 109 h 109"/>
              <a:gd name="T6" fmla="*/ 0 w 54"/>
              <a:gd name="T7" fmla="*/ 0 h 109"/>
              <a:gd name="T8" fmla="*/ 0 w 54"/>
              <a:gd name="T9" fmla="*/ 0 h 109"/>
            </a:gdLst>
            <a:ahLst/>
            <a:cxnLst>
              <a:cxn ang="0">
                <a:pos x="T0" y="T1"/>
              </a:cxn>
              <a:cxn ang="0">
                <a:pos x="T2" y="T3"/>
              </a:cxn>
              <a:cxn ang="0">
                <a:pos x="T4" y="T5"/>
              </a:cxn>
              <a:cxn ang="0">
                <a:pos x="T6" y="T7"/>
              </a:cxn>
              <a:cxn ang="0">
                <a:pos x="T8" y="T9"/>
              </a:cxn>
            </a:cxnLst>
            <a:rect l="0" t="0" r="r" b="b"/>
            <a:pathLst>
              <a:path w="54" h="109">
                <a:moveTo>
                  <a:pt x="0" y="0"/>
                </a:moveTo>
                <a:lnTo>
                  <a:pt x="54" y="55"/>
                </a:lnTo>
                <a:lnTo>
                  <a:pt x="0" y="109"/>
                </a:lnTo>
                <a:lnTo>
                  <a:pt x="0" y="0"/>
                </a:lnTo>
                <a:lnTo>
                  <a:pt x="0" y="0"/>
                </a:lnTo>
                <a:close/>
              </a:path>
            </a:pathLst>
          </a:custGeom>
          <a:solidFill>
            <a:srgbClr val="AABBC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54" name="Freeform 665">
            <a:extLst>
              <a:ext uri="{FF2B5EF4-FFF2-40B4-BE49-F238E27FC236}">
                <a16:creationId xmlns:a16="http://schemas.microsoft.com/office/drawing/2014/main" xmlns="" id="{94BECF71-FA99-4505-8D6A-95AEA0B6044E}"/>
              </a:ext>
            </a:extLst>
          </p:cNvPr>
          <p:cNvSpPr>
            <a:spLocks noEditPoints="1"/>
          </p:cNvSpPr>
          <p:nvPr/>
        </p:nvSpPr>
        <p:spPr bwMode="auto">
          <a:xfrm>
            <a:off x="8437487" y="2938680"/>
            <a:ext cx="521430" cy="35328"/>
          </a:xfrm>
          <a:custGeom>
            <a:avLst/>
            <a:gdLst>
              <a:gd name="T0" fmla="*/ 9 w 197"/>
              <a:gd name="T1" fmla="*/ 13 h 13"/>
              <a:gd name="T2" fmla="*/ 8 w 197"/>
              <a:gd name="T3" fmla="*/ 13 h 13"/>
              <a:gd name="T4" fmla="*/ 8 w 197"/>
              <a:gd name="T5" fmla="*/ 0 h 13"/>
              <a:gd name="T6" fmla="*/ 15 w 197"/>
              <a:gd name="T7" fmla="*/ 6 h 13"/>
              <a:gd name="T8" fmla="*/ 9 w 197"/>
              <a:gd name="T9" fmla="*/ 13 h 13"/>
              <a:gd name="T10" fmla="*/ 39 w 197"/>
              <a:gd name="T11" fmla="*/ 13 h 13"/>
              <a:gd name="T12" fmla="*/ 39 w 197"/>
              <a:gd name="T13" fmla="*/ 13 h 13"/>
              <a:gd name="T14" fmla="*/ 32 w 197"/>
              <a:gd name="T15" fmla="*/ 6 h 13"/>
              <a:gd name="T16" fmla="*/ 39 w 197"/>
              <a:gd name="T17" fmla="*/ 0 h 13"/>
              <a:gd name="T18" fmla="*/ 45 w 197"/>
              <a:gd name="T19" fmla="*/ 6 h 13"/>
              <a:gd name="T20" fmla="*/ 39 w 197"/>
              <a:gd name="T21" fmla="*/ 13 h 13"/>
              <a:gd name="T22" fmla="*/ 69 w 197"/>
              <a:gd name="T23" fmla="*/ 13 h 13"/>
              <a:gd name="T24" fmla="*/ 69 w 197"/>
              <a:gd name="T25" fmla="*/ 13 h 13"/>
              <a:gd name="T26" fmla="*/ 63 w 197"/>
              <a:gd name="T27" fmla="*/ 6 h 13"/>
              <a:gd name="T28" fmla="*/ 69 w 197"/>
              <a:gd name="T29" fmla="*/ 0 h 13"/>
              <a:gd name="T30" fmla="*/ 69 w 197"/>
              <a:gd name="T31" fmla="*/ 0 h 13"/>
              <a:gd name="T32" fmla="*/ 76 w 197"/>
              <a:gd name="T33" fmla="*/ 6 h 13"/>
              <a:gd name="T34" fmla="*/ 69 w 197"/>
              <a:gd name="T35" fmla="*/ 13 h 13"/>
              <a:gd name="T36" fmla="*/ 100 w 197"/>
              <a:gd name="T37" fmla="*/ 13 h 13"/>
              <a:gd name="T38" fmla="*/ 99 w 197"/>
              <a:gd name="T39" fmla="*/ 13 h 13"/>
              <a:gd name="T40" fmla="*/ 93 w 197"/>
              <a:gd name="T41" fmla="*/ 6 h 13"/>
              <a:gd name="T42" fmla="*/ 99 w 197"/>
              <a:gd name="T43" fmla="*/ 0 h 13"/>
              <a:gd name="T44" fmla="*/ 100 w 197"/>
              <a:gd name="T45" fmla="*/ 0 h 13"/>
              <a:gd name="T46" fmla="*/ 106 w 197"/>
              <a:gd name="T47" fmla="*/ 6 h 13"/>
              <a:gd name="T48" fmla="*/ 100 w 197"/>
              <a:gd name="T49" fmla="*/ 13 h 13"/>
              <a:gd name="T50" fmla="*/ 130 w 197"/>
              <a:gd name="T51" fmla="*/ 13 h 13"/>
              <a:gd name="T52" fmla="*/ 130 w 197"/>
              <a:gd name="T53" fmla="*/ 13 h 13"/>
              <a:gd name="T54" fmla="*/ 123 w 197"/>
              <a:gd name="T55" fmla="*/ 6 h 13"/>
              <a:gd name="T56" fmla="*/ 130 w 197"/>
              <a:gd name="T57" fmla="*/ 0 h 13"/>
              <a:gd name="T58" fmla="*/ 136 w 197"/>
              <a:gd name="T59" fmla="*/ 6 h 13"/>
              <a:gd name="T60" fmla="*/ 130 w 197"/>
              <a:gd name="T61" fmla="*/ 13 h 13"/>
              <a:gd name="T62" fmla="*/ 160 w 197"/>
              <a:gd name="T63" fmla="*/ 13 h 13"/>
              <a:gd name="T64" fmla="*/ 160 w 197"/>
              <a:gd name="T65" fmla="*/ 13 h 13"/>
              <a:gd name="T66" fmla="*/ 153 w 197"/>
              <a:gd name="T67" fmla="*/ 6 h 13"/>
              <a:gd name="T68" fmla="*/ 160 w 197"/>
              <a:gd name="T69" fmla="*/ 0 h 13"/>
              <a:gd name="T70" fmla="*/ 166 w 197"/>
              <a:gd name="T71" fmla="*/ 6 h 13"/>
              <a:gd name="T72" fmla="*/ 160 w 197"/>
              <a:gd name="T73" fmla="*/ 13 h 13"/>
              <a:gd name="T74" fmla="*/ 191 w 197"/>
              <a:gd name="T75" fmla="*/ 13 h 13"/>
              <a:gd name="T76" fmla="*/ 190 w 197"/>
              <a:gd name="T77" fmla="*/ 13 h 13"/>
              <a:gd name="T78" fmla="*/ 184 w 197"/>
              <a:gd name="T79" fmla="*/ 6 h 13"/>
              <a:gd name="T80" fmla="*/ 190 w 197"/>
              <a:gd name="T81" fmla="*/ 0 h 13"/>
              <a:gd name="T82" fmla="*/ 191 w 197"/>
              <a:gd name="T83" fmla="*/ 0 h 13"/>
              <a:gd name="T84" fmla="*/ 197 w 197"/>
              <a:gd name="T85" fmla="*/ 6 h 13"/>
              <a:gd name="T86" fmla="*/ 191 w 197"/>
              <a:gd name="T8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7" h="13">
                <a:moveTo>
                  <a:pt x="9" y="13"/>
                </a:moveTo>
                <a:cubicBezTo>
                  <a:pt x="8" y="13"/>
                  <a:pt x="8" y="13"/>
                  <a:pt x="8" y="13"/>
                </a:cubicBezTo>
                <a:cubicBezTo>
                  <a:pt x="0" y="13"/>
                  <a:pt x="0" y="0"/>
                  <a:pt x="8" y="0"/>
                </a:cubicBezTo>
                <a:cubicBezTo>
                  <a:pt x="12" y="0"/>
                  <a:pt x="15" y="3"/>
                  <a:pt x="15" y="6"/>
                </a:cubicBezTo>
                <a:cubicBezTo>
                  <a:pt x="15" y="10"/>
                  <a:pt x="12" y="13"/>
                  <a:pt x="9" y="13"/>
                </a:cubicBezTo>
                <a:close/>
                <a:moveTo>
                  <a:pt x="39" y="13"/>
                </a:moveTo>
                <a:cubicBezTo>
                  <a:pt x="39" y="13"/>
                  <a:pt x="39" y="13"/>
                  <a:pt x="39" y="13"/>
                </a:cubicBezTo>
                <a:cubicBezTo>
                  <a:pt x="35" y="13"/>
                  <a:pt x="32" y="10"/>
                  <a:pt x="32" y="6"/>
                </a:cubicBezTo>
                <a:cubicBezTo>
                  <a:pt x="32" y="3"/>
                  <a:pt x="35" y="0"/>
                  <a:pt x="39" y="0"/>
                </a:cubicBezTo>
                <a:cubicBezTo>
                  <a:pt x="42" y="0"/>
                  <a:pt x="45" y="3"/>
                  <a:pt x="45" y="6"/>
                </a:cubicBezTo>
                <a:cubicBezTo>
                  <a:pt x="45" y="10"/>
                  <a:pt x="43" y="13"/>
                  <a:pt x="39" y="13"/>
                </a:cubicBezTo>
                <a:close/>
                <a:moveTo>
                  <a:pt x="69" y="13"/>
                </a:moveTo>
                <a:cubicBezTo>
                  <a:pt x="69" y="13"/>
                  <a:pt x="69" y="13"/>
                  <a:pt x="69" y="13"/>
                </a:cubicBezTo>
                <a:cubicBezTo>
                  <a:pt x="65" y="13"/>
                  <a:pt x="63" y="10"/>
                  <a:pt x="63" y="6"/>
                </a:cubicBezTo>
                <a:cubicBezTo>
                  <a:pt x="63" y="3"/>
                  <a:pt x="65" y="0"/>
                  <a:pt x="69" y="0"/>
                </a:cubicBezTo>
                <a:cubicBezTo>
                  <a:pt x="69" y="0"/>
                  <a:pt x="69" y="0"/>
                  <a:pt x="69" y="0"/>
                </a:cubicBezTo>
                <a:cubicBezTo>
                  <a:pt x="73" y="0"/>
                  <a:pt x="76" y="3"/>
                  <a:pt x="76" y="6"/>
                </a:cubicBezTo>
                <a:cubicBezTo>
                  <a:pt x="76" y="10"/>
                  <a:pt x="73" y="13"/>
                  <a:pt x="69" y="13"/>
                </a:cubicBezTo>
                <a:close/>
                <a:moveTo>
                  <a:pt x="100" y="13"/>
                </a:moveTo>
                <a:cubicBezTo>
                  <a:pt x="99" y="13"/>
                  <a:pt x="99" y="13"/>
                  <a:pt x="99" y="13"/>
                </a:cubicBezTo>
                <a:cubicBezTo>
                  <a:pt x="96" y="13"/>
                  <a:pt x="93" y="10"/>
                  <a:pt x="93" y="6"/>
                </a:cubicBezTo>
                <a:cubicBezTo>
                  <a:pt x="93" y="3"/>
                  <a:pt x="96" y="0"/>
                  <a:pt x="99" y="0"/>
                </a:cubicBezTo>
                <a:cubicBezTo>
                  <a:pt x="100" y="0"/>
                  <a:pt x="100" y="0"/>
                  <a:pt x="100" y="0"/>
                </a:cubicBezTo>
                <a:cubicBezTo>
                  <a:pt x="103" y="0"/>
                  <a:pt x="106" y="3"/>
                  <a:pt x="106" y="6"/>
                </a:cubicBezTo>
                <a:cubicBezTo>
                  <a:pt x="106" y="10"/>
                  <a:pt x="103" y="13"/>
                  <a:pt x="100" y="13"/>
                </a:cubicBezTo>
                <a:close/>
                <a:moveTo>
                  <a:pt x="130" y="13"/>
                </a:moveTo>
                <a:cubicBezTo>
                  <a:pt x="130" y="13"/>
                  <a:pt x="130" y="13"/>
                  <a:pt x="130" y="13"/>
                </a:cubicBezTo>
                <a:cubicBezTo>
                  <a:pt x="126" y="13"/>
                  <a:pt x="123" y="10"/>
                  <a:pt x="123" y="6"/>
                </a:cubicBezTo>
                <a:cubicBezTo>
                  <a:pt x="123" y="3"/>
                  <a:pt x="126" y="0"/>
                  <a:pt x="130" y="0"/>
                </a:cubicBezTo>
                <a:cubicBezTo>
                  <a:pt x="133" y="0"/>
                  <a:pt x="136" y="3"/>
                  <a:pt x="136" y="6"/>
                </a:cubicBezTo>
                <a:cubicBezTo>
                  <a:pt x="136" y="10"/>
                  <a:pt x="133" y="13"/>
                  <a:pt x="130" y="13"/>
                </a:cubicBezTo>
                <a:close/>
                <a:moveTo>
                  <a:pt x="160" y="13"/>
                </a:moveTo>
                <a:cubicBezTo>
                  <a:pt x="160" y="13"/>
                  <a:pt x="160" y="13"/>
                  <a:pt x="160" y="13"/>
                </a:cubicBezTo>
                <a:cubicBezTo>
                  <a:pt x="156" y="13"/>
                  <a:pt x="153" y="10"/>
                  <a:pt x="153" y="6"/>
                </a:cubicBezTo>
                <a:cubicBezTo>
                  <a:pt x="153" y="3"/>
                  <a:pt x="156" y="0"/>
                  <a:pt x="160" y="0"/>
                </a:cubicBezTo>
                <a:cubicBezTo>
                  <a:pt x="163" y="0"/>
                  <a:pt x="166" y="3"/>
                  <a:pt x="166" y="6"/>
                </a:cubicBezTo>
                <a:cubicBezTo>
                  <a:pt x="166" y="10"/>
                  <a:pt x="164" y="13"/>
                  <a:pt x="160" y="13"/>
                </a:cubicBezTo>
                <a:close/>
                <a:moveTo>
                  <a:pt x="191" y="13"/>
                </a:moveTo>
                <a:cubicBezTo>
                  <a:pt x="190" y="13"/>
                  <a:pt x="190" y="13"/>
                  <a:pt x="190" y="13"/>
                </a:cubicBezTo>
                <a:cubicBezTo>
                  <a:pt x="187" y="13"/>
                  <a:pt x="184" y="10"/>
                  <a:pt x="184" y="6"/>
                </a:cubicBezTo>
                <a:cubicBezTo>
                  <a:pt x="184" y="3"/>
                  <a:pt x="187" y="0"/>
                  <a:pt x="190" y="0"/>
                </a:cubicBezTo>
                <a:cubicBezTo>
                  <a:pt x="191" y="0"/>
                  <a:pt x="191" y="0"/>
                  <a:pt x="191" y="0"/>
                </a:cubicBezTo>
                <a:cubicBezTo>
                  <a:pt x="194" y="0"/>
                  <a:pt x="197" y="3"/>
                  <a:pt x="197" y="6"/>
                </a:cubicBezTo>
                <a:cubicBezTo>
                  <a:pt x="197" y="10"/>
                  <a:pt x="194" y="13"/>
                  <a:pt x="191" y="13"/>
                </a:cubicBezTo>
                <a:close/>
              </a:path>
            </a:pathLst>
          </a:custGeom>
          <a:solidFill>
            <a:srgbClr val="AABBC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55" name="Freeform 666">
            <a:extLst>
              <a:ext uri="{FF2B5EF4-FFF2-40B4-BE49-F238E27FC236}">
                <a16:creationId xmlns:a16="http://schemas.microsoft.com/office/drawing/2014/main" xmlns="" id="{D8F4ECF4-0792-4861-A782-6A76D0A7F4D6}"/>
              </a:ext>
            </a:extLst>
          </p:cNvPr>
          <p:cNvSpPr>
            <a:spLocks/>
          </p:cNvSpPr>
          <p:nvPr/>
        </p:nvSpPr>
        <p:spPr bwMode="auto">
          <a:xfrm>
            <a:off x="7256145" y="2877916"/>
            <a:ext cx="76307" cy="154027"/>
          </a:xfrm>
          <a:custGeom>
            <a:avLst/>
            <a:gdLst>
              <a:gd name="T0" fmla="*/ 0 w 54"/>
              <a:gd name="T1" fmla="*/ 0 h 109"/>
              <a:gd name="T2" fmla="*/ 54 w 54"/>
              <a:gd name="T3" fmla="*/ 55 h 109"/>
              <a:gd name="T4" fmla="*/ 0 w 54"/>
              <a:gd name="T5" fmla="*/ 109 h 109"/>
              <a:gd name="T6" fmla="*/ 0 w 54"/>
              <a:gd name="T7" fmla="*/ 0 h 109"/>
              <a:gd name="T8" fmla="*/ 0 w 54"/>
              <a:gd name="T9" fmla="*/ 0 h 109"/>
            </a:gdLst>
            <a:ahLst/>
            <a:cxnLst>
              <a:cxn ang="0">
                <a:pos x="T0" y="T1"/>
              </a:cxn>
              <a:cxn ang="0">
                <a:pos x="T2" y="T3"/>
              </a:cxn>
              <a:cxn ang="0">
                <a:pos x="T4" y="T5"/>
              </a:cxn>
              <a:cxn ang="0">
                <a:pos x="T6" y="T7"/>
              </a:cxn>
              <a:cxn ang="0">
                <a:pos x="T8" y="T9"/>
              </a:cxn>
            </a:cxnLst>
            <a:rect l="0" t="0" r="r" b="b"/>
            <a:pathLst>
              <a:path w="54" h="109">
                <a:moveTo>
                  <a:pt x="0" y="0"/>
                </a:moveTo>
                <a:lnTo>
                  <a:pt x="54" y="55"/>
                </a:lnTo>
                <a:lnTo>
                  <a:pt x="0" y="109"/>
                </a:lnTo>
                <a:lnTo>
                  <a:pt x="0" y="0"/>
                </a:lnTo>
                <a:lnTo>
                  <a:pt x="0" y="0"/>
                </a:lnTo>
                <a:close/>
              </a:path>
            </a:pathLst>
          </a:custGeom>
          <a:solidFill>
            <a:srgbClr val="AABBC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56" name="Freeform 667">
            <a:extLst>
              <a:ext uri="{FF2B5EF4-FFF2-40B4-BE49-F238E27FC236}">
                <a16:creationId xmlns:a16="http://schemas.microsoft.com/office/drawing/2014/main" xmlns="" id="{ACE55120-C8E0-4FB0-B33E-0296AEE14A86}"/>
              </a:ext>
            </a:extLst>
          </p:cNvPr>
          <p:cNvSpPr>
            <a:spLocks noEditPoints="1"/>
          </p:cNvSpPr>
          <p:nvPr/>
        </p:nvSpPr>
        <p:spPr bwMode="auto">
          <a:xfrm>
            <a:off x="6686670" y="2938680"/>
            <a:ext cx="521430" cy="35328"/>
          </a:xfrm>
          <a:custGeom>
            <a:avLst/>
            <a:gdLst>
              <a:gd name="T0" fmla="*/ 9 w 197"/>
              <a:gd name="T1" fmla="*/ 13 h 13"/>
              <a:gd name="T2" fmla="*/ 9 w 197"/>
              <a:gd name="T3" fmla="*/ 13 h 13"/>
              <a:gd name="T4" fmla="*/ 9 w 197"/>
              <a:gd name="T5" fmla="*/ 0 h 13"/>
              <a:gd name="T6" fmla="*/ 15 w 197"/>
              <a:gd name="T7" fmla="*/ 6 h 13"/>
              <a:gd name="T8" fmla="*/ 9 w 197"/>
              <a:gd name="T9" fmla="*/ 13 h 13"/>
              <a:gd name="T10" fmla="*/ 39 w 197"/>
              <a:gd name="T11" fmla="*/ 13 h 13"/>
              <a:gd name="T12" fmla="*/ 39 w 197"/>
              <a:gd name="T13" fmla="*/ 13 h 13"/>
              <a:gd name="T14" fmla="*/ 33 w 197"/>
              <a:gd name="T15" fmla="*/ 6 h 13"/>
              <a:gd name="T16" fmla="*/ 39 w 197"/>
              <a:gd name="T17" fmla="*/ 0 h 13"/>
              <a:gd name="T18" fmla="*/ 46 w 197"/>
              <a:gd name="T19" fmla="*/ 6 h 13"/>
              <a:gd name="T20" fmla="*/ 39 w 197"/>
              <a:gd name="T21" fmla="*/ 13 h 13"/>
              <a:gd name="T22" fmla="*/ 70 w 197"/>
              <a:gd name="T23" fmla="*/ 13 h 13"/>
              <a:gd name="T24" fmla="*/ 69 w 197"/>
              <a:gd name="T25" fmla="*/ 13 h 13"/>
              <a:gd name="T26" fmla="*/ 63 w 197"/>
              <a:gd name="T27" fmla="*/ 6 h 13"/>
              <a:gd name="T28" fmla="*/ 69 w 197"/>
              <a:gd name="T29" fmla="*/ 0 h 13"/>
              <a:gd name="T30" fmla="*/ 70 w 197"/>
              <a:gd name="T31" fmla="*/ 0 h 13"/>
              <a:gd name="T32" fmla="*/ 76 w 197"/>
              <a:gd name="T33" fmla="*/ 6 h 13"/>
              <a:gd name="T34" fmla="*/ 70 w 197"/>
              <a:gd name="T35" fmla="*/ 13 h 13"/>
              <a:gd name="T36" fmla="*/ 100 w 197"/>
              <a:gd name="T37" fmla="*/ 13 h 13"/>
              <a:gd name="T38" fmla="*/ 100 w 197"/>
              <a:gd name="T39" fmla="*/ 13 h 13"/>
              <a:gd name="T40" fmla="*/ 93 w 197"/>
              <a:gd name="T41" fmla="*/ 6 h 13"/>
              <a:gd name="T42" fmla="*/ 100 w 197"/>
              <a:gd name="T43" fmla="*/ 0 h 13"/>
              <a:gd name="T44" fmla="*/ 100 w 197"/>
              <a:gd name="T45" fmla="*/ 0 h 13"/>
              <a:gd name="T46" fmla="*/ 106 w 197"/>
              <a:gd name="T47" fmla="*/ 6 h 13"/>
              <a:gd name="T48" fmla="*/ 100 w 197"/>
              <a:gd name="T49" fmla="*/ 13 h 13"/>
              <a:gd name="T50" fmla="*/ 130 w 197"/>
              <a:gd name="T51" fmla="*/ 13 h 13"/>
              <a:gd name="T52" fmla="*/ 130 w 197"/>
              <a:gd name="T53" fmla="*/ 13 h 13"/>
              <a:gd name="T54" fmla="*/ 123 w 197"/>
              <a:gd name="T55" fmla="*/ 6 h 13"/>
              <a:gd name="T56" fmla="*/ 130 w 197"/>
              <a:gd name="T57" fmla="*/ 0 h 13"/>
              <a:gd name="T58" fmla="*/ 136 w 197"/>
              <a:gd name="T59" fmla="*/ 6 h 13"/>
              <a:gd name="T60" fmla="*/ 130 w 197"/>
              <a:gd name="T61" fmla="*/ 13 h 13"/>
              <a:gd name="T62" fmla="*/ 161 w 197"/>
              <a:gd name="T63" fmla="*/ 13 h 13"/>
              <a:gd name="T64" fmla="*/ 160 w 197"/>
              <a:gd name="T65" fmla="*/ 13 h 13"/>
              <a:gd name="T66" fmla="*/ 154 w 197"/>
              <a:gd name="T67" fmla="*/ 6 h 13"/>
              <a:gd name="T68" fmla="*/ 160 w 197"/>
              <a:gd name="T69" fmla="*/ 0 h 13"/>
              <a:gd name="T70" fmla="*/ 167 w 197"/>
              <a:gd name="T71" fmla="*/ 6 h 13"/>
              <a:gd name="T72" fmla="*/ 161 w 197"/>
              <a:gd name="T73" fmla="*/ 13 h 13"/>
              <a:gd name="T74" fmla="*/ 191 w 197"/>
              <a:gd name="T75" fmla="*/ 13 h 13"/>
              <a:gd name="T76" fmla="*/ 190 w 197"/>
              <a:gd name="T77" fmla="*/ 13 h 13"/>
              <a:gd name="T78" fmla="*/ 184 w 197"/>
              <a:gd name="T79" fmla="*/ 6 h 13"/>
              <a:gd name="T80" fmla="*/ 190 w 197"/>
              <a:gd name="T81" fmla="*/ 0 h 13"/>
              <a:gd name="T82" fmla="*/ 191 w 197"/>
              <a:gd name="T83" fmla="*/ 0 h 13"/>
              <a:gd name="T84" fmla="*/ 197 w 197"/>
              <a:gd name="T85" fmla="*/ 6 h 13"/>
              <a:gd name="T86" fmla="*/ 191 w 197"/>
              <a:gd name="T8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7" h="13">
                <a:moveTo>
                  <a:pt x="9" y="13"/>
                </a:moveTo>
                <a:cubicBezTo>
                  <a:pt x="9" y="13"/>
                  <a:pt x="9" y="13"/>
                  <a:pt x="9" y="13"/>
                </a:cubicBezTo>
                <a:cubicBezTo>
                  <a:pt x="0" y="13"/>
                  <a:pt x="0" y="0"/>
                  <a:pt x="9" y="0"/>
                </a:cubicBezTo>
                <a:cubicBezTo>
                  <a:pt x="12" y="0"/>
                  <a:pt x="15" y="3"/>
                  <a:pt x="15" y="6"/>
                </a:cubicBezTo>
                <a:cubicBezTo>
                  <a:pt x="15" y="10"/>
                  <a:pt x="13" y="13"/>
                  <a:pt x="9" y="13"/>
                </a:cubicBezTo>
                <a:close/>
                <a:moveTo>
                  <a:pt x="39" y="13"/>
                </a:moveTo>
                <a:cubicBezTo>
                  <a:pt x="39" y="13"/>
                  <a:pt x="39" y="13"/>
                  <a:pt x="39" y="13"/>
                </a:cubicBezTo>
                <a:cubicBezTo>
                  <a:pt x="35" y="13"/>
                  <a:pt x="33" y="10"/>
                  <a:pt x="33" y="6"/>
                </a:cubicBezTo>
                <a:cubicBezTo>
                  <a:pt x="33" y="3"/>
                  <a:pt x="35" y="0"/>
                  <a:pt x="39" y="0"/>
                </a:cubicBezTo>
                <a:cubicBezTo>
                  <a:pt x="42" y="0"/>
                  <a:pt x="46" y="3"/>
                  <a:pt x="46" y="6"/>
                </a:cubicBezTo>
                <a:cubicBezTo>
                  <a:pt x="46" y="10"/>
                  <a:pt x="43" y="13"/>
                  <a:pt x="39" y="13"/>
                </a:cubicBezTo>
                <a:close/>
                <a:moveTo>
                  <a:pt x="70" y="13"/>
                </a:moveTo>
                <a:cubicBezTo>
                  <a:pt x="69" y="13"/>
                  <a:pt x="69" y="13"/>
                  <a:pt x="69" y="13"/>
                </a:cubicBezTo>
                <a:cubicBezTo>
                  <a:pt x="66" y="13"/>
                  <a:pt x="63" y="10"/>
                  <a:pt x="63" y="6"/>
                </a:cubicBezTo>
                <a:cubicBezTo>
                  <a:pt x="63" y="3"/>
                  <a:pt x="66" y="0"/>
                  <a:pt x="69" y="0"/>
                </a:cubicBezTo>
                <a:cubicBezTo>
                  <a:pt x="70" y="0"/>
                  <a:pt x="70" y="0"/>
                  <a:pt x="70" y="0"/>
                </a:cubicBezTo>
                <a:cubicBezTo>
                  <a:pt x="73" y="0"/>
                  <a:pt x="76" y="3"/>
                  <a:pt x="76" y="6"/>
                </a:cubicBezTo>
                <a:cubicBezTo>
                  <a:pt x="76" y="10"/>
                  <a:pt x="73" y="13"/>
                  <a:pt x="70" y="13"/>
                </a:cubicBezTo>
                <a:close/>
                <a:moveTo>
                  <a:pt x="100" y="13"/>
                </a:moveTo>
                <a:cubicBezTo>
                  <a:pt x="100" y="13"/>
                  <a:pt x="100" y="13"/>
                  <a:pt x="100" y="13"/>
                </a:cubicBezTo>
                <a:cubicBezTo>
                  <a:pt x="96" y="13"/>
                  <a:pt x="93" y="10"/>
                  <a:pt x="93" y="6"/>
                </a:cubicBezTo>
                <a:cubicBezTo>
                  <a:pt x="93" y="3"/>
                  <a:pt x="96" y="0"/>
                  <a:pt x="100" y="0"/>
                </a:cubicBezTo>
                <a:cubicBezTo>
                  <a:pt x="100" y="0"/>
                  <a:pt x="100" y="0"/>
                  <a:pt x="100" y="0"/>
                </a:cubicBezTo>
                <a:cubicBezTo>
                  <a:pt x="104" y="0"/>
                  <a:pt x="106" y="3"/>
                  <a:pt x="106" y="6"/>
                </a:cubicBezTo>
                <a:cubicBezTo>
                  <a:pt x="106" y="10"/>
                  <a:pt x="104" y="13"/>
                  <a:pt x="100" y="13"/>
                </a:cubicBezTo>
                <a:close/>
                <a:moveTo>
                  <a:pt x="130" y="13"/>
                </a:moveTo>
                <a:cubicBezTo>
                  <a:pt x="130" y="13"/>
                  <a:pt x="130" y="13"/>
                  <a:pt x="130" y="13"/>
                </a:cubicBezTo>
                <a:cubicBezTo>
                  <a:pt x="126" y="13"/>
                  <a:pt x="123" y="10"/>
                  <a:pt x="123" y="6"/>
                </a:cubicBezTo>
                <a:cubicBezTo>
                  <a:pt x="123" y="3"/>
                  <a:pt x="126" y="0"/>
                  <a:pt x="130" y="0"/>
                </a:cubicBezTo>
                <a:cubicBezTo>
                  <a:pt x="133" y="0"/>
                  <a:pt x="136" y="3"/>
                  <a:pt x="136" y="6"/>
                </a:cubicBezTo>
                <a:cubicBezTo>
                  <a:pt x="136" y="10"/>
                  <a:pt x="134" y="13"/>
                  <a:pt x="130" y="13"/>
                </a:cubicBezTo>
                <a:close/>
                <a:moveTo>
                  <a:pt x="161" y="13"/>
                </a:moveTo>
                <a:cubicBezTo>
                  <a:pt x="160" y="13"/>
                  <a:pt x="160" y="13"/>
                  <a:pt x="160" y="13"/>
                </a:cubicBezTo>
                <a:cubicBezTo>
                  <a:pt x="157" y="13"/>
                  <a:pt x="154" y="10"/>
                  <a:pt x="154" y="6"/>
                </a:cubicBezTo>
                <a:cubicBezTo>
                  <a:pt x="154" y="3"/>
                  <a:pt x="157" y="0"/>
                  <a:pt x="160" y="0"/>
                </a:cubicBezTo>
                <a:cubicBezTo>
                  <a:pt x="164" y="0"/>
                  <a:pt x="167" y="3"/>
                  <a:pt x="167" y="6"/>
                </a:cubicBezTo>
                <a:cubicBezTo>
                  <a:pt x="167" y="10"/>
                  <a:pt x="164" y="13"/>
                  <a:pt x="161" y="13"/>
                </a:cubicBezTo>
                <a:close/>
                <a:moveTo>
                  <a:pt x="191" y="13"/>
                </a:moveTo>
                <a:cubicBezTo>
                  <a:pt x="190" y="13"/>
                  <a:pt x="190" y="13"/>
                  <a:pt x="190" y="13"/>
                </a:cubicBezTo>
                <a:cubicBezTo>
                  <a:pt x="187" y="13"/>
                  <a:pt x="184" y="10"/>
                  <a:pt x="184" y="6"/>
                </a:cubicBezTo>
                <a:cubicBezTo>
                  <a:pt x="184" y="3"/>
                  <a:pt x="187" y="0"/>
                  <a:pt x="190" y="0"/>
                </a:cubicBezTo>
                <a:cubicBezTo>
                  <a:pt x="191" y="0"/>
                  <a:pt x="191" y="0"/>
                  <a:pt x="191" y="0"/>
                </a:cubicBezTo>
                <a:cubicBezTo>
                  <a:pt x="194" y="0"/>
                  <a:pt x="197" y="3"/>
                  <a:pt x="197" y="6"/>
                </a:cubicBezTo>
                <a:cubicBezTo>
                  <a:pt x="197" y="10"/>
                  <a:pt x="194" y="13"/>
                  <a:pt x="191" y="13"/>
                </a:cubicBezTo>
                <a:close/>
              </a:path>
            </a:pathLst>
          </a:custGeom>
          <a:solidFill>
            <a:srgbClr val="AABBC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57" name="Freeform 668">
            <a:extLst>
              <a:ext uri="{FF2B5EF4-FFF2-40B4-BE49-F238E27FC236}">
                <a16:creationId xmlns:a16="http://schemas.microsoft.com/office/drawing/2014/main" xmlns="" id="{0B13591A-E260-4D1C-98AA-971D3AA343FE}"/>
              </a:ext>
            </a:extLst>
          </p:cNvPr>
          <p:cNvSpPr>
            <a:spLocks/>
          </p:cNvSpPr>
          <p:nvPr/>
        </p:nvSpPr>
        <p:spPr bwMode="auto">
          <a:xfrm>
            <a:off x="5495438" y="2877916"/>
            <a:ext cx="76307" cy="154027"/>
          </a:xfrm>
          <a:custGeom>
            <a:avLst/>
            <a:gdLst>
              <a:gd name="T0" fmla="*/ 0 w 54"/>
              <a:gd name="T1" fmla="*/ 0 h 109"/>
              <a:gd name="T2" fmla="*/ 54 w 54"/>
              <a:gd name="T3" fmla="*/ 55 h 109"/>
              <a:gd name="T4" fmla="*/ 0 w 54"/>
              <a:gd name="T5" fmla="*/ 109 h 109"/>
              <a:gd name="T6" fmla="*/ 0 w 54"/>
              <a:gd name="T7" fmla="*/ 0 h 109"/>
              <a:gd name="T8" fmla="*/ 0 w 54"/>
              <a:gd name="T9" fmla="*/ 0 h 109"/>
            </a:gdLst>
            <a:ahLst/>
            <a:cxnLst>
              <a:cxn ang="0">
                <a:pos x="T0" y="T1"/>
              </a:cxn>
              <a:cxn ang="0">
                <a:pos x="T2" y="T3"/>
              </a:cxn>
              <a:cxn ang="0">
                <a:pos x="T4" y="T5"/>
              </a:cxn>
              <a:cxn ang="0">
                <a:pos x="T6" y="T7"/>
              </a:cxn>
              <a:cxn ang="0">
                <a:pos x="T8" y="T9"/>
              </a:cxn>
            </a:cxnLst>
            <a:rect l="0" t="0" r="r" b="b"/>
            <a:pathLst>
              <a:path w="54" h="109">
                <a:moveTo>
                  <a:pt x="0" y="0"/>
                </a:moveTo>
                <a:lnTo>
                  <a:pt x="54" y="55"/>
                </a:lnTo>
                <a:lnTo>
                  <a:pt x="0" y="109"/>
                </a:lnTo>
                <a:lnTo>
                  <a:pt x="0" y="0"/>
                </a:lnTo>
                <a:lnTo>
                  <a:pt x="0" y="0"/>
                </a:lnTo>
                <a:close/>
              </a:path>
            </a:pathLst>
          </a:custGeom>
          <a:solidFill>
            <a:srgbClr val="AABBC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58" name="Freeform 669">
            <a:extLst>
              <a:ext uri="{FF2B5EF4-FFF2-40B4-BE49-F238E27FC236}">
                <a16:creationId xmlns:a16="http://schemas.microsoft.com/office/drawing/2014/main" xmlns="" id="{A8973436-BF3E-4FCC-AFD9-554AA9F80EFC}"/>
              </a:ext>
            </a:extLst>
          </p:cNvPr>
          <p:cNvSpPr>
            <a:spLocks noEditPoints="1"/>
          </p:cNvSpPr>
          <p:nvPr/>
        </p:nvSpPr>
        <p:spPr bwMode="auto">
          <a:xfrm>
            <a:off x="4925963" y="2938680"/>
            <a:ext cx="521430" cy="35328"/>
          </a:xfrm>
          <a:custGeom>
            <a:avLst/>
            <a:gdLst>
              <a:gd name="T0" fmla="*/ 9 w 197"/>
              <a:gd name="T1" fmla="*/ 13 h 13"/>
              <a:gd name="T2" fmla="*/ 8 w 197"/>
              <a:gd name="T3" fmla="*/ 13 h 13"/>
              <a:gd name="T4" fmla="*/ 8 w 197"/>
              <a:gd name="T5" fmla="*/ 0 h 13"/>
              <a:gd name="T6" fmla="*/ 15 w 197"/>
              <a:gd name="T7" fmla="*/ 6 h 13"/>
              <a:gd name="T8" fmla="*/ 9 w 197"/>
              <a:gd name="T9" fmla="*/ 13 h 13"/>
              <a:gd name="T10" fmla="*/ 39 w 197"/>
              <a:gd name="T11" fmla="*/ 13 h 13"/>
              <a:gd name="T12" fmla="*/ 39 w 197"/>
              <a:gd name="T13" fmla="*/ 13 h 13"/>
              <a:gd name="T14" fmla="*/ 32 w 197"/>
              <a:gd name="T15" fmla="*/ 6 h 13"/>
              <a:gd name="T16" fmla="*/ 39 w 197"/>
              <a:gd name="T17" fmla="*/ 0 h 13"/>
              <a:gd name="T18" fmla="*/ 45 w 197"/>
              <a:gd name="T19" fmla="*/ 6 h 13"/>
              <a:gd name="T20" fmla="*/ 39 w 197"/>
              <a:gd name="T21" fmla="*/ 13 h 13"/>
              <a:gd name="T22" fmla="*/ 70 w 197"/>
              <a:gd name="T23" fmla="*/ 13 h 13"/>
              <a:gd name="T24" fmla="*/ 69 w 197"/>
              <a:gd name="T25" fmla="*/ 13 h 13"/>
              <a:gd name="T26" fmla="*/ 63 w 197"/>
              <a:gd name="T27" fmla="*/ 6 h 13"/>
              <a:gd name="T28" fmla="*/ 69 w 197"/>
              <a:gd name="T29" fmla="*/ 0 h 13"/>
              <a:gd name="T30" fmla="*/ 70 w 197"/>
              <a:gd name="T31" fmla="*/ 0 h 13"/>
              <a:gd name="T32" fmla="*/ 76 w 197"/>
              <a:gd name="T33" fmla="*/ 6 h 13"/>
              <a:gd name="T34" fmla="*/ 70 w 197"/>
              <a:gd name="T35" fmla="*/ 13 h 13"/>
              <a:gd name="T36" fmla="*/ 100 w 197"/>
              <a:gd name="T37" fmla="*/ 13 h 13"/>
              <a:gd name="T38" fmla="*/ 99 w 197"/>
              <a:gd name="T39" fmla="*/ 13 h 13"/>
              <a:gd name="T40" fmla="*/ 93 w 197"/>
              <a:gd name="T41" fmla="*/ 6 h 13"/>
              <a:gd name="T42" fmla="*/ 99 w 197"/>
              <a:gd name="T43" fmla="*/ 0 h 13"/>
              <a:gd name="T44" fmla="*/ 100 w 197"/>
              <a:gd name="T45" fmla="*/ 0 h 13"/>
              <a:gd name="T46" fmla="*/ 106 w 197"/>
              <a:gd name="T47" fmla="*/ 6 h 13"/>
              <a:gd name="T48" fmla="*/ 100 w 197"/>
              <a:gd name="T49" fmla="*/ 13 h 13"/>
              <a:gd name="T50" fmla="*/ 130 w 197"/>
              <a:gd name="T51" fmla="*/ 13 h 13"/>
              <a:gd name="T52" fmla="*/ 130 w 197"/>
              <a:gd name="T53" fmla="*/ 13 h 13"/>
              <a:gd name="T54" fmla="*/ 123 w 197"/>
              <a:gd name="T55" fmla="*/ 6 h 13"/>
              <a:gd name="T56" fmla="*/ 130 w 197"/>
              <a:gd name="T57" fmla="*/ 0 h 13"/>
              <a:gd name="T58" fmla="*/ 136 w 197"/>
              <a:gd name="T59" fmla="*/ 6 h 13"/>
              <a:gd name="T60" fmla="*/ 130 w 197"/>
              <a:gd name="T61" fmla="*/ 13 h 13"/>
              <a:gd name="T62" fmla="*/ 160 w 197"/>
              <a:gd name="T63" fmla="*/ 13 h 13"/>
              <a:gd name="T64" fmla="*/ 160 w 197"/>
              <a:gd name="T65" fmla="*/ 13 h 13"/>
              <a:gd name="T66" fmla="*/ 154 w 197"/>
              <a:gd name="T67" fmla="*/ 6 h 13"/>
              <a:gd name="T68" fmla="*/ 160 w 197"/>
              <a:gd name="T69" fmla="*/ 0 h 13"/>
              <a:gd name="T70" fmla="*/ 167 w 197"/>
              <a:gd name="T71" fmla="*/ 6 h 13"/>
              <a:gd name="T72" fmla="*/ 160 w 197"/>
              <a:gd name="T73" fmla="*/ 13 h 13"/>
              <a:gd name="T74" fmla="*/ 191 w 197"/>
              <a:gd name="T75" fmla="*/ 13 h 13"/>
              <a:gd name="T76" fmla="*/ 190 w 197"/>
              <a:gd name="T77" fmla="*/ 13 h 13"/>
              <a:gd name="T78" fmla="*/ 184 w 197"/>
              <a:gd name="T79" fmla="*/ 6 h 13"/>
              <a:gd name="T80" fmla="*/ 190 w 197"/>
              <a:gd name="T81" fmla="*/ 0 h 13"/>
              <a:gd name="T82" fmla="*/ 191 w 197"/>
              <a:gd name="T83" fmla="*/ 0 h 13"/>
              <a:gd name="T84" fmla="*/ 197 w 197"/>
              <a:gd name="T85" fmla="*/ 6 h 13"/>
              <a:gd name="T86" fmla="*/ 191 w 197"/>
              <a:gd name="T8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7" h="13">
                <a:moveTo>
                  <a:pt x="9" y="13"/>
                </a:moveTo>
                <a:cubicBezTo>
                  <a:pt x="8" y="13"/>
                  <a:pt x="8" y="13"/>
                  <a:pt x="8" y="13"/>
                </a:cubicBezTo>
                <a:cubicBezTo>
                  <a:pt x="0" y="13"/>
                  <a:pt x="0" y="0"/>
                  <a:pt x="8" y="0"/>
                </a:cubicBezTo>
                <a:cubicBezTo>
                  <a:pt x="12" y="0"/>
                  <a:pt x="15" y="3"/>
                  <a:pt x="15" y="6"/>
                </a:cubicBezTo>
                <a:cubicBezTo>
                  <a:pt x="15" y="10"/>
                  <a:pt x="12" y="13"/>
                  <a:pt x="9" y="13"/>
                </a:cubicBezTo>
                <a:close/>
                <a:moveTo>
                  <a:pt x="39" y="13"/>
                </a:moveTo>
                <a:cubicBezTo>
                  <a:pt x="39" y="13"/>
                  <a:pt x="39" y="13"/>
                  <a:pt x="39" y="13"/>
                </a:cubicBezTo>
                <a:cubicBezTo>
                  <a:pt x="35" y="13"/>
                  <a:pt x="32" y="10"/>
                  <a:pt x="32" y="6"/>
                </a:cubicBezTo>
                <a:cubicBezTo>
                  <a:pt x="32" y="3"/>
                  <a:pt x="35" y="0"/>
                  <a:pt x="39" y="0"/>
                </a:cubicBezTo>
                <a:cubicBezTo>
                  <a:pt x="42" y="0"/>
                  <a:pt x="45" y="3"/>
                  <a:pt x="45" y="6"/>
                </a:cubicBezTo>
                <a:cubicBezTo>
                  <a:pt x="45" y="10"/>
                  <a:pt x="43" y="13"/>
                  <a:pt x="39" y="13"/>
                </a:cubicBezTo>
                <a:close/>
                <a:moveTo>
                  <a:pt x="70" y="13"/>
                </a:moveTo>
                <a:cubicBezTo>
                  <a:pt x="69" y="13"/>
                  <a:pt x="69" y="13"/>
                  <a:pt x="69" y="13"/>
                </a:cubicBezTo>
                <a:cubicBezTo>
                  <a:pt x="66" y="13"/>
                  <a:pt x="63" y="10"/>
                  <a:pt x="63" y="6"/>
                </a:cubicBezTo>
                <a:cubicBezTo>
                  <a:pt x="63" y="3"/>
                  <a:pt x="66" y="0"/>
                  <a:pt x="69" y="0"/>
                </a:cubicBezTo>
                <a:cubicBezTo>
                  <a:pt x="70" y="0"/>
                  <a:pt x="70" y="0"/>
                  <a:pt x="70" y="0"/>
                </a:cubicBezTo>
                <a:cubicBezTo>
                  <a:pt x="73" y="0"/>
                  <a:pt x="76" y="3"/>
                  <a:pt x="76" y="6"/>
                </a:cubicBezTo>
                <a:cubicBezTo>
                  <a:pt x="76" y="10"/>
                  <a:pt x="73" y="13"/>
                  <a:pt x="70" y="13"/>
                </a:cubicBezTo>
                <a:close/>
                <a:moveTo>
                  <a:pt x="100" y="13"/>
                </a:moveTo>
                <a:cubicBezTo>
                  <a:pt x="99" y="13"/>
                  <a:pt x="99" y="13"/>
                  <a:pt x="99" y="13"/>
                </a:cubicBezTo>
                <a:cubicBezTo>
                  <a:pt x="96" y="13"/>
                  <a:pt x="93" y="10"/>
                  <a:pt x="93" y="6"/>
                </a:cubicBezTo>
                <a:cubicBezTo>
                  <a:pt x="93" y="3"/>
                  <a:pt x="96" y="0"/>
                  <a:pt x="99" y="0"/>
                </a:cubicBezTo>
                <a:cubicBezTo>
                  <a:pt x="100" y="0"/>
                  <a:pt x="100" y="0"/>
                  <a:pt x="100" y="0"/>
                </a:cubicBezTo>
                <a:cubicBezTo>
                  <a:pt x="103" y="0"/>
                  <a:pt x="106" y="3"/>
                  <a:pt x="106" y="6"/>
                </a:cubicBezTo>
                <a:cubicBezTo>
                  <a:pt x="106" y="10"/>
                  <a:pt x="103" y="13"/>
                  <a:pt x="100" y="13"/>
                </a:cubicBezTo>
                <a:close/>
                <a:moveTo>
                  <a:pt x="130" y="13"/>
                </a:moveTo>
                <a:cubicBezTo>
                  <a:pt x="130" y="13"/>
                  <a:pt x="130" y="13"/>
                  <a:pt x="130" y="13"/>
                </a:cubicBezTo>
                <a:cubicBezTo>
                  <a:pt x="126" y="13"/>
                  <a:pt x="123" y="10"/>
                  <a:pt x="123" y="6"/>
                </a:cubicBezTo>
                <a:cubicBezTo>
                  <a:pt x="123" y="3"/>
                  <a:pt x="126" y="0"/>
                  <a:pt x="130" y="0"/>
                </a:cubicBezTo>
                <a:cubicBezTo>
                  <a:pt x="133" y="0"/>
                  <a:pt x="136" y="3"/>
                  <a:pt x="136" y="6"/>
                </a:cubicBezTo>
                <a:cubicBezTo>
                  <a:pt x="136" y="10"/>
                  <a:pt x="134" y="13"/>
                  <a:pt x="130" y="13"/>
                </a:cubicBezTo>
                <a:close/>
                <a:moveTo>
                  <a:pt x="160" y="13"/>
                </a:moveTo>
                <a:cubicBezTo>
                  <a:pt x="160" y="13"/>
                  <a:pt x="160" y="13"/>
                  <a:pt x="160" y="13"/>
                </a:cubicBezTo>
                <a:cubicBezTo>
                  <a:pt x="156" y="13"/>
                  <a:pt x="154" y="10"/>
                  <a:pt x="154" y="6"/>
                </a:cubicBezTo>
                <a:cubicBezTo>
                  <a:pt x="154" y="3"/>
                  <a:pt x="156" y="0"/>
                  <a:pt x="160" y="0"/>
                </a:cubicBezTo>
                <a:cubicBezTo>
                  <a:pt x="164" y="0"/>
                  <a:pt x="167" y="3"/>
                  <a:pt x="167" y="6"/>
                </a:cubicBezTo>
                <a:cubicBezTo>
                  <a:pt x="167" y="10"/>
                  <a:pt x="164" y="13"/>
                  <a:pt x="160" y="13"/>
                </a:cubicBezTo>
                <a:close/>
                <a:moveTo>
                  <a:pt x="191" y="13"/>
                </a:moveTo>
                <a:cubicBezTo>
                  <a:pt x="190" y="13"/>
                  <a:pt x="190" y="13"/>
                  <a:pt x="190" y="13"/>
                </a:cubicBezTo>
                <a:cubicBezTo>
                  <a:pt x="187" y="13"/>
                  <a:pt x="184" y="10"/>
                  <a:pt x="184" y="6"/>
                </a:cubicBezTo>
                <a:cubicBezTo>
                  <a:pt x="184" y="3"/>
                  <a:pt x="187" y="0"/>
                  <a:pt x="190" y="0"/>
                </a:cubicBezTo>
                <a:cubicBezTo>
                  <a:pt x="191" y="0"/>
                  <a:pt x="191" y="0"/>
                  <a:pt x="191" y="0"/>
                </a:cubicBezTo>
                <a:cubicBezTo>
                  <a:pt x="194" y="0"/>
                  <a:pt x="197" y="3"/>
                  <a:pt x="197" y="6"/>
                </a:cubicBezTo>
                <a:cubicBezTo>
                  <a:pt x="197" y="10"/>
                  <a:pt x="194" y="13"/>
                  <a:pt x="191" y="13"/>
                </a:cubicBezTo>
                <a:close/>
              </a:path>
            </a:pathLst>
          </a:custGeom>
          <a:solidFill>
            <a:srgbClr val="AABBC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59" name="Freeform 670">
            <a:extLst>
              <a:ext uri="{FF2B5EF4-FFF2-40B4-BE49-F238E27FC236}">
                <a16:creationId xmlns:a16="http://schemas.microsoft.com/office/drawing/2014/main" xmlns="" id="{EA171C92-0A61-485F-94E4-C731939C7CBD}"/>
              </a:ext>
            </a:extLst>
          </p:cNvPr>
          <p:cNvSpPr>
            <a:spLocks/>
          </p:cNvSpPr>
          <p:nvPr/>
        </p:nvSpPr>
        <p:spPr bwMode="auto">
          <a:xfrm>
            <a:off x="3720599" y="2877916"/>
            <a:ext cx="76307" cy="154027"/>
          </a:xfrm>
          <a:custGeom>
            <a:avLst/>
            <a:gdLst>
              <a:gd name="T0" fmla="*/ 0 w 54"/>
              <a:gd name="T1" fmla="*/ 0 h 109"/>
              <a:gd name="T2" fmla="*/ 54 w 54"/>
              <a:gd name="T3" fmla="*/ 55 h 109"/>
              <a:gd name="T4" fmla="*/ 0 w 54"/>
              <a:gd name="T5" fmla="*/ 109 h 109"/>
              <a:gd name="T6" fmla="*/ 0 w 54"/>
              <a:gd name="T7" fmla="*/ 0 h 109"/>
              <a:gd name="T8" fmla="*/ 0 w 54"/>
              <a:gd name="T9" fmla="*/ 0 h 109"/>
            </a:gdLst>
            <a:ahLst/>
            <a:cxnLst>
              <a:cxn ang="0">
                <a:pos x="T0" y="T1"/>
              </a:cxn>
              <a:cxn ang="0">
                <a:pos x="T2" y="T3"/>
              </a:cxn>
              <a:cxn ang="0">
                <a:pos x="T4" y="T5"/>
              </a:cxn>
              <a:cxn ang="0">
                <a:pos x="T6" y="T7"/>
              </a:cxn>
              <a:cxn ang="0">
                <a:pos x="T8" y="T9"/>
              </a:cxn>
            </a:cxnLst>
            <a:rect l="0" t="0" r="r" b="b"/>
            <a:pathLst>
              <a:path w="54" h="109">
                <a:moveTo>
                  <a:pt x="0" y="0"/>
                </a:moveTo>
                <a:lnTo>
                  <a:pt x="54" y="55"/>
                </a:lnTo>
                <a:lnTo>
                  <a:pt x="0" y="109"/>
                </a:lnTo>
                <a:lnTo>
                  <a:pt x="0" y="0"/>
                </a:lnTo>
                <a:lnTo>
                  <a:pt x="0" y="0"/>
                </a:lnTo>
                <a:close/>
              </a:path>
            </a:pathLst>
          </a:custGeom>
          <a:solidFill>
            <a:srgbClr val="AABBC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60" name="Freeform 671">
            <a:extLst>
              <a:ext uri="{FF2B5EF4-FFF2-40B4-BE49-F238E27FC236}">
                <a16:creationId xmlns:a16="http://schemas.microsoft.com/office/drawing/2014/main" xmlns="" id="{0FD80871-9CA3-4EBE-8679-93CC60B6AAB3}"/>
              </a:ext>
            </a:extLst>
          </p:cNvPr>
          <p:cNvSpPr>
            <a:spLocks noEditPoints="1"/>
          </p:cNvSpPr>
          <p:nvPr/>
        </p:nvSpPr>
        <p:spPr bwMode="auto">
          <a:xfrm>
            <a:off x="3151124" y="2938680"/>
            <a:ext cx="521430" cy="35328"/>
          </a:xfrm>
          <a:custGeom>
            <a:avLst/>
            <a:gdLst>
              <a:gd name="T0" fmla="*/ 9 w 197"/>
              <a:gd name="T1" fmla="*/ 13 h 13"/>
              <a:gd name="T2" fmla="*/ 9 w 197"/>
              <a:gd name="T3" fmla="*/ 13 h 13"/>
              <a:gd name="T4" fmla="*/ 9 w 197"/>
              <a:gd name="T5" fmla="*/ 0 h 13"/>
              <a:gd name="T6" fmla="*/ 15 w 197"/>
              <a:gd name="T7" fmla="*/ 6 h 13"/>
              <a:gd name="T8" fmla="*/ 9 w 197"/>
              <a:gd name="T9" fmla="*/ 13 h 13"/>
              <a:gd name="T10" fmla="*/ 39 w 197"/>
              <a:gd name="T11" fmla="*/ 13 h 13"/>
              <a:gd name="T12" fmla="*/ 39 w 197"/>
              <a:gd name="T13" fmla="*/ 13 h 13"/>
              <a:gd name="T14" fmla="*/ 33 w 197"/>
              <a:gd name="T15" fmla="*/ 6 h 13"/>
              <a:gd name="T16" fmla="*/ 39 w 197"/>
              <a:gd name="T17" fmla="*/ 0 h 13"/>
              <a:gd name="T18" fmla="*/ 46 w 197"/>
              <a:gd name="T19" fmla="*/ 6 h 13"/>
              <a:gd name="T20" fmla="*/ 39 w 197"/>
              <a:gd name="T21" fmla="*/ 13 h 13"/>
              <a:gd name="T22" fmla="*/ 70 w 197"/>
              <a:gd name="T23" fmla="*/ 13 h 13"/>
              <a:gd name="T24" fmla="*/ 69 w 197"/>
              <a:gd name="T25" fmla="*/ 13 h 13"/>
              <a:gd name="T26" fmla="*/ 63 w 197"/>
              <a:gd name="T27" fmla="*/ 6 h 13"/>
              <a:gd name="T28" fmla="*/ 69 w 197"/>
              <a:gd name="T29" fmla="*/ 0 h 13"/>
              <a:gd name="T30" fmla="*/ 70 w 197"/>
              <a:gd name="T31" fmla="*/ 0 h 13"/>
              <a:gd name="T32" fmla="*/ 76 w 197"/>
              <a:gd name="T33" fmla="*/ 6 h 13"/>
              <a:gd name="T34" fmla="*/ 70 w 197"/>
              <a:gd name="T35" fmla="*/ 13 h 13"/>
              <a:gd name="T36" fmla="*/ 100 w 197"/>
              <a:gd name="T37" fmla="*/ 13 h 13"/>
              <a:gd name="T38" fmla="*/ 100 w 197"/>
              <a:gd name="T39" fmla="*/ 13 h 13"/>
              <a:gd name="T40" fmla="*/ 93 w 197"/>
              <a:gd name="T41" fmla="*/ 6 h 13"/>
              <a:gd name="T42" fmla="*/ 100 w 197"/>
              <a:gd name="T43" fmla="*/ 0 h 13"/>
              <a:gd name="T44" fmla="*/ 100 w 197"/>
              <a:gd name="T45" fmla="*/ 0 h 13"/>
              <a:gd name="T46" fmla="*/ 106 w 197"/>
              <a:gd name="T47" fmla="*/ 6 h 13"/>
              <a:gd name="T48" fmla="*/ 100 w 197"/>
              <a:gd name="T49" fmla="*/ 13 h 13"/>
              <a:gd name="T50" fmla="*/ 130 w 197"/>
              <a:gd name="T51" fmla="*/ 13 h 13"/>
              <a:gd name="T52" fmla="*/ 130 w 197"/>
              <a:gd name="T53" fmla="*/ 13 h 13"/>
              <a:gd name="T54" fmla="*/ 124 w 197"/>
              <a:gd name="T55" fmla="*/ 6 h 13"/>
              <a:gd name="T56" fmla="*/ 130 w 197"/>
              <a:gd name="T57" fmla="*/ 0 h 13"/>
              <a:gd name="T58" fmla="*/ 137 w 197"/>
              <a:gd name="T59" fmla="*/ 6 h 13"/>
              <a:gd name="T60" fmla="*/ 130 w 197"/>
              <a:gd name="T61" fmla="*/ 13 h 13"/>
              <a:gd name="T62" fmla="*/ 161 w 197"/>
              <a:gd name="T63" fmla="*/ 13 h 13"/>
              <a:gd name="T64" fmla="*/ 160 w 197"/>
              <a:gd name="T65" fmla="*/ 13 h 13"/>
              <a:gd name="T66" fmla="*/ 154 w 197"/>
              <a:gd name="T67" fmla="*/ 6 h 13"/>
              <a:gd name="T68" fmla="*/ 160 w 197"/>
              <a:gd name="T69" fmla="*/ 0 h 13"/>
              <a:gd name="T70" fmla="*/ 167 w 197"/>
              <a:gd name="T71" fmla="*/ 6 h 13"/>
              <a:gd name="T72" fmla="*/ 161 w 197"/>
              <a:gd name="T73" fmla="*/ 13 h 13"/>
              <a:gd name="T74" fmla="*/ 191 w 197"/>
              <a:gd name="T75" fmla="*/ 13 h 13"/>
              <a:gd name="T76" fmla="*/ 191 w 197"/>
              <a:gd name="T77" fmla="*/ 13 h 13"/>
              <a:gd name="T78" fmla="*/ 184 w 197"/>
              <a:gd name="T79" fmla="*/ 6 h 13"/>
              <a:gd name="T80" fmla="*/ 191 w 197"/>
              <a:gd name="T81" fmla="*/ 0 h 13"/>
              <a:gd name="T82" fmla="*/ 191 w 197"/>
              <a:gd name="T83" fmla="*/ 0 h 13"/>
              <a:gd name="T84" fmla="*/ 197 w 197"/>
              <a:gd name="T85" fmla="*/ 6 h 13"/>
              <a:gd name="T86" fmla="*/ 191 w 197"/>
              <a:gd name="T8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7" h="13">
                <a:moveTo>
                  <a:pt x="9" y="13"/>
                </a:moveTo>
                <a:cubicBezTo>
                  <a:pt x="9" y="13"/>
                  <a:pt x="9" y="13"/>
                  <a:pt x="9" y="13"/>
                </a:cubicBezTo>
                <a:cubicBezTo>
                  <a:pt x="0" y="13"/>
                  <a:pt x="0" y="0"/>
                  <a:pt x="9" y="0"/>
                </a:cubicBezTo>
                <a:cubicBezTo>
                  <a:pt x="12" y="0"/>
                  <a:pt x="15" y="3"/>
                  <a:pt x="15" y="6"/>
                </a:cubicBezTo>
                <a:cubicBezTo>
                  <a:pt x="15" y="10"/>
                  <a:pt x="13" y="13"/>
                  <a:pt x="9" y="13"/>
                </a:cubicBezTo>
                <a:close/>
                <a:moveTo>
                  <a:pt x="39" y="13"/>
                </a:moveTo>
                <a:cubicBezTo>
                  <a:pt x="39" y="13"/>
                  <a:pt x="39" y="13"/>
                  <a:pt x="39" y="13"/>
                </a:cubicBezTo>
                <a:cubicBezTo>
                  <a:pt x="35" y="13"/>
                  <a:pt x="33" y="10"/>
                  <a:pt x="33" y="6"/>
                </a:cubicBezTo>
                <a:cubicBezTo>
                  <a:pt x="33" y="3"/>
                  <a:pt x="35" y="0"/>
                  <a:pt x="39" y="0"/>
                </a:cubicBezTo>
                <a:cubicBezTo>
                  <a:pt x="43" y="0"/>
                  <a:pt x="46" y="3"/>
                  <a:pt x="46" y="6"/>
                </a:cubicBezTo>
                <a:cubicBezTo>
                  <a:pt x="46" y="10"/>
                  <a:pt x="43" y="13"/>
                  <a:pt x="39" y="13"/>
                </a:cubicBezTo>
                <a:close/>
                <a:moveTo>
                  <a:pt x="70" y="13"/>
                </a:moveTo>
                <a:cubicBezTo>
                  <a:pt x="69" y="13"/>
                  <a:pt x="69" y="13"/>
                  <a:pt x="69" y="13"/>
                </a:cubicBezTo>
                <a:cubicBezTo>
                  <a:pt x="66" y="13"/>
                  <a:pt x="63" y="10"/>
                  <a:pt x="63" y="6"/>
                </a:cubicBezTo>
                <a:cubicBezTo>
                  <a:pt x="63" y="3"/>
                  <a:pt x="66" y="0"/>
                  <a:pt x="69" y="0"/>
                </a:cubicBezTo>
                <a:cubicBezTo>
                  <a:pt x="70" y="0"/>
                  <a:pt x="70" y="0"/>
                  <a:pt x="70" y="0"/>
                </a:cubicBezTo>
                <a:cubicBezTo>
                  <a:pt x="73" y="0"/>
                  <a:pt x="76" y="3"/>
                  <a:pt x="76" y="6"/>
                </a:cubicBezTo>
                <a:cubicBezTo>
                  <a:pt x="76" y="10"/>
                  <a:pt x="73" y="13"/>
                  <a:pt x="70" y="13"/>
                </a:cubicBezTo>
                <a:close/>
                <a:moveTo>
                  <a:pt x="100" y="13"/>
                </a:moveTo>
                <a:cubicBezTo>
                  <a:pt x="100" y="13"/>
                  <a:pt x="100" y="13"/>
                  <a:pt x="100" y="13"/>
                </a:cubicBezTo>
                <a:cubicBezTo>
                  <a:pt x="96" y="13"/>
                  <a:pt x="93" y="10"/>
                  <a:pt x="93" y="6"/>
                </a:cubicBezTo>
                <a:cubicBezTo>
                  <a:pt x="93" y="3"/>
                  <a:pt x="96" y="0"/>
                  <a:pt x="100" y="0"/>
                </a:cubicBezTo>
                <a:cubicBezTo>
                  <a:pt x="100" y="0"/>
                  <a:pt x="100" y="0"/>
                  <a:pt x="100" y="0"/>
                </a:cubicBezTo>
                <a:cubicBezTo>
                  <a:pt x="104" y="0"/>
                  <a:pt x="106" y="3"/>
                  <a:pt x="106" y="6"/>
                </a:cubicBezTo>
                <a:cubicBezTo>
                  <a:pt x="106" y="10"/>
                  <a:pt x="104" y="13"/>
                  <a:pt x="100" y="13"/>
                </a:cubicBezTo>
                <a:close/>
                <a:moveTo>
                  <a:pt x="130" y="13"/>
                </a:moveTo>
                <a:cubicBezTo>
                  <a:pt x="130" y="13"/>
                  <a:pt x="130" y="13"/>
                  <a:pt x="130" y="13"/>
                </a:cubicBezTo>
                <a:cubicBezTo>
                  <a:pt x="126" y="13"/>
                  <a:pt x="124" y="10"/>
                  <a:pt x="124" y="6"/>
                </a:cubicBezTo>
                <a:cubicBezTo>
                  <a:pt x="124" y="3"/>
                  <a:pt x="126" y="0"/>
                  <a:pt x="130" y="0"/>
                </a:cubicBezTo>
                <a:cubicBezTo>
                  <a:pt x="133" y="0"/>
                  <a:pt x="137" y="3"/>
                  <a:pt x="137" y="6"/>
                </a:cubicBezTo>
                <a:cubicBezTo>
                  <a:pt x="137" y="10"/>
                  <a:pt x="134" y="13"/>
                  <a:pt x="130" y="13"/>
                </a:cubicBezTo>
                <a:close/>
                <a:moveTo>
                  <a:pt x="161" y="13"/>
                </a:moveTo>
                <a:cubicBezTo>
                  <a:pt x="160" y="13"/>
                  <a:pt x="160" y="13"/>
                  <a:pt x="160" y="13"/>
                </a:cubicBezTo>
                <a:cubicBezTo>
                  <a:pt x="157" y="13"/>
                  <a:pt x="154" y="10"/>
                  <a:pt x="154" y="6"/>
                </a:cubicBezTo>
                <a:cubicBezTo>
                  <a:pt x="154" y="3"/>
                  <a:pt x="157" y="0"/>
                  <a:pt x="160" y="0"/>
                </a:cubicBezTo>
                <a:cubicBezTo>
                  <a:pt x="164" y="0"/>
                  <a:pt x="167" y="3"/>
                  <a:pt x="167" y="6"/>
                </a:cubicBezTo>
                <a:cubicBezTo>
                  <a:pt x="167" y="10"/>
                  <a:pt x="164" y="13"/>
                  <a:pt x="161" y="13"/>
                </a:cubicBezTo>
                <a:close/>
                <a:moveTo>
                  <a:pt x="191" y="13"/>
                </a:moveTo>
                <a:cubicBezTo>
                  <a:pt x="191" y="13"/>
                  <a:pt x="191" y="13"/>
                  <a:pt x="191" y="13"/>
                </a:cubicBezTo>
                <a:cubicBezTo>
                  <a:pt x="187" y="13"/>
                  <a:pt x="184" y="10"/>
                  <a:pt x="184" y="6"/>
                </a:cubicBezTo>
                <a:cubicBezTo>
                  <a:pt x="184" y="3"/>
                  <a:pt x="187" y="0"/>
                  <a:pt x="191" y="0"/>
                </a:cubicBezTo>
                <a:cubicBezTo>
                  <a:pt x="191" y="0"/>
                  <a:pt x="191" y="0"/>
                  <a:pt x="191" y="0"/>
                </a:cubicBezTo>
                <a:cubicBezTo>
                  <a:pt x="194" y="0"/>
                  <a:pt x="197" y="3"/>
                  <a:pt x="197" y="6"/>
                </a:cubicBezTo>
                <a:cubicBezTo>
                  <a:pt x="197" y="10"/>
                  <a:pt x="194" y="13"/>
                  <a:pt x="191" y="13"/>
                </a:cubicBezTo>
                <a:close/>
              </a:path>
            </a:pathLst>
          </a:custGeom>
          <a:solidFill>
            <a:srgbClr val="AABBC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61" name="Freeform 672">
            <a:extLst>
              <a:ext uri="{FF2B5EF4-FFF2-40B4-BE49-F238E27FC236}">
                <a16:creationId xmlns:a16="http://schemas.microsoft.com/office/drawing/2014/main" xmlns="" id="{CD9A60DD-28D9-44E3-A425-E9E7B9B3EAEA}"/>
              </a:ext>
            </a:extLst>
          </p:cNvPr>
          <p:cNvSpPr>
            <a:spLocks noEditPoints="1"/>
          </p:cNvSpPr>
          <p:nvPr/>
        </p:nvSpPr>
        <p:spPr bwMode="auto">
          <a:xfrm>
            <a:off x="1569879" y="2938680"/>
            <a:ext cx="2508232" cy="2156371"/>
          </a:xfrm>
          <a:custGeom>
            <a:avLst/>
            <a:gdLst>
              <a:gd name="T0" fmla="*/ 910 w 947"/>
              <a:gd name="T1" fmla="*/ 802 h 815"/>
              <a:gd name="T2" fmla="*/ 122 w 947"/>
              <a:gd name="T3" fmla="*/ 13 h 815"/>
              <a:gd name="T4" fmla="*/ 92 w 947"/>
              <a:gd name="T5" fmla="*/ 15 h 815"/>
              <a:gd name="T6" fmla="*/ 63 w 947"/>
              <a:gd name="T7" fmla="*/ 26 h 815"/>
              <a:gd name="T8" fmla="*/ 39 w 947"/>
              <a:gd name="T9" fmla="*/ 44 h 815"/>
              <a:gd name="T10" fmla="*/ 21 w 947"/>
              <a:gd name="T11" fmla="*/ 68 h 815"/>
              <a:gd name="T12" fmla="*/ 10 w 947"/>
              <a:gd name="T13" fmla="*/ 89 h 815"/>
              <a:gd name="T14" fmla="*/ 13 w 947"/>
              <a:gd name="T15" fmla="*/ 119 h 815"/>
              <a:gd name="T16" fmla="*/ 13 w 947"/>
              <a:gd name="T17" fmla="*/ 149 h 815"/>
              <a:gd name="T18" fmla="*/ 13 w 947"/>
              <a:gd name="T19" fmla="*/ 180 h 815"/>
              <a:gd name="T20" fmla="*/ 13 w 947"/>
              <a:gd name="T21" fmla="*/ 210 h 815"/>
              <a:gd name="T22" fmla="*/ 13 w 947"/>
              <a:gd name="T23" fmla="*/ 241 h 815"/>
              <a:gd name="T24" fmla="*/ 7 w 947"/>
              <a:gd name="T25" fmla="*/ 277 h 815"/>
              <a:gd name="T26" fmla="*/ 7 w 947"/>
              <a:gd name="T27" fmla="*/ 338 h 815"/>
              <a:gd name="T28" fmla="*/ 7 w 947"/>
              <a:gd name="T29" fmla="*/ 368 h 815"/>
              <a:gd name="T30" fmla="*/ 0 w 947"/>
              <a:gd name="T31" fmla="*/ 392 h 815"/>
              <a:gd name="T32" fmla="*/ 0 w 947"/>
              <a:gd name="T33" fmla="*/ 422 h 815"/>
              <a:gd name="T34" fmla="*/ 0 w 947"/>
              <a:gd name="T35" fmla="*/ 453 h 815"/>
              <a:gd name="T36" fmla="*/ 940 w 947"/>
              <a:gd name="T37" fmla="*/ 802 h 815"/>
              <a:gd name="T38" fmla="*/ 122 w 947"/>
              <a:gd name="T39" fmla="*/ 802 h 815"/>
              <a:gd name="T40" fmla="*/ 85 w 947"/>
              <a:gd name="T41" fmla="*/ 804 h 815"/>
              <a:gd name="T42" fmla="*/ 58 w 947"/>
              <a:gd name="T43" fmla="*/ 792 h 815"/>
              <a:gd name="T44" fmla="*/ 34 w 947"/>
              <a:gd name="T45" fmla="*/ 773 h 815"/>
              <a:gd name="T46" fmla="*/ 17 w 947"/>
              <a:gd name="T47" fmla="*/ 748 h 815"/>
              <a:gd name="T48" fmla="*/ 8 w 947"/>
              <a:gd name="T49" fmla="*/ 719 h 815"/>
              <a:gd name="T50" fmla="*/ 10 w 947"/>
              <a:gd name="T51" fmla="*/ 719 h 815"/>
              <a:gd name="T52" fmla="*/ 7 w 947"/>
              <a:gd name="T53" fmla="*/ 689 h 815"/>
              <a:gd name="T54" fmla="*/ 7 w 947"/>
              <a:gd name="T55" fmla="*/ 658 h 815"/>
              <a:gd name="T56" fmla="*/ 7 w 947"/>
              <a:gd name="T57" fmla="*/ 628 h 815"/>
              <a:gd name="T58" fmla="*/ 7 w 947"/>
              <a:gd name="T59" fmla="*/ 598 h 815"/>
              <a:gd name="T60" fmla="*/ 7 w 947"/>
              <a:gd name="T61" fmla="*/ 537 h 815"/>
              <a:gd name="T62" fmla="*/ 0 w 947"/>
              <a:gd name="T63" fmla="*/ 513 h 815"/>
              <a:gd name="T64" fmla="*/ 0 w 947"/>
              <a:gd name="T65" fmla="*/ 483 h 815"/>
              <a:gd name="T66" fmla="*/ 887 w 947"/>
              <a:gd name="T67" fmla="*/ 809 h 815"/>
              <a:gd name="T68" fmla="*/ 856 w 947"/>
              <a:gd name="T69" fmla="*/ 809 h 815"/>
              <a:gd name="T70" fmla="*/ 820 w 947"/>
              <a:gd name="T71" fmla="*/ 815 h 815"/>
              <a:gd name="T72" fmla="*/ 783 w 947"/>
              <a:gd name="T73" fmla="*/ 809 h 815"/>
              <a:gd name="T74" fmla="*/ 752 w 947"/>
              <a:gd name="T75" fmla="*/ 809 h 815"/>
              <a:gd name="T76" fmla="*/ 728 w 947"/>
              <a:gd name="T77" fmla="*/ 802 h 815"/>
              <a:gd name="T78" fmla="*/ 668 w 947"/>
              <a:gd name="T79" fmla="*/ 802 h 815"/>
              <a:gd name="T80" fmla="*/ 638 w 947"/>
              <a:gd name="T81" fmla="*/ 802 h 815"/>
              <a:gd name="T82" fmla="*/ 608 w 947"/>
              <a:gd name="T83" fmla="*/ 802 h 815"/>
              <a:gd name="T84" fmla="*/ 577 w 947"/>
              <a:gd name="T85" fmla="*/ 802 h 815"/>
              <a:gd name="T86" fmla="*/ 553 w 947"/>
              <a:gd name="T87" fmla="*/ 809 h 815"/>
              <a:gd name="T88" fmla="*/ 517 w 947"/>
              <a:gd name="T89" fmla="*/ 815 h 815"/>
              <a:gd name="T90" fmla="*/ 486 w 947"/>
              <a:gd name="T91" fmla="*/ 815 h 815"/>
              <a:gd name="T92" fmla="*/ 456 w 947"/>
              <a:gd name="T93" fmla="*/ 815 h 815"/>
              <a:gd name="T94" fmla="*/ 419 w 947"/>
              <a:gd name="T95" fmla="*/ 809 h 815"/>
              <a:gd name="T96" fmla="*/ 389 w 947"/>
              <a:gd name="T97" fmla="*/ 809 h 815"/>
              <a:gd name="T98" fmla="*/ 358 w 947"/>
              <a:gd name="T99" fmla="*/ 809 h 815"/>
              <a:gd name="T100" fmla="*/ 334 w 947"/>
              <a:gd name="T101" fmla="*/ 802 h 815"/>
              <a:gd name="T102" fmla="*/ 274 w 947"/>
              <a:gd name="T103" fmla="*/ 802 h 815"/>
              <a:gd name="T104" fmla="*/ 243 w 947"/>
              <a:gd name="T105" fmla="*/ 802 h 815"/>
              <a:gd name="T106" fmla="*/ 213 w 947"/>
              <a:gd name="T107" fmla="*/ 802 h 815"/>
              <a:gd name="T108" fmla="*/ 183 w 947"/>
              <a:gd name="T109" fmla="*/ 802 h 815"/>
              <a:gd name="T110" fmla="*/ 159 w 947"/>
              <a:gd name="T111" fmla="*/ 809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47" h="815">
                <a:moveTo>
                  <a:pt x="910" y="802"/>
                </a:moveTo>
                <a:cubicBezTo>
                  <a:pt x="911" y="802"/>
                  <a:pt x="911" y="802"/>
                  <a:pt x="911" y="802"/>
                </a:cubicBezTo>
                <a:cubicBezTo>
                  <a:pt x="914" y="802"/>
                  <a:pt x="917" y="805"/>
                  <a:pt x="917" y="809"/>
                </a:cubicBezTo>
                <a:cubicBezTo>
                  <a:pt x="917" y="812"/>
                  <a:pt x="914" y="815"/>
                  <a:pt x="911" y="815"/>
                </a:cubicBezTo>
                <a:cubicBezTo>
                  <a:pt x="910" y="815"/>
                  <a:pt x="910" y="815"/>
                  <a:pt x="910" y="815"/>
                </a:cubicBezTo>
                <a:cubicBezTo>
                  <a:pt x="907" y="815"/>
                  <a:pt x="904" y="812"/>
                  <a:pt x="904" y="809"/>
                </a:cubicBezTo>
                <a:cubicBezTo>
                  <a:pt x="904" y="805"/>
                  <a:pt x="907" y="802"/>
                  <a:pt x="910" y="802"/>
                </a:cubicBezTo>
                <a:close/>
                <a:moveTo>
                  <a:pt x="122" y="13"/>
                </a:moveTo>
                <a:cubicBezTo>
                  <a:pt x="122" y="13"/>
                  <a:pt x="122" y="13"/>
                  <a:pt x="122" y="13"/>
                </a:cubicBezTo>
                <a:cubicBezTo>
                  <a:pt x="118" y="13"/>
                  <a:pt x="115" y="10"/>
                  <a:pt x="115" y="6"/>
                </a:cubicBezTo>
                <a:cubicBezTo>
                  <a:pt x="115" y="3"/>
                  <a:pt x="118" y="0"/>
                  <a:pt x="122" y="0"/>
                </a:cubicBezTo>
                <a:cubicBezTo>
                  <a:pt x="122" y="0"/>
                  <a:pt x="122" y="0"/>
                  <a:pt x="122" y="0"/>
                </a:cubicBezTo>
                <a:cubicBezTo>
                  <a:pt x="126" y="0"/>
                  <a:pt x="129" y="3"/>
                  <a:pt x="129" y="6"/>
                </a:cubicBezTo>
                <a:cubicBezTo>
                  <a:pt x="129" y="10"/>
                  <a:pt x="126" y="13"/>
                  <a:pt x="122" y="13"/>
                </a:cubicBezTo>
                <a:close/>
                <a:moveTo>
                  <a:pt x="92" y="15"/>
                </a:moveTo>
                <a:cubicBezTo>
                  <a:pt x="89" y="15"/>
                  <a:pt x="86" y="13"/>
                  <a:pt x="85" y="10"/>
                </a:cubicBezTo>
                <a:cubicBezTo>
                  <a:pt x="85" y="7"/>
                  <a:pt x="87" y="3"/>
                  <a:pt x="90" y="2"/>
                </a:cubicBezTo>
                <a:cubicBezTo>
                  <a:pt x="94" y="2"/>
                  <a:pt x="97" y="4"/>
                  <a:pt x="98" y="7"/>
                </a:cubicBezTo>
                <a:cubicBezTo>
                  <a:pt x="99" y="11"/>
                  <a:pt x="97" y="14"/>
                  <a:pt x="93" y="15"/>
                </a:cubicBezTo>
                <a:cubicBezTo>
                  <a:pt x="93" y="15"/>
                  <a:pt x="93" y="15"/>
                  <a:pt x="93" y="15"/>
                </a:cubicBezTo>
                <a:cubicBezTo>
                  <a:pt x="92" y="15"/>
                  <a:pt x="92" y="15"/>
                  <a:pt x="92" y="15"/>
                </a:cubicBezTo>
                <a:close/>
                <a:moveTo>
                  <a:pt x="63" y="26"/>
                </a:moveTo>
                <a:cubicBezTo>
                  <a:pt x="61" y="26"/>
                  <a:pt x="59" y="25"/>
                  <a:pt x="58" y="22"/>
                </a:cubicBezTo>
                <a:cubicBezTo>
                  <a:pt x="56" y="19"/>
                  <a:pt x="57" y="15"/>
                  <a:pt x="60" y="14"/>
                </a:cubicBezTo>
                <a:cubicBezTo>
                  <a:pt x="63" y="12"/>
                  <a:pt x="67" y="13"/>
                  <a:pt x="69" y="16"/>
                </a:cubicBezTo>
                <a:cubicBezTo>
                  <a:pt x="71" y="19"/>
                  <a:pt x="70" y="23"/>
                  <a:pt x="67" y="25"/>
                </a:cubicBezTo>
                <a:cubicBezTo>
                  <a:pt x="66" y="25"/>
                  <a:pt x="66" y="25"/>
                  <a:pt x="66" y="25"/>
                </a:cubicBezTo>
                <a:cubicBezTo>
                  <a:pt x="65" y="26"/>
                  <a:pt x="64" y="26"/>
                  <a:pt x="63" y="26"/>
                </a:cubicBezTo>
                <a:close/>
                <a:moveTo>
                  <a:pt x="39" y="44"/>
                </a:moveTo>
                <a:cubicBezTo>
                  <a:pt x="37" y="44"/>
                  <a:pt x="36" y="43"/>
                  <a:pt x="34" y="42"/>
                </a:cubicBezTo>
                <a:cubicBezTo>
                  <a:pt x="32" y="39"/>
                  <a:pt x="32" y="35"/>
                  <a:pt x="35" y="33"/>
                </a:cubicBezTo>
                <a:cubicBezTo>
                  <a:pt x="37" y="30"/>
                  <a:pt x="41" y="30"/>
                  <a:pt x="44" y="33"/>
                </a:cubicBezTo>
                <a:cubicBezTo>
                  <a:pt x="46" y="35"/>
                  <a:pt x="46" y="39"/>
                  <a:pt x="44" y="42"/>
                </a:cubicBezTo>
                <a:cubicBezTo>
                  <a:pt x="44" y="42"/>
                  <a:pt x="44" y="42"/>
                  <a:pt x="43" y="42"/>
                </a:cubicBezTo>
                <a:cubicBezTo>
                  <a:pt x="42" y="43"/>
                  <a:pt x="41" y="44"/>
                  <a:pt x="39" y="44"/>
                </a:cubicBezTo>
                <a:close/>
                <a:moveTo>
                  <a:pt x="21" y="68"/>
                </a:moveTo>
                <a:cubicBezTo>
                  <a:pt x="20" y="68"/>
                  <a:pt x="18" y="67"/>
                  <a:pt x="17" y="67"/>
                </a:cubicBezTo>
                <a:cubicBezTo>
                  <a:pt x="14" y="65"/>
                  <a:pt x="13" y="61"/>
                  <a:pt x="15" y="58"/>
                </a:cubicBezTo>
                <a:cubicBezTo>
                  <a:pt x="17" y="55"/>
                  <a:pt x="21" y="54"/>
                  <a:pt x="24" y="56"/>
                </a:cubicBezTo>
                <a:cubicBezTo>
                  <a:pt x="27" y="57"/>
                  <a:pt x="28" y="61"/>
                  <a:pt x="26" y="64"/>
                </a:cubicBezTo>
                <a:cubicBezTo>
                  <a:pt x="26" y="64"/>
                  <a:pt x="26" y="64"/>
                  <a:pt x="26" y="64"/>
                </a:cubicBezTo>
                <a:cubicBezTo>
                  <a:pt x="25" y="67"/>
                  <a:pt x="23" y="68"/>
                  <a:pt x="21" y="68"/>
                </a:cubicBezTo>
                <a:close/>
                <a:moveTo>
                  <a:pt x="10" y="96"/>
                </a:moveTo>
                <a:cubicBezTo>
                  <a:pt x="9" y="96"/>
                  <a:pt x="9" y="96"/>
                  <a:pt x="8" y="96"/>
                </a:cubicBezTo>
                <a:cubicBezTo>
                  <a:pt x="5" y="95"/>
                  <a:pt x="3" y="91"/>
                  <a:pt x="3" y="88"/>
                </a:cubicBezTo>
                <a:cubicBezTo>
                  <a:pt x="3" y="88"/>
                  <a:pt x="3" y="87"/>
                  <a:pt x="3" y="87"/>
                </a:cubicBezTo>
                <a:cubicBezTo>
                  <a:pt x="4" y="84"/>
                  <a:pt x="8" y="82"/>
                  <a:pt x="11" y="83"/>
                </a:cubicBezTo>
                <a:cubicBezTo>
                  <a:pt x="15" y="84"/>
                  <a:pt x="17" y="87"/>
                  <a:pt x="16" y="90"/>
                </a:cubicBezTo>
                <a:cubicBezTo>
                  <a:pt x="10" y="89"/>
                  <a:pt x="10" y="89"/>
                  <a:pt x="10" y="89"/>
                </a:cubicBezTo>
                <a:cubicBezTo>
                  <a:pt x="16" y="91"/>
                  <a:pt x="16" y="91"/>
                  <a:pt x="16" y="91"/>
                </a:cubicBezTo>
                <a:cubicBezTo>
                  <a:pt x="15" y="94"/>
                  <a:pt x="12" y="96"/>
                  <a:pt x="10" y="96"/>
                </a:cubicBezTo>
                <a:close/>
                <a:moveTo>
                  <a:pt x="7" y="126"/>
                </a:moveTo>
                <a:cubicBezTo>
                  <a:pt x="3" y="126"/>
                  <a:pt x="0" y="123"/>
                  <a:pt x="0" y="119"/>
                </a:cubicBezTo>
                <a:cubicBezTo>
                  <a:pt x="0" y="119"/>
                  <a:pt x="0" y="119"/>
                  <a:pt x="0" y="119"/>
                </a:cubicBezTo>
                <a:cubicBezTo>
                  <a:pt x="0" y="115"/>
                  <a:pt x="3" y="113"/>
                  <a:pt x="7" y="113"/>
                </a:cubicBezTo>
                <a:cubicBezTo>
                  <a:pt x="10" y="113"/>
                  <a:pt x="13" y="115"/>
                  <a:pt x="13" y="119"/>
                </a:cubicBezTo>
                <a:cubicBezTo>
                  <a:pt x="13" y="119"/>
                  <a:pt x="13" y="119"/>
                  <a:pt x="13" y="119"/>
                </a:cubicBezTo>
                <a:cubicBezTo>
                  <a:pt x="13" y="123"/>
                  <a:pt x="10" y="126"/>
                  <a:pt x="7" y="126"/>
                </a:cubicBezTo>
                <a:close/>
                <a:moveTo>
                  <a:pt x="7" y="156"/>
                </a:moveTo>
                <a:cubicBezTo>
                  <a:pt x="3" y="156"/>
                  <a:pt x="0" y="153"/>
                  <a:pt x="0" y="150"/>
                </a:cubicBezTo>
                <a:cubicBezTo>
                  <a:pt x="0" y="149"/>
                  <a:pt x="0" y="149"/>
                  <a:pt x="0" y="149"/>
                </a:cubicBezTo>
                <a:cubicBezTo>
                  <a:pt x="0" y="146"/>
                  <a:pt x="3" y="143"/>
                  <a:pt x="7" y="143"/>
                </a:cubicBezTo>
                <a:cubicBezTo>
                  <a:pt x="10" y="143"/>
                  <a:pt x="13" y="146"/>
                  <a:pt x="13" y="149"/>
                </a:cubicBezTo>
                <a:cubicBezTo>
                  <a:pt x="13" y="150"/>
                  <a:pt x="13" y="150"/>
                  <a:pt x="13" y="150"/>
                </a:cubicBezTo>
                <a:cubicBezTo>
                  <a:pt x="13" y="153"/>
                  <a:pt x="10" y="156"/>
                  <a:pt x="7" y="156"/>
                </a:cubicBezTo>
                <a:close/>
                <a:moveTo>
                  <a:pt x="7" y="186"/>
                </a:moveTo>
                <a:cubicBezTo>
                  <a:pt x="3" y="186"/>
                  <a:pt x="0" y="184"/>
                  <a:pt x="0" y="180"/>
                </a:cubicBezTo>
                <a:cubicBezTo>
                  <a:pt x="0" y="180"/>
                  <a:pt x="0" y="180"/>
                  <a:pt x="0" y="180"/>
                </a:cubicBezTo>
                <a:cubicBezTo>
                  <a:pt x="0" y="176"/>
                  <a:pt x="3" y="173"/>
                  <a:pt x="7" y="173"/>
                </a:cubicBezTo>
                <a:cubicBezTo>
                  <a:pt x="10" y="173"/>
                  <a:pt x="13" y="176"/>
                  <a:pt x="13" y="180"/>
                </a:cubicBezTo>
                <a:cubicBezTo>
                  <a:pt x="13" y="180"/>
                  <a:pt x="13" y="180"/>
                  <a:pt x="13" y="180"/>
                </a:cubicBezTo>
                <a:cubicBezTo>
                  <a:pt x="13" y="184"/>
                  <a:pt x="10" y="186"/>
                  <a:pt x="7" y="186"/>
                </a:cubicBezTo>
                <a:close/>
                <a:moveTo>
                  <a:pt x="7" y="217"/>
                </a:moveTo>
                <a:cubicBezTo>
                  <a:pt x="3" y="217"/>
                  <a:pt x="0" y="214"/>
                  <a:pt x="0" y="210"/>
                </a:cubicBezTo>
                <a:cubicBezTo>
                  <a:pt x="0" y="210"/>
                  <a:pt x="0" y="210"/>
                  <a:pt x="0" y="210"/>
                </a:cubicBezTo>
                <a:cubicBezTo>
                  <a:pt x="0" y="206"/>
                  <a:pt x="3" y="204"/>
                  <a:pt x="7" y="204"/>
                </a:cubicBezTo>
                <a:cubicBezTo>
                  <a:pt x="10" y="204"/>
                  <a:pt x="13" y="206"/>
                  <a:pt x="13" y="210"/>
                </a:cubicBezTo>
                <a:cubicBezTo>
                  <a:pt x="13" y="210"/>
                  <a:pt x="13" y="210"/>
                  <a:pt x="13" y="210"/>
                </a:cubicBezTo>
                <a:cubicBezTo>
                  <a:pt x="13" y="214"/>
                  <a:pt x="10" y="217"/>
                  <a:pt x="7" y="217"/>
                </a:cubicBezTo>
                <a:close/>
                <a:moveTo>
                  <a:pt x="7" y="247"/>
                </a:moveTo>
                <a:cubicBezTo>
                  <a:pt x="3" y="247"/>
                  <a:pt x="0" y="244"/>
                  <a:pt x="0" y="241"/>
                </a:cubicBezTo>
                <a:cubicBezTo>
                  <a:pt x="0" y="237"/>
                  <a:pt x="3" y="234"/>
                  <a:pt x="7" y="234"/>
                </a:cubicBezTo>
                <a:cubicBezTo>
                  <a:pt x="10" y="234"/>
                  <a:pt x="13" y="237"/>
                  <a:pt x="13" y="240"/>
                </a:cubicBezTo>
                <a:cubicBezTo>
                  <a:pt x="13" y="241"/>
                  <a:pt x="13" y="241"/>
                  <a:pt x="13" y="241"/>
                </a:cubicBezTo>
                <a:cubicBezTo>
                  <a:pt x="13" y="244"/>
                  <a:pt x="10" y="247"/>
                  <a:pt x="7" y="247"/>
                </a:cubicBezTo>
                <a:close/>
                <a:moveTo>
                  <a:pt x="7" y="277"/>
                </a:moveTo>
                <a:cubicBezTo>
                  <a:pt x="3" y="277"/>
                  <a:pt x="0" y="274"/>
                  <a:pt x="0" y="271"/>
                </a:cubicBezTo>
                <a:cubicBezTo>
                  <a:pt x="0" y="267"/>
                  <a:pt x="3" y="264"/>
                  <a:pt x="7" y="264"/>
                </a:cubicBezTo>
                <a:cubicBezTo>
                  <a:pt x="10" y="264"/>
                  <a:pt x="13" y="267"/>
                  <a:pt x="13" y="271"/>
                </a:cubicBezTo>
                <a:cubicBezTo>
                  <a:pt x="13" y="271"/>
                  <a:pt x="13" y="271"/>
                  <a:pt x="13" y="271"/>
                </a:cubicBezTo>
                <a:cubicBezTo>
                  <a:pt x="13" y="274"/>
                  <a:pt x="10" y="277"/>
                  <a:pt x="7" y="277"/>
                </a:cubicBezTo>
                <a:close/>
                <a:moveTo>
                  <a:pt x="7" y="308"/>
                </a:moveTo>
                <a:cubicBezTo>
                  <a:pt x="3" y="308"/>
                  <a:pt x="0" y="305"/>
                  <a:pt x="0" y="301"/>
                </a:cubicBezTo>
                <a:cubicBezTo>
                  <a:pt x="0" y="298"/>
                  <a:pt x="3" y="295"/>
                  <a:pt x="7" y="295"/>
                </a:cubicBezTo>
                <a:cubicBezTo>
                  <a:pt x="10" y="295"/>
                  <a:pt x="13" y="297"/>
                  <a:pt x="13" y="301"/>
                </a:cubicBezTo>
                <a:cubicBezTo>
                  <a:pt x="13" y="301"/>
                  <a:pt x="13" y="301"/>
                  <a:pt x="13" y="301"/>
                </a:cubicBezTo>
                <a:cubicBezTo>
                  <a:pt x="13" y="305"/>
                  <a:pt x="10" y="308"/>
                  <a:pt x="7" y="308"/>
                </a:cubicBezTo>
                <a:close/>
                <a:moveTo>
                  <a:pt x="7" y="338"/>
                </a:moveTo>
                <a:cubicBezTo>
                  <a:pt x="3" y="338"/>
                  <a:pt x="0" y="335"/>
                  <a:pt x="0" y="332"/>
                </a:cubicBezTo>
                <a:cubicBezTo>
                  <a:pt x="0" y="331"/>
                  <a:pt x="0" y="331"/>
                  <a:pt x="0" y="331"/>
                </a:cubicBezTo>
                <a:cubicBezTo>
                  <a:pt x="0" y="328"/>
                  <a:pt x="3" y="325"/>
                  <a:pt x="7" y="325"/>
                </a:cubicBezTo>
                <a:cubicBezTo>
                  <a:pt x="10" y="325"/>
                  <a:pt x="13" y="328"/>
                  <a:pt x="13" y="331"/>
                </a:cubicBezTo>
                <a:cubicBezTo>
                  <a:pt x="13" y="332"/>
                  <a:pt x="13" y="332"/>
                  <a:pt x="13" y="332"/>
                </a:cubicBezTo>
                <a:cubicBezTo>
                  <a:pt x="13" y="335"/>
                  <a:pt x="10" y="338"/>
                  <a:pt x="7" y="338"/>
                </a:cubicBezTo>
                <a:close/>
                <a:moveTo>
                  <a:pt x="7" y="368"/>
                </a:moveTo>
                <a:cubicBezTo>
                  <a:pt x="3" y="368"/>
                  <a:pt x="0" y="365"/>
                  <a:pt x="0" y="362"/>
                </a:cubicBezTo>
                <a:cubicBezTo>
                  <a:pt x="0" y="361"/>
                  <a:pt x="0" y="361"/>
                  <a:pt x="0" y="361"/>
                </a:cubicBezTo>
                <a:cubicBezTo>
                  <a:pt x="0" y="353"/>
                  <a:pt x="13" y="353"/>
                  <a:pt x="13" y="361"/>
                </a:cubicBezTo>
                <a:cubicBezTo>
                  <a:pt x="13" y="362"/>
                  <a:pt x="13" y="362"/>
                  <a:pt x="13" y="362"/>
                </a:cubicBezTo>
                <a:cubicBezTo>
                  <a:pt x="13" y="365"/>
                  <a:pt x="10" y="368"/>
                  <a:pt x="7" y="368"/>
                </a:cubicBezTo>
                <a:close/>
                <a:moveTo>
                  <a:pt x="7" y="398"/>
                </a:moveTo>
                <a:cubicBezTo>
                  <a:pt x="3" y="398"/>
                  <a:pt x="0" y="396"/>
                  <a:pt x="0" y="392"/>
                </a:cubicBezTo>
                <a:cubicBezTo>
                  <a:pt x="0" y="392"/>
                  <a:pt x="0" y="392"/>
                  <a:pt x="0" y="392"/>
                </a:cubicBezTo>
                <a:cubicBezTo>
                  <a:pt x="0" y="388"/>
                  <a:pt x="3" y="385"/>
                  <a:pt x="7" y="385"/>
                </a:cubicBezTo>
                <a:cubicBezTo>
                  <a:pt x="10" y="385"/>
                  <a:pt x="13" y="388"/>
                  <a:pt x="13" y="392"/>
                </a:cubicBezTo>
                <a:cubicBezTo>
                  <a:pt x="13" y="392"/>
                  <a:pt x="13" y="392"/>
                  <a:pt x="13" y="392"/>
                </a:cubicBezTo>
                <a:cubicBezTo>
                  <a:pt x="13" y="396"/>
                  <a:pt x="10" y="398"/>
                  <a:pt x="7" y="398"/>
                </a:cubicBezTo>
                <a:close/>
                <a:moveTo>
                  <a:pt x="7" y="429"/>
                </a:moveTo>
                <a:cubicBezTo>
                  <a:pt x="3" y="429"/>
                  <a:pt x="0" y="426"/>
                  <a:pt x="0" y="422"/>
                </a:cubicBezTo>
                <a:cubicBezTo>
                  <a:pt x="0" y="422"/>
                  <a:pt x="0" y="422"/>
                  <a:pt x="0" y="422"/>
                </a:cubicBezTo>
                <a:cubicBezTo>
                  <a:pt x="0" y="418"/>
                  <a:pt x="3" y="415"/>
                  <a:pt x="7" y="415"/>
                </a:cubicBezTo>
                <a:cubicBezTo>
                  <a:pt x="10" y="415"/>
                  <a:pt x="13" y="418"/>
                  <a:pt x="13" y="422"/>
                </a:cubicBezTo>
                <a:cubicBezTo>
                  <a:pt x="13" y="422"/>
                  <a:pt x="13" y="422"/>
                  <a:pt x="13" y="422"/>
                </a:cubicBezTo>
                <a:cubicBezTo>
                  <a:pt x="13" y="426"/>
                  <a:pt x="10" y="429"/>
                  <a:pt x="7" y="429"/>
                </a:cubicBezTo>
                <a:close/>
                <a:moveTo>
                  <a:pt x="7" y="459"/>
                </a:moveTo>
                <a:cubicBezTo>
                  <a:pt x="3" y="459"/>
                  <a:pt x="0" y="456"/>
                  <a:pt x="0" y="453"/>
                </a:cubicBezTo>
                <a:cubicBezTo>
                  <a:pt x="0" y="452"/>
                  <a:pt x="0" y="452"/>
                  <a:pt x="0" y="452"/>
                </a:cubicBezTo>
                <a:cubicBezTo>
                  <a:pt x="0" y="449"/>
                  <a:pt x="3" y="446"/>
                  <a:pt x="7" y="446"/>
                </a:cubicBezTo>
                <a:cubicBezTo>
                  <a:pt x="10" y="446"/>
                  <a:pt x="13" y="449"/>
                  <a:pt x="13" y="452"/>
                </a:cubicBezTo>
                <a:cubicBezTo>
                  <a:pt x="13" y="453"/>
                  <a:pt x="13" y="453"/>
                  <a:pt x="13" y="453"/>
                </a:cubicBezTo>
                <a:cubicBezTo>
                  <a:pt x="13" y="456"/>
                  <a:pt x="10" y="459"/>
                  <a:pt x="7" y="459"/>
                </a:cubicBezTo>
                <a:close/>
                <a:moveTo>
                  <a:pt x="940" y="802"/>
                </a:moveTo>
                <a:cubicBezTo>
                  <a:pt x="940" y="802"/>
                  <a:pt x="940" y="802"/>
                  <a:pt x="940" y="802"/>
                </a:cubicBezTo>
                <a:cubicBezTo>
                  <a:pt x="944" y="802"/>
                  <a:pt x="947" y="805"/>
                  <a:pt x="947" y="809"/>
                </a:cubicBezTo>
                <a:cubicBezTo>
                  <a:pt x="947" y="812"/>
                  <a:pt x="944" y="815"/>
                  <a:pt x="940" y="815"/>
                </a:cubicBezTo>
                <a:cubicBezTo>
                  <a:pt x="940" y="815"/>
                  <a:pt x="940" y="815"/>
                  <a:pt x="940" y="815"/>
                </a:cubicBezTo>
                <a:cubicBezTo>
                  <a:pt x="936" y="815"/>
                  <a:pt x="934" y="812"/>
                  <a:pt x="934" y="809"/>
                </a:cubicBezTo>
                <a:cubicBezTo>
                  <a:pt x="934" y="805"/>
                  <a:pt x="936" y="802"/>
                  <a:pt x="940" y="802"/>
                </a:cubicBezTo>
                <a:close/>
                <a:moveTo>
                  <a:pt x="122" y="802"/>
                </a:moveTo>
                <a:cubicBezTo>
                  <a:pt x="122" y="802"/>
                  <a:pt x="122" y="802"/>
                  <a:pt x="122" y="802"/>
                </a:cubicBezTo>
                <a:cubicBezTo>
                  <a:pt x="118" y="802"/>
                  <a:pt x="115" y="805"/>
                  <a:pt x="115" y="808"/>
                </a:cubicBezTo>
                <a:cubicBezTo>
                  <a:pt x="115" y="812"/>
                  <a:pt x="118" y="815"/>
                  <a:pt x="122" y="815"/>
                </a:cubicBezTo>
                <a:cubicBezTo>
                  <a:pt x="122" y="815"/>
                  <a:pt x="122" y="815"/>
                  <a:pt x="122" y="815"/>
                </a:cubicBezTo>
                <a:cubicBezTo>
                  <a:pt x="126" y="815"/>
                  <a:pt x="129" y="812"/>
                  <a:pt x="129" y="808"/>
                </a:cubicBezTo>
                <a:cubicBezTo>
                  <a:pt x="129" y="805"/>
                  <a:pt x="126" y="802"/>
                  <a:pt x="122" y="802"/>
                </a:cubicBezTo>
                <a:close/>
                <a:moveTo>
                  <a:pt x="92" y="799"/>
                </a:moveTo>
                <a:cubicBezTo>
                  <a:pt x="89" y="799"/>
                  <a:pt x="86" y="801"/>
                  <a:pt x="85" y="804"/>
                </a:cubicBezTo>
                <a:cubicBezTo>
                  <a:pt x="85" y="808"/>
                  <a:pt x="87" y="811"/>
                  <a:pt x="90" y="812"/>
                </a:cubicBezTo>
                <a:cubicBezTo>
                  <a:pt x="94" y="813"/>
                  <a:pt x="97" y="811"/>
                  <a:pt x="98" y="807"/>
                </a:cubicBezTo>
                <a:cubicBezTo>
                  <a:pt x="99" y="804"/>
                  <a:pt x="97" y="800"/>
                  <a:pt x="93" y="800"/>
                </a:cubicBezTo>
                <a:cubicBezTo>
                  <a:pt x="93" y="800"/>
                  <a:pt x="93" y="799"/>
                  <a:pt x="93" y="799"/>
                </a:cubicBezTo>
                <a:cubicBezTo>
                  <a:pt x="92" y="799"/>
                  <a:pt x="92" y="799"/>
                  <a:pt x="92" y="799"/>
                </a:cubicBezTo>
                <a:close/>
                <a:moveTo>
                  <a:pt x="63" y="789"/>
                </a:moveTo>
                <a:cubicBezTo>
                  <a:pt x="61" y="789"/>
                  <a:pt x="59" y="790"/>
                  <a:pt x="58" y="792"/>
                </a:cubicBezTo>
                <a:cubicBezTo>
                  <a:pt x="56" y="795"/>
                  <a:pt x="57" y="799"/>
                  <a:pt x="60" y="801"/>
                </a:cubicBezTo>
                <a:cubicBezTo>
                  <a:pt x="63" y="802"/>
                  <a:pt x="67" y="801"/>
                  <a:pt x="69" y="798"/>
                </a:cubicBezTo>
                <a:cubicBezTo>
                  <a:pt x="71" y="795"/>
                  <a:pt x="70" y="791"/>
                  <a:pt x="67" y="790"/>
                </a:cubicBezTo>
                <a:cubicBezTo>
                  <a:pt x="66" y="789"/>
                  <a:pt x="66" y="789"/>
                  <a:pt x="66" y="789"/>
                </a:cubicBezTo>
                <a:cubicBezTo>
                  <a:pt x="65" y="789"/>
                  <a:pt x="64" y="789"/>
                  <a:pt x="63" y="789"/>
                </a:cubicBezTo>
                <a:close/>
                <a:moveTo>
                  <a:pt x="39" y="771"/>
                </a:moveTo>
                <a:cubicBezTo>
                  <a:pt x="37" y="771"/>
                  <a:pt x="36" y="771"/>
                  <a:pt x="34" y="773"/>
                </a:cubicBezTo>
                <a:cubicBezTo>
                  <a:pt x="32" y="775"/>
                  <a:pt x="32" y="779"/>
                  <a:pt x="35" y="782"/>
                </a:cubicBezTo>
                <a:cubicBezTo>
                  <a:pt x="37" y="784"/>
                  <a:pt x="41" y="784"/>
                  <a:pt x="44" y="782"/>
                </a:cubicBezTo>
                <a:cubicBezTo>
                  <a:pt x="46" y="779"/>
                  <a:pt x="46" y="775"/>
                  <a:pt x="44" y="773"/>
                </a:cubicBezTo>
                <a:cubicBezTo>
                  <a:pt x="44" y="773"/>
                  <a:pt x="44" y="772"/>
                  <a:pt x="43" y="772"/>
                </a:cubicBezTo>
                <a:cubicBezTo>
                  <a:pt x="42" y="771"/>
                  <a:pt x="41" y="771"/>
                  <a:pt x="39" y="771"/>
                </a:cubicBezTo>
                <a:close/>
                <a:moveTo>
                  <a:pt x="21" y="747"/>
                </a:moveTo>
                <a:cubicBezTo>
                  <a:pt x="20" y="747"/>
                  <a:pt x="18" y="747"/>
                  <a:pt x="17" y="748"/>
                </a:cubicBezTo>
                <a:cubicBezTo>
                  <a:pt x="14" y="749"/>
                  <a:pt x="13" y="753"/>
                  <a:pt x="15" y="756"/>
                </a:cubicBezTo>
                <a:cubicBezTo>
                  <a:pt x="17" y="759"/>
                  <a:pt x="21" y="761"/>
                  <a:pt x="24" y="759"/>
                </a:cubicBezTo>
                <a:cubicBezTo>
                  <a:pt x="27" y="757"/>
                  <a:pt x="28" y="753"/>
                  <a:pt x="26" y="750"/>
                </a:cubicBezTo>
                <a:cubicBezTo>
                  <a:pt x="26" y="750"/>
                  <a:pt x="26" y="750"/>
                  <a:pt x="26" y="750"/>
                </a:cubicBezTo>
                <a:cubicBezTo>
                  <a:pt x="25" y="748"/>
                  <a:pt x="23" y="747"/>
                  <a:pt x="21" y="747"/>
                </a:cubicBezTo>
                <a:close/>
                <a:moveTo>
                  <a:pt x="10" y="719"/>
                </a:moveTo>
                <a:cubicBezTo>
                  <a:pt x="9" y="719"/>
                  <a:pt x="9" y="719"/>
                  <a:pt x="8" y="719"/>
                </a:cubicBezTo>
                <a:cubicBezTo>
                  <a:pt x="5" y="720"/>
                  <a:pt x="3" y="723"/>
                  <a:pt x="3" y="727"/>
                </a:cubicBezTo>
                <a:cubicBezTo>
                  <a:pt x="3" y="727"/>
                  <a:pt x="3" y="727"/>
                  <a:pt x="3" y="727"/>
                </a:cubicBezTo>
                <a:cubicBezTo>
                  <a:pt x="4" y="730"/>
                  <a:pt x="8" y="733"/>
                  <a:pt x="11" y="732"/>
                </a:cubicBezTo>
                <a:cubicBezTo>
                  <a:pt x="15" y="731"/>
                  <a:pt x="17" y="727"/>
                  <a:pt x="16" y="724"/>
                </a:cubicBezTo>
                <a:cubicBezTo>
                  <a:pt x="10" y="726"/>
                  <a:pt x="10" y="726"/>
                  <a:pt x="10" y="726"/>
                </a:cubicBezTo>
                <a:cubicBezTo>
                  <a:pt x="16" y="724"/>
                  <a:pt x="16" y="724"/>
                  <a:pt x="16" y="724"/>
                </a:cubicBezTo>
                <a:cubicBezTo>
                  <a:pt x="15" y="721"/>
                  <a:pt x="12" y="719"/>
                  <a:pt x="10" y="719"/>
                </a:cubicBezTo>
                <a:close/>
                <a:moveTo>
                  <a:pt x="7" y="689"/>
                </a:moveTo>
                <a:cubicBezTo>
                  <a:pt x="3" y="689"/>
                  <a:pt x="0" y="692"/>
                  <a:pt x="0" y="695"/>
                </a:cubicBezTo>
                <a:cubicBezTo>
                  <a:pt x="0" y="695"/>
                  <a:pt x="0" y="695"/>
                  <a:pt x="0" y="695"/>
                </a:cubicBezTo>
                <a:cubicBezTo>
                  <a:pt x="0" y="699"/>
                  <a:pt x="3" y="702"/>
                  <a:pt x="7" y="702"/>
                </a:cubicBezTo>
                <a:cubicBezTo>
                  <a:pt x="10" y="702"/>
                  <a:pt x="13" y="699"/>
                  <a:pt x="13" y="695"/>
                </a:cubicBezTo>
                <a:cubicBezTo>
                  <a:pt x="13" y="695"/>
                  <a:pt x="13" y="695"/>
                  <a:pt x="13" y="695"/>
                </a:cubicBezTo>
                <a:cubicBezTo>
                  <a:pt x="13" y="692"/>
                  <a:pt x="10" y="689"/>
                  <a:pt x="7" y="689"/>
                </a:cubicBezTo>
                <a:close/>
                <a:moveTo>
                  <a:pt x="7" y="658"/>
                </a:moveTo>
                <a:cubicBezTo>
                  <a:pt x="3" y="658"/>
                  <a:pt x="0" y="661"/>
                  <a:pt x="0" y="665"/>
                </a:cubicBezTo>
                <a:cubicBezTo>
                  <a:pt x="0" y="665"/>
                  <a:pt x="0" y="665"/>
                  <a:pt x="0" y="665"/>
                </a:cubicBezTo>
                <a:cubicBezTo>
                  <a:pt x="0" y="669"/>
                  <a:pt x="3" y="672"/>
                  <a:pt x="7" y="672"/>
                </a:cubicBezTo>
                <a:cubicBezTo>
                  <a:pt x="10" y="672"/>
                  <a:pt x="13" y="669"/>
                  <a:pt x="13" y="665"/>
                </a:cubicBezTo>
                <a:cubicBezTo>
                  <a:pt x="13" y="665"/>
                  <a:pt x="13" y="665"/>
                  <a:pt x="13" y="665"/>
                </a:cubicBezTo>
                <a:cubicBezTo>
                  <a:pt x="13" y="661"/>
                  <a:pt x="10" y="658"/>
                  <a:pt x="7" y="658"/>
                </a:cubicBezTo>
                <a:close/>
                <a:moveTo>
                  <a:pt x="7" y="628"/>
                </a:moveTo>
                <a:cubicBezTo>
                  <a:pt x="3" y="628"/>
                  <a:pt x="0" y="631"/>
                  <a:pt x="0" y="634"/>
                </a:cubicBezTo>
                <a:cubicBezTo>
                  <a:pt x="0" y="635"/>
                  <a:pt x="0" y="635"/>
                  <a:pt x="0" y="635"/>
                </a:cubicBezTo>
                <a:cubicBezTo>
                  <a:pt x="0" y="638"/>
                  <a:pt x="3" y="641"/>
                  <a:pt x="7" y="641"/>
                </a:cubicBezTo>
                <a:cubicBezTo>
                  <a:pt x="10" y="641"/>
                  <a:pt x="13" y="638"/>
                  <a:pt x="13" y="635"/>
                </a:cubicBezTo>
                <a:cubicBezTo>
                  <a:pt x="13" y="634"/>
                  <a:pt x="13" y="634"/>
                  <a:pt x="13" y="634"/>
                </a:cubicBezTo>
                <a:cubicBezTo>
                  <a:pt x="13" y="631"/>
                  <a:pt x="10" y="628"/>
                  <a:pt x="7" y="628"/>
                </a:cubicBezTo>
                <a:close/>
                <a:moveTo>
                  <a:pt x="7" y="598"/>
                </a:moveTo>
                <a:cubicBezTo>
                  <a:pt x="3" y="598"/>
                  <a:pt x="0" y="601"/>
                  <a:pt x="0" y="604"/>
                </a:cubicBezTo>
                <a:cubicBezTo>
                  <a:pt x="0" y="605"/>
                  <a:pt x="0" y="605"/>
                  <a:pt x="0" y="605"/>
                </a:cubicBezTo>
                <a:cubicBezTo>
                  <a:pt x="0" y="608"/>
                  <a:pt x="3" y="611"/>
                  <a:pt x="7" y="611"/>
                </a:cubicBezTo>
                <a:cubicBezTo>
                  <a:pt x="10" y="611"/>
                  <a:pt x="13" y="608"/>
                  <a:pt x="13" y="605"/>
                </a:cubicBezTo>
                <a:cubicBezTo>
                  <a:pt x="13" y="604"/>
                  <a:pt x="13" y="604"/>
                  <a:pt x="13" y="604"/>
                </a:cubicBezTo>
                <a:cubicBezTo>
                  <a:pt x="13" y="601"/>
                  <a:pt x="10" y="598"/>
                  <a:pt x="7" y="598"/>
                </a:cubicBezTo>
                <a:close/>
                <a:moveTo>
                  <a:pt x="7" y="567"/>
                </a:moveTo>
                <a:cubicBezTo>
                  <a:pt x="3" y="567"/>
                  <a:pt x="0" y="570"/>
                  <a:pt x="0" y="574"/>
                </a:cubicBezTo>
                <a:cubicBezTo>
                  <a:pt x="0" y="577"/>
                  <a:pt x="3" y="580"/>
                  <a:pt x="7" y="580"/>
                </a:cubicBezTo>
                <a:cubicBezTo>
                  <a:pt x="10" y="580"/>
                  <a:pt x="13" y="578"/>
                  <a:pt x="13" y="574"/>
                </a:cubicBezTo>
                <a:cubicBezTo>
                  <a:pt x="13" y="574"/>
                  <a:pt x="13" y="574"/>
                  <a:pt x="13" y="574"/>
                </a:cubicBezTo>
                <a:cubicBezTo>
                  <a:pt x="13" y="570"/>
                  <a:pt x="10" y="567"/>
                  <a:pt x="7" y="567"/>
                </a:cubicBezTo>
                <a:close/>
                <a:moveTo>
                  <a:pt x="7" y="537"/>
                </a:moveTo>
                <a:cubicBezTo>
                  <a:pt x="3" y="537"/>
                  <a:pt x="0" y="540"/>
                  <a:pt x="0" y="544"/>
                </a:cubicBezTo>
                <a:cubicBezTo>
                  <a:pt x="0" y="547"/>
                  <a:pt x="3" y="550"/>
                  <a:pt x="7" y="550"/>
                </a:cubicBezTo>
                <a:cubicBezTo>
                  <a:pt x="10" y="550"/>
                  <a:pt x="13" y="547"/>
                  <a:pt x="13" y="544"/>
                </a:cubicBezTo>
                <a:cubicBezTo>
                  <a:pt x="13" y="544"/>
                  <a:pt x="13" y="544"/>
                  <a:pt x="13" y="544"/>
                </a:cubicBezTo>
                <a:cubicBezTo>
                  <a:pt x="13" y="540"/>
                  <a:pt x="10" y="537"/>
                  <a:pt x="7" y="537"/>
                </a:cubicBezTo>
                <a:close/>
                <a:moveTo>
                  <a:pt x="7" y="507"/>
                </a:moveTo>
                <a:cubicBezTo>
                  <a:pt x="3" y="507"/>
                  <a:pt x="0" y="510"/>
                  <a:pt x="0" y="513"/>
                </a:cubicBezTo>
                <a:cubicBezTo>
                  <a:pt x="0" y="517"/>
                  <a:pt x="3" y="520"/>
                  <a:pt x="7" y="520"/>
                </a:cubicBezTo>
                <a:cubicBezTo>
                  <a:pt x="10" y="520"/>
                  <a:pt x="13" y="517"/>
                  <a:pt x="13" y="514"/>
                </a:cubicBezTo>
                <a:cubicBezTo>
                  <a:pt x="13" y="513"/>
                  <a:pt x="13" y="513"/>
                  <a:pt x="13" y="513"/>
                </a:cubicBezTo>
                <a:cubicBezTo>
                  <a:pt x="13" y="510"/>
                  <a:pt x="10" y="507"/>
                  <a:pt x="7" y="507"/>
                </a:cubicBezTo>
                <a:close/>
                <a:moveTo>
                  <a:pt x="7" y="476"/>
                </a:moveTo>
                <a:cubicBezTo>
                  <a:pt x="3" y="476"/>
                  <a:pt x="0" y="479"/>
                  <a:pt x="0" y="483"/>
                </a:cubicBezTo>
                <a:cubicBezTo>
                  <a:pt x="0" y="483"/>
                  <a:pt x="0" y="483"/>
                  <a:pt x="0" y="483"/>
                </a:cubicBezTo>
                <a:cubicBezTo>
                  <a:pt x="0" y="487"/>
                  <a:pt x="3" y="490"/>
                  <a:pt x="7" y="490"/>
                </a:cubicBezTo>
                <a:cubicBezTo>
                  <a:pt x="10" y="490"/>
                  <a:pt x="13" y="487"/>
                  <a:pt x="13" y="483"/>
                </a:cubicBezTo>
                <a:cubicBezTo>
                  <a:pt x="13" y="483"/>
                  <a:pt x="13" y="483"/>
                  <a:pt x="13" y="483"/>
                </a:cubicBezTo>
                <a:cubicBezTo>
                  <a:pt x="13" y="479"/>
                  <a:pt x="10" y="476"/>
                  <a:pt x="7" y="476"/>
                </a:cubicBezTo>
                <a:close/>
                <a:moveTo>
                  <a:pt x="880" y="802"/>
                </a:moveTo>
                <a:cubicBezTo>
                  <a:pt x="880" y="802"/>
                  <a:pt x="880" y="802"/>
                  <a:pt x="880" y="802"/>
                </a:cubicBezTo>
                <a:cubicBezTo>
                  <a:pt x="884" y="802"/>
                  <a:pt x="887" y="805"/>
                  <a:pt x="887" y="809"/>
                </a:cubicBezTo>
                <a:cubicBezTo>
                  <a:pt x="887" y="812"/>
                  <a:pt x="884" y="815"/>
                  <a:pt x="880" y="815"/>
                </a:cubicBezTo>
                <a:cubicBezTo>
                  <a:pt x="880" y="815"/>
                  <a:pt x="880" y="815"/>
                  <a:pt x="880" y="815"/>
                </a:cubicBezTo>
                <a:cubicBezTo>
                  <a:pt x="876" y="815"/>
                  <a:pt x="874" y="812"/>
                  <a:pt x="874" y="809"/>
                </a:cubicBezTo>
                <a:cubicBezTo>
                  <a:pt x="874" y="805"/>
                  <a:pt x="876" y="802"/>
                  <a:pt x="880" y="802"/>
                </a:cubicBezTo>
                <a:close/>
                <a:moveTo>
                  <a:pt x="850" y="802"/>
                </a:moveTo>
                <a:cubicBezTo>
                  <a:pt x="850" y="802"/>
                  <a:pt x="850" y="802"/>
                  <a:pt x="850" y="802"/>
                </a:cubicBezTo>
                <a:cubicBezTo>
                  <a:pt x="854" y="802"/>
                  <a:pt x="856" y="805"/>
                  <a:pt x="856" y="809"/>
                </a:cubicBezTo>
                <a:cubicBezTo>
                  <a:pt x="856" y="812"/>
                  <a:pt x="854" y="815"/>
                  <a:pt x="850" y="815"/>
                </a:cubicBezTo>
                <a:cubicBezTo>
                  <a:pt x="847" y="815"/>
                  <a:pt x="843" y="812"/>
                  <a:pt x="843" y="809"/>
                </a:cubicBezTo>
                <a:cubicBezTo>
                  <a:pt x="843" y="805"/>
                  <a:pt x="846" y="802"/>
                  <a:pt x="850" y="802"/>
                </a:cubicBezTo>
                <a:close/>
                <a:moveTo>
                  <a:pt x="819" y="802"/>
                </a:moveTo>
                <a:cubicBezTo>
                  <a:pt x="820" y="802"/>
                  <a:pt x="820" y="802"/>
                  <a:pt x="820" y="802"/>
                </a:cubicBezTo>
                <a:cubicBezTo>
                  <a:pt x="823" y="802"/>
                  <a:pt x="826" y="805"/>
                  <a:pt x="826" y="809"/>
                </a:cubicBezTo>
                <a:cubicBezTo>
                  <a:pt x="826" y="812"/>
                  <a:pt x="823" y="815"/>
                  <a:pt x="820" y="815"/>
                </a:cubicBezTo>
                <a:cubicBezTo>
                  <a:pt x="816" y="815"/>
                  <a:pt x="813" y="812"/>
                  <a:pt x="813" y="809"/>
                </a:cubicBezTo>
                <a:cubicBezTo>
                  <a:pt x="813" y="805"/>
                  <a:pt x="816" y="802"/>
                  <a:pt x="819" y="802"/>
                </a:cubicBezTo>
                <a:close/>
                <a:moveTo>
                  <a:pt x="789" y="802"/>
                </a:moveTo>
                <a:cubicBezTo>
                  <a:pt x="789" y="802"/>
                  <a:pt x="789" y="802"/>
                  <a:pt x="789" y="802"/>
                </a:cubicBezTo>
                <a:cubicBezTo>
                  <a:pt x="793" y="802"/>
                  <a:pt x="796" y="805"/>
                  <a:pt x="796" y="809"/>
                </a:cubicBezTo>
                <a:cubicBezTo>
                  <a:pt x="796" y="812"/>
                  <a:pt x="793" y="815"/>
                  <a:pt x="789" y="815"/>
                </a:cubicBezTo>
                <a:cubicBezTo>
                  <a:pt x="786" y="815"/>
                  <a:pt x="783" y="812"/>
                  <a:pt x="783" y="809"/>
                </a:cubicBezTo>
                <a:cubicBezTo>
                  <a:pt x="783" y="805"/>
                  <a:pt x="785" y="802"/>
                  <a:pt x="789" y="802"/>
                </a:cubicBezTo>
                <a:close/>
                <a:moveTo>
                  <a:pt x="759" y="802"/>
                </a:moveTo>
                <a:cubicBezTo>
                  <a:pt x="759" y="802"/>
                  <a:pt x="759" y="802"/>
                  <a:pt x="759" y="802"/>
                </a:cubicBezTo>
                <a:cubicBezTo>
                  <a:pt x="763" y="802"/>
                  <a:pt x="766" y="805"/>
                  <a:pt x="766" y="809"/>
                </a:cubicBezTo>
                <a:cubicBezTo>
                  <a:pt x="766" y="812"/>
                  <a:pt x="763" y="815"/>
                  <a:pt x="759" y="815"/>
                </a:cubicBezTo>
                <a:cubicBezTo>
                  <a:pt x="759" y="815"/>
                  <a:pt x="759" y="815"/>
                  <a:pt x="759" y="815"/>
                </a:cubicBezTo>
                <a:cubicBezTo>
                  <a:pt x="755" y="815"/>
                  <a:pt x="752" y="812"/>
                  <a:pt x="752" y="809"/>
                </a:cubicBezTo>
                <a:cubicBezTo>
                  <a:pt x="752" y="805"/>
                  <a:pt x="755" y="802"/>
                  <a:pt x="759" y="802"/>
                </a:cubicBezTo>
                <a:close/>
                <a:moveTo>
                  <a:pt x="728" y="802"/>
                </a:moveTo>
                <a:cubicBezTo>
                  <a:pt x="729" y="802"/>
                  <a:pt x="729" y="802"/>
                  <a:pt x="729" y="802"/>
                </a:cubicBezTo>
                <a:cubicBezTo>
                  <a:pt x="732" y="802"/>
                  <a:pt x="735" y="805"/>
                  <a:pt x="735" y="809"/>
                </a:cubicBezTo>
                <a:cubicBezTo>
                  <a:pt x="735" y="812"/>
                  <a:pt x="732" y="815"/>
                  <a:pt x="729" y="815"/>
                </a:cubicBezTo>
                <a:cubicBezTo>
                  <a:pt x="725" y="815"/>
                  <a:pt x="722" y="812"/>
                  <a:pt x="722" y="809"/>
                </a:cubicBezTo>
                <a:cubicBezTo>
                  <a:pt x="722" y="805"/>
                  <a:pt x="725" y="802"/>
                  <a:pt x="728" y="802"/>
                </a:cubicBezTo>
                <a:close/>
                <a:moveTo>
                  <a:pt x="698" y="802"/>
                </a:moveTo>
                <a:cubicBezTo>
                  <a:pt x="699" y="802"/>
                  <a:pt x="699" y="802"/>
                  <a:pt x="699" y="802"/>
                </a:cubicBezTo>
                <a:cubicBezTo>
                  <a:pt x="702" y="802"/>
                  <a:pt x="705" y="805"/>
                  <a:pt x="705" y="809"/>
                </a:cubicBezTo>
                <a:cubicBezTo>
                  <a:pt x="705" y="812"/>
                  <a:pt x="702" y="815"/>
                  <a:pt x="699" y="815"/>
                </a:cubicBezTo>
                <a:cubicBezTo>
                  <a:pt x="695" y="815"/>
                  <a:pt x="692" y="812"/>
                  <a:pt x="692" y="809"/>
                </a:cubicBezTo>
                <a:cubicBezTo>
                  <a:pt x="692" y="805"/>
                  <a:pt x="695" y="802"/>
                  <a:pt x="698" y="802"/>
                </a:cubicBezTo>
                <a:close/>
                <a:moveTo>
                  <a:pt x="668" y="802"/>
                </a:moveTo>
                <a:cubicBezTo>
                  <a:pt x="668" y="802"/>
                  <a:pt x="668" y="802"/>
                  <a:pt x="668" y="802"/>
                </a:cubicBezTo>
                <a:cubicBezTo>
                  <a:pt x="672" y="802"/>
                  <a:pt x="675" y="805"/>
                  <a:pt x="675" y="809"/>
                </a:cubicBezTo>
                <a:cubicBezTo>
                  <a:pt x="675" y="812"/>
                  <a:pt x="672" y="815"/>
                  <a:pt x="668" y="815"/>
                </a:cubicBezTo>
                <a:cubicBezTo>
                  <a:pt x="665" y="815"/>
                  <a:pt x="662" y="812"/>
                  <a:pt x="662" y="809"/>
                </a:cubicBezTo>
                <a:cubicBezTo>
                  <a:pt x="662" y="805"/>
                  <a:pt x="664" y="802"/>
                  <a:pt x="668" y="802"/>
                </a:cubicBezTo>
                <a:close/>
                <a:moveTo>
                  <a:pt x="637" y="802"/>
                </a:moveTo>
                <a:cubicBezTo>
                  <a:pt x="638" y="802"/>
                  <a:pt x="638" y="802"/>
                  <a:pt x="638" y="802"/>
                </a:cubicBezTo>
                <a:cubicBezTo>
                  <a:pt x="641" y="802"/>
                  <a:pt x="644" y="805"/>
                  <a:pt x="644" y="809"/>
                </a:cubicBezTo>
                <a:cubicBezTo>
                  <a:pt x="644" y="812"/>
                  <a:pt x="641" y="815"/>
                  <a:pt x="638" y="815"/>
                </a:cubicBezTo>
                <a:cubicBezTo>
                  <a:pt x="637" y="815"/>
                  <a:pt x="637" y="815"/>
                  <a:pt x="637" y="815"/>
                </a:cubicBezTo>
                <a:cubicBezTo>
                  <a:pt x="634" y="815"/>
                  <a:pt x="631" y="812"/>
                  <a:pt x="631" y="809"/>
                </a:cubicBezTo>
                <a:cubicBezTo>
                  <a:pt x="631" y="805"/>
                  <a:pt x="634" y="802"/>
                  <a:pt x="637" y="802"/>
                </a:cubicBezTo>
                <a:close/>
                <a:moveTo>
                  <a:pt x="607" y="802"/>
                </a:moveTo>
                <a:cubicBezTo>
                  <a:pt x="608" y="802"/>
                  <a:pt x="608" y="802"/>
                  <a:pt x="608" y="802"/>
                </a:cubicBezTo>
                <a:cubicBezTo>
                  <a:pt x="611" y="802"/>
                  <a:pt x="614" y="805"/>
                  <a:pt x="614" y="809"/>
                </a:cubicBezTo>
                <a:cubicBezTo>
                  <a:pt x="614" y="812"/>
                  <a:pt x="611" y="815"/>
                  <a:pt x="608" y="815"/>
                </a:cubicBezTo>
                <a:cubicBezTo>
                  <a:pt x="607" y="815"/>
                  <a:pt x="607" y="815"/>
                  <a:pt x="607" y="815"/>
                </a:cubicBezTo>
                <a:cubicBezTo>
                  <a:pt x="604" y="815"/>
                  <a:pt x="601" y="812"/>
                  <a:pt x="601" y="809"/>
                </a:cubicBezTo>
                <a:cubicBezTo>
                  <a:pt x="601" y="805"/>
                  <a:pt x="604" y="802"/>
                  <a:pt x="607" y="802"/>
                </a:cubicBezTo>
                <a:close/>
                <a:moveTo>
                  <a:pt x="577" y="802"/>
                </a:moveTo>
                <a:cubicBezTo>
                  <a:pt x="577" y="802"/>
                  <a:pt x="577" y="802"/>
                  <a:pt x="577" y="802"/>
                </a:cubicBezTo>
                <a:cubicBezTo>
                  <a:pt x="581" y="802"/>
                  <a:pt x="584" y="805"/>
                  <a:pt x="584" y="809"/>
                </a:cubicBezTo>
                <a:cubicBezTo>
                  <a:pt x="584" y="812"/>
                  <a:pt x="581" y="815"/>
                  <a:pt x="577" y="815"/>
                </a:cubicBezTo>
                <a:cubicBezTo>
                  <a:pt x="574" y="815"/>
                  <a:pt x="571" y="812"/>
                  <a:pt x="571" y="809"/>
                </a:cubicBezTo>
                <a:cubicBezTo>
                  <a:pt x="571" y="805"/>
                  <a:pt x="573" y="802"/>
                  <a:pt x="577" y="802"/>
                </a:cubicBezTo>
                <a:close/>
                <a:moveTo>
                  <a:pt x="547" y="802"/>
                </a:moveTo>
                <a:cubicBezTo>
                  <a:pt x="547" y="802"/>
                  <a:pt x="547" y="802"/>
                  <a:pt x="547" y="802"/>
                </a:cubicBezTo>
                <a:cubicBezTo>
                  <a:pt x="551" y="802"/>
                  <a:pt x="553" y="805"/>
                  <a:pt x="553" y="809"/>
                </a:cubicBezTo>
                <a:cubicBezTo>
                  <a:pt x="553" y="812"/>
                  <a:pt x="551" y="815"/>
                  <a:pt x="547" y="815"/>
                </a:cubicBezTo>
                <a:cubicBezTo>
                  <a:pt x="543" y="815"/>
                  <a:pt x="540" y="812"/>
                  <a:pt x="540" y="809"/>
                </a:cubicBezTo>
                <a:cubicBezTo>
                  <a:pt x="540" y="805"/>
                  <a:pt x="543" y="802"/>
                  <a:pt x="547" y="802"/>
                </a:cubicBezTo>
                <a:close/>
                <a:moveTo>
                  <a:pt x="516" y="802"/>
                </a:moveTo>
                <a:cubicBezTo>
                  <a:pt x="517" y="802"/>
                  <a:pt x="517" y="802"/>
                  <a:pt x="517" y="802"/>
                </a:cubicBezTo>
                <a:cubicBezTo>
                  <a:pt x="520" y="802"/>
                  <a:pt x="523" y="805"/>
                  <a:pt x="523" y="809"/>
                </a:cubicBezTo>
                <a:cubicBezTo>
                  <a:pt x="523" y="812"/>
                  <a:pt x="520" y="815"/>
                  <a:pt x="517" y="815"/>
                </a:cubicBezTo>
                <a:cubicBezTo>
                  <a:pt x="516" y="815"/>
                  <a:pt x="516" y="815"/>
                  <a:pt x="516" y="815"/>
                </a:cubicBezTo>
                <a:cubicBezTo>
                  <a:pt x="513" y="815"/>
                  <a:pt x="510" y="812"/>
                  <a:pt x="510" y="809"/>
                </a:cubicBezTo>
                <a:cubicBezTo>
                  <a:pt x="510" y="805"/>
                  <a:pt x="513" y="802"/>
                  <a:pt x="516" y="802"/>
                </a:cubicBezTo>
                <a:close/>
                <a:moveTo>
                  <a:pt x="486" y="802"/>
                </a:moveTo>
                <a:cubicBezTo>
                  <a:pt x="486" y="802"/>
                  <a:pt x="486" y="802"/>
                  <a:pt x="486" y="802"/>
                </a:cubicBezTo>
                <a:cubicBezTo>
                  <a:pt x="490" y="802"/>
                  <a:pt x="493" y="805"/>
                  <a:pt x="493" y="809"/>
                </a:cubicBezTo>
                <a:cubicBezTo>
                  <a:pt x="493" y="812"/>
                  <a:pt x="490" y="815"/>
                  <a:pt x="486" y="815"/>
                </a:cubicBezTo>
                <a:cubicBezTo>
                  <a:pt x="486" y="815"/>
                  <a:pt x="486" y="815"/>
                  <a:pt x="486" y="815"/>
                </a:cubicBezTo>
                <a:cubicBezTo>
                  <a:pt x="482" y="815"/>
                  <a:pt x="480" y="812"/>
                  <a:pt x="480" y="809"/>
                </a:cubicBezTo>
                <a:cubicBezTo>
                  <a:pt x="480" y="805"/>
                  <a:pt x="482" y="802"/>
                  <a:pt x="486" y="802"/>
                </a:cubicBezTo>
                <a:close/>
                <a:moveTo>
                  <a:pt x="456" y="802"/>
                </a:moveTo>
                <a:cubicBezTo>
                  <a:pt x="456" y="802"/>
                  <a:pt x="456" y="802"/>
                  <a:pt x="456" y="802"/>
                </a:cubicBezTo>
                <a:cubicBezTo>
                  <a:pt x="460" y="802"/>
                  <a:pt x="462" y="805"/>
                  <a:pt x="462" y="809"/>
                </a:cubicBezTo>
                <a:cubicBezTo>
                  <a:pt x="462" y="812"/>
                  <a:pt x="460" y="815"/>
                  <a:pt x="456" y="815"/>
                </a:cubicBezTo>
                <a:cubicBezTo>
                  <a:pt x="453" y="815"/>
                  <a:pt x="449" y="812"/>
                  <a:pt x="449" y="809"/>
                </a:cubicBezTo>
                <a:cubicBezTo>
                  <a:pt x="449" y="805"/>
                  <a:pt x="452" y="802"/>
                  <a:pt x="456" y="802"/>
                </a:cubicBezTo>
                <a:close/>
                <a:moveTo>
                  <a:pt x="425" y="802"/>
                </a:moveTo>
                <a:cubicBezTo>
                  <a:pt x="426" y="802"/>
                  <a:pt x="426" y="802"/>
                  <a:pt x="426" y="802"/>
                </a:cubicBezTo>
                <a:cubicBezTo>
                  <a:pt x="429" y="802"/>
                  <a:pt x="432" y="805"/>
                  <a:pt x="432" y="809"/>
                </a:cubicBezTo>
                <a:cubicBezTo>
                  <a:pt x="432" y="812"/>
                  <a:pt x="429" y="815"/>
                  <a:pt x="426" y="815"/>
                </a:cubicBezTo>
                <a:cubicBezTo>
                  <a:pt x="422" y="815"/>
                  <a:pt x="419" y="812"/>
                  <a:pt x="419" y="809"/>
                </a:cubicBezTo>
                <a:cubicBezTo>
                  <a:pt x="419" y="805"/>
                  <a:pt x="422" y="802"/>
                  <a:pt x="425" y="802"/>
                </a:cubicBezTo>
                <a:close/>
                <a:moveTo>
                  <a:pt x="395" y="802"/>
                </a:moveTo>
                <a:cubicBezTo>
                  <a:pt x="395" y="802"/>
                  <a:pt x="395" y="802"/>
                  <a:pt x="395" y="802"/>
                </a:cubicBezTo>
                <a:cubicBezTo>
                  <a:pt x="399" y="802"/>
                  <a:pt x="402" y="805"/>
                  <a:pt x="402" y="809"/>
                </a:cubicBezTo>
                <a:cubicBezTo>
                  <a:pt x="402" y="812"/>
                  <a:pt x="399" y="815"/>
                  <a:pt x="395" y="815"/>
                </a:cubicBezTo>
                <a:cubicBezTo>
                  <a:pt x="395" y="815"/>
                  <a:pt x="395" y="815"/>
                  <a:pt x="395" y="815"/>
                </a:cubicBezTo>
                <a:cubicBezTo>
                  <a:pt x="391" y="815"/>
                  <a:pt x="389" y="812"/>
                  <a:pt x="389" y="809"/>
                </a:cubicBezTo>
                <a:cubicBezTo>
                  <a:pt x="389" y="805"/>
                  <a:pt x="391" y="802"/>
                  <a:pt x="395" y="802"/>
                </a:cubicBezTo>
                <a:close/>
                <a:moveTo>
                  <a:pt x="365" y="802"/>
                </a:moveTo>
                <a:cubicBezTo>
                  <a:pt x="365" y="802"/>
                  <a:pt x="365" y="802"/>
                  <a:pt x="365" y="802"/>
                </a:cubicBezTo>
                <a:cubicBezTo>
                  <a:pt x="369" y="802"/>
                  <a:pt x="372" y="805"/>
                  <a:pt x="372" y="809"/>
                </a:cubicBezTo>
                <a:cubicBezTo>
                  <a:pt x="372" y="812"/>
                  <a:pt x="369" y="815"/>
                  <a:pt x="365" y="815"/>
                </a:cubicBezTo>
                <a:cubicBezTo>
                  <a:pt x="365" y="815"/>
                  <a:pt x="365" y="815"/>
                  <a:pt x="365" y="815"/>
                </a:cubicBezTo>
                <a:cubicBezTo>
                  <a:pt x="361" y="815"/>
                  <a:pt x="358" y="812"/>
                  <a:pt x="358" y="809"/>
                </a:cubicBezTo>
                <a:cubicBezTo>
                  <a:pt x="358" y="805"/>
                  <a:pt x="361" y="802"/>
                  <a:pt x="365" y="802"/>
                </a:cubicBezTo>
                <a:close/>
                <a:moveTo>
                  <a:pt x="334" y="802"/>
                </a:moveTo>
                <a:cubicBezTo>
                  <a:pt x="335" y="802"/>
                  <a:pt x="335" y="802"/>
                  <a:pt x="335" y="802"/>
                </a:cubicBezTo>
                <a:cubicBezTo>
                  <a:pt x="338" y="802"/>
                  <a:pt x="341" y="805"/>
                  <a:pt x="341" y="809"/>
                </a:cubicBezTo>
                <a:cubicBezTo>
                  <a:pt x="341" y="812"/>
                  <a:pt x="338" y="815"/>
                  <a:pt x="335" y="815"/>
                </a:cubicBezTo>
                <a:cubicBezTo>
                  <a:pt x="331" y="815"/>
                  <a:pt x="328" y="812"/>
                  <a:pt x="328" y="809"/>
                </a:cubicBezTo>
                <a:cubicBezTo>
                  <a:pt x="328" y="805"/>
                  <a:pt x="331" y="802"/>
                  <a:pt x="334" y="802"/>
                </a:cubicBezTo>
                <a:close/>
                <a:moveTo>
                  <a:pt x="304" y="802"/>
                </a:moveTo>
                <a:cubicBezTo>
                  <a:pt x="305" y="802"/>
                  <a:pt x="305" y="802"/>
                  <a:pt x="305" y="802"/>
                </a:cubicBezTo>
                <a:cubicBezTo>
                  <a:pt x="308" y="802"/>
                  <a:pt x="311" y="805"/>
                  <a:pt x="311" y="809"/>
                </a:cubicBezTo>
                <a:cubicBezTo>
                  <a:pt x="311" y="812"/>
                  <a:pt x="308" y="815"/>
                  <a:pt x="305" y="815"/>
                </a:cubicBezTo>
                <a:cubicBezTo>
                  <a:pt x="301" y="815"/>
                  <a:pt x="298" y="812"/>
                  <a:pt x="298" y="809"/>
                </a:cubicBezTo>
                <a:cubicBezTo>
                  <a:pt x="298" y="805"/>
                  <a:pt x="301" y="802"/>
                  <a:pt x="304" y="802"/>
                </a:cubicBezTo>
                <a:close/>
                <a:moveTo>
                  <a:pt x="274" y="802"/>
                </a:moveTo>
                <a:cubicBezTo>
                  <a:pt x="274" y="802"/>
                  <a:pt x="274" y="802"/>
                  <a:pt x="274" y="802"/>
                </a:cubicBezTo>
                <a:cubicBezTo>
                  <a:pt x="278" y="802"/>
                  <a:pt x="281" y="805"/>
                  <a:pt x="281" y="809"/>
                </a:cubicBezTo>
                <a:cubicBezTo>
                  <a:pt x="281" y="812"/>
                  <a:pt x="278" y="815"/>
                  <a:pt x="274" y="815"/>
                </a:cubicBezTo>
                <a:cubicBezTo>
                  <a:pt x="274" y="815"/>
                  <a:pt x="274" y="815"/>
                  <a:pt x="274" y="815"/>
                </a:cubicBezTo>
                <a:cubicBezTo>
                  <a:pt x="270" y="815"/>
                  <a:pt x="267" y="812"/>
                  <a:pt x="267" y="809"/>
                </a:cubicBezTo>
                <a:cubicBezTo>
                  <a:pt x="267" y="805"/>
                  <a:pt x="270" y="802"/>
                  <a:pt x="274" y="802"/>
                </a:cubicBezTo>
                <a:close/>
                <a:moveTo>
                  <a:pt x="243" y="802"/>
                </a:moveTo>
                <a:cubicBezTo>
                  <a:pt x="244" y="802"/>
                  <a:pt x="244" y="802"/>
                  <a:pt x="244" y="802"/>
                </a:cubicBezTo>
                <a:cubicBezTo>
                  <a:pt x="247" y="802"/>
                  <a:pt x="250" y="805"/>
                  <a:pt x="250" y="809"/>
                </a:cubicBezTo>
                <a:cubicBezTo>
                  <a:pt x="250" y="812"/>
                  <a:pt x="247" y="815"/>
                  <a:pt x="244" y="815"/>
                </a:cubicBezTo>
                <a:cubicBezTo>
                  <a:pt x="243" y="815"/>
                  <a:pt x="243" y="815"/>
                  <a:pt x="243" y="815"/>
                </a:cubicBezTo>
                <a:cubicBezTo>
                  <a:pt x="240" y="815"/>
                  <a:pt x="237" y="812"/>
                  <a:pt x="237" y="809"/>
                </a:cubicBezTo>
                <a:cubicBezTo>
                  <a:pt x="237" y="805"/>
                  <a:pt x="240" y="802"/>
                  <a:pt x="243" y="802"/>
                </a:cubicBezTo>
                <a:close/>
                <a:moveTo>
                  <a:pt x="213" y="802"/>
                </a:moveTo>
                <a:cubicBezTo>
                  <a:pt x="214" y="802"/>
                  <a:pt x="214" y="802"/>
                  <a:pt x="214" y="802"/>
                </a:cubicBezTo>
                <a:cubicBezTo>
                  <a:pt x="217" y="802"/>
                  <a:pt x="220" y="805"/>
                  <a:pt x="220" y="809"/>
                </a:cubicBezTo>
                <a:cubicBezTo>
                  <a:pt x="220" y="812"/>
                  <a:pt x="217" y="815"/>
                  <a:pt x="214" y="815"/>
                </a:cubicBezTo>
                <a:cubicBezTo>
                  <a:pt x="210" y="815"/>
                  <a:pt x="207" y="812"/>
                  <a:pt x="207" y="809"/>
                </a:cubicBezTo>
                <a:cubicBezTo>
                  <a:pt x="207" y="805"/>
                  <a:pt x="210" y="802"/>
                  <a:pt x="213" y="802"/>
                </a:cubicBezTo>
                <a:close/>
                <a:moveTo>
                  <a:pt x="183" y="802"/>
                </a:moveTo>
                <a:cubicBezTo>
                  <a:pt x="183" y="802"/>
                  <a:pt x="183" y="802"/>
                  <a:pt x="183" y="802"/>
                </a:cubicBezTo>
                <a:cubicBezTo>
                  <a:pt x="187" y="802"/>
                  <a:pt x="190" y="805"/>
                  <a:pt x="190" y="809"/>
                </a:cubicBezTo>
                <a:cubicBezTo>
                  <a:pt x="190" y="812"/>
                  <a:pt x="187" y="815"/>
                  <a:pt x="183" y="815"/>
                </a:cubicBezTo>
                <a:cubicBezTo>
                  <a:pt x="180" y="815"/>
                  <a:pt x="177" y="812"/>
                  <a:pt x="177" y="809"/>
                </a:cubicBezTo>
                <a:cubicBezTo>
                  <a:pt x="177" y="805"/>
                  <a:pt x="179" y="802"/>
                  <a:pt x="183" y="802"/>
                </a:cubicBezTo>
                <a:close/>
                <a:moveTo>
                  <a:pt x="153" y="802"/>
                </a:moveTo>
                <a:cubicBezTo>
                  <a:pt x="153" y="802"/>
                  <a:pt x="153" y="802"/>
                  <a:pt x="153" y="802"/>
                </a:cubicBezTo>
                <a:cubicBezTo>
                  <a:pt x="157" y="802"/>
                  <a:pt x="159" y="805"/>
                  <a:pt x="159" y="809"/>
                </a:cubicBezTo>
                <a:cubicBezTo>
                  <a:pt x="159" y="812"/>
                  <a:pt x="157" y="815"/>
                  <a:pt x="153" y="815"/>
                </a:cubicBezTo>
                <a:cubicBezTo>
                  <a:pt x="149" y="815"/>
                  <a:pt x="146" y="812"/>
                  <a:pt x="146" y="809"/>
                </a:cubicBezTo>
                <a:cubicBezTo>
                  <a:pt x="146" y="805"/>
                  <a:pt x="149" y="802"/>
                  <a:pt x="153" y="802"/>
                </a:cubicBezTo>
                <a:close/>
              </a:path>
            </a:pathLst>
          </a:custGeom>
          <a:solidFill>
            <a:srgbClr val="AABBC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62" name="Freeform 673">
            <a:extLst>
              <a:ext uri="{FF2B5EF4-FFF2-40B4-BE49-F238E27FC236}">
                <a16:creationId xmlns:a16="http://schemas.microsoft.com/office/drawing/2014/main" xmlns="" id="{D3A80F51-B651-46B3-A19A-3D612D390C5F}"/>
              </a:ext>
            </a:extLst>
          </p:cNvPr>
          <p:cNvSpPr>
            <a:spLocks/>
          </p:cNvSpPr>
          <p:nvPr/>
        </p:nvSpPr>
        <p:spPr bwMode="auto">
          <a:xfrm>
            <a:off x="1945760" y="2877916"/>
            <a:ext cx="77720" cy="154027"/>
          </a:xfrm>
          <a:custGeom>
            <a:avLst/>
            <a:gdLst>
              <a:gd name="T0" fmla="*/ 0 w 55"/>
              <a:gd name="T1" fmla="*/ 0 h 109"/>
              <a:gd name="T2" fmla="*/ 55 w 55"/>
              <a:gd name="T3" fmla="*/ 55 h 109"/>
              <a:gd name="T4" fmla="*/ 0 w 55"/>
              <a:gd name="T5" fmla="*/ 109 h 109"/>
              <a:gd name="T6" fmla="*/ 0 w 55"/>
              <a:gd name="T7" fmla="*/ 0 h 109"/>
              <a:gd name="T8" fmla="*/ 0 w 55"/>
              <a:gd name="T9" fmla="*/ 0 h 109"/>
            </a:gdLst>
            <a:ahLst/>
            <a:cxnLst>
              <a:cxn ang="0">
                <a:pos x="T0" y="T1"/>
              </a:cxn>
              <a:cxn ang="0">
                <a:pos x="T2" y="T3"/>
              </a:cxn>
              <a:cxn ang="0">
                <a:pos x="T4" y="T5"/>
              </a:cxn>
              <a:cxn ang="0">
                <a:pos x="T6" y="T7"/>
              </a:cxn>
              <a:cxn ang="0">
                <a:pos x="T8" y="T9"/>
              </a:cxn>
            </a:cxnLst>
            <a:rect l="0" t="0" r="r" b="b"/>
            <a:pathLst>
              <a:path w="55" h="109">
                <a:moveTo>
                  <a:pt x="0" y="0"/>
                </a:moveTo>
                <a:lnTo>
                  <a:pt x="55" y="55"/>
                </a:lnTo>
                <a:lnTo>
                  <a:pt x="0" y="109"/>
                </a:lnTo>
                <a:lnTo>
                  <a:pt x="0" y="0"/>
                </a:lnTo>
                <a:lnTo>
                  <a:pt x="0" y="0"/>
                </a:lnTo>
                <a:close/>
              </a:path>
            </a:pathLst>
          </a:custGeom>
          <a:solidFill>
            <a:srgbClr val="AABBC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64" name="Freeform 675">
            <a:extLst>
              <a:ext uri="{FF2B5EF4-FFF2-40B4-BE49-F238E27FC236}">
                <a16:creationId xmlns:a16="http://schemas.microsoft.com/office/drawing/2014/main" xmlns="" id="{CD429B99-F1DF-4DE9-9BD2-DB1E80413235}"/>
              </a:ext>
            </a:extLst>
          </p:cNvPr>
          <p:cNvSpPr>
            <a:spLocks noEditPoints="1"/>
          </p:cNvSpPr>
          <p:nvPr/>
        </p:nvSpPr>
        <p:spPr bwMode="auto">
          <a:xfrm>
            <a:off x="8267916" y="2938680"/>
            <a:ext cx="2354205" cy="2156371"/>
          </a:xfrm>
          <a:custGeom>
            <a:avLst/>
            <a:gdLst>
              <a:gd name="T0" fmla="*/ 767 w 889"/>
              <a:gd name="T1" fmla="*/ 13 h 815"/>
              <a:gd name="T2" fmla="*/ 736 w 889"/>
              <a:gd name="T3" fmla="*/ 13 h 815"/>
              <a:gd name="T4" fmla="*/ 797 w 889"/>
              <a:gd name="T5" fmla="*/ 15 h 815"/>
              <a:gd name="T6" fmla="*/ 825 w 889"/>
              <a:gd name="T7" fmla="*/ 26 h 815"/>
              <a:gd name="T8" fmla="*/ 850 w 889"/>
              <a:gd name="T9" fmla="*/ 44 h 815"/>
              <a:gd name="T10" fmla="*/ 868 w 889"/>
              <a:gd name="T11" fmla="*/ 68 h 815"/>
              <a:gd name="T12" fmla="*/ 879 w 889"/>
              <a:gd name="T13" fmla="*/ 96 h 815"/>
              <a:gd name="T14" fmla="*/ 873 w 889"/>
              <a:gd name="T15" fmla="*/ 91 h 815"/>
              <a:gd name="T16" fmla="*/ 876 w 889"/>
              <a:gd name="T17" fmla="*/ 119 h 815"/>
              <a:gd name="T18" fmla="*/ 876 w 889"/>
              <a:gd name="T19" fmla="*/ 150 h 815"/>
              <a:gd name="T20" fmla="*/ 876 w 889"/>
              <a:gd name="T21" fmla="*/ 180 h 815"/>
              <a:gd name="T22" fmla="*/ 876 w 889"/>
              <a:gd name="T23" fmla="*/ 210 h 815"/>
              <a:gd name="T24" fmla="*/ 882 w 889"/>
              <a:gd name="T25" fmla="*/ 247 h 815"/>
              <a:gd name="T26" fmla="*/ 882 w 889"/>
              <a:gd name="T27" fmla="*/ 308 h 815"/>
              <a:gd name="T28" fmla="*/ 889 w 889"/>
              <a:gd name="T29" fmla="*/ 332 h 815"/>
              <a:gd name="T30" fmla="*/ 889 w 889"/>
              <a:gd name="T31" fmla="*/ 392 h 815"/>
              <a:gd name="T32" fmla="*/ 889 w 889"/>
              <a:gd name="T33" fmla="*/ 422 h 815"/>
              <a:gd name="T34" fmla="*/ 889 w 889"/>
              <a:gd name="T35" fmla="*/ 453 h 815"/>
              <a:gd name="T36" fmla="*/ 767 w 889"/>
              <a:gd name="T37" fmla="*/ 802 h 815"/>
              <a:gd name="T38" fmla="*/ 803 w 889"/>
              <a:gd name="T39" fmla="*/ 804 h 815"/>
              <a:gd name="T40" fmla="*/ 831 w 889"/>
              <a:gd name="T41" fmla="*/ 792 h 815"/>
              <a:gd name="T42" fmla="*/ 854 w 889"/>
              <a:gd name="T43" fmla="*/ 773 h 815"/>
              <a:gd name="T44" fmla="*/ 871 w 889"/>
              <a:gd name="T45" fmla="*/ 748 h 815"/>
              <a:gd name="T46" fmla="*/ 881 w 889"/>
              <a:gd name="T47" fmla="*/ 719 h 815"/>
              <a:gd name="T48" fmla="*/ 879 w 889"/>
              <a:gd name="T49" fmla="*/ 719 h 815"/>
              <a:gd name="T50" fmla="*/ 882 w 889"/>
              <a:gd name="T51" fmla="*/ 689 h 815"/>
              <a:gd name="T52" fmla="*/ 882 w 889"/>
              <a:gd name="T53" fmla="*/ 658 h 815"/>
              <a:gd name="T54" fmla="*/ 882 w 889"/>
              <a:gd name="T55" fmla="*/ 628 h 815"/>
              <a:gd name="T56" fmla="*/ 882 w 889"/>
              <a:gd name="T57" fmla="*/ 598 h 815"/>
              <a:gd name="T58" fmla="*/ 882 w 889"/>
              <a:gd name="T59" fmla="*/ 537 h 815"/>
              <a:gd name="T60" fmla="*/ 889 w 889"/>
              <a:gd name="T61" fmla="*/ 513 h 815"/>
              <a:gd name="T62" fmla="*/ 889 w 889"/>
              <a:gd name="T63" fmla="*/ 483 h 815"/>
              <a:gd name="T64" fmla="*/ 8 w 889"/>
              <a:gd name="T65" fmla="*/ 815 h 815"/>
              <a:gd name="T66" fmla="*/ 39 w 889"/>
              <a:gd name="T67" fmla="*/ 815 h 815"/>
              <a:gd name="T68" fmla="*/ 76 w 889"/>
              <a:gd name="T69" fmla="*/ 809 h 815"/>
              <a:gd name="T70" fmla="*/ 100 w 889"/>
              <a:gd name="T71" fmla="*/ 802 h 815"/>
              <a:gd name="T72" fmla="*/ 130 w 889"/>
              <a:gd name="T73" fmla="*/ 802 h 815"/>
              <a:gd name="T74" fmla="*/ 191 w 889"/>
              <a:gd name="T75" fmla="*/ 802 h 815"/>
              <a:gd name="T76" fmla="*/ 221 w 889"/>
              <a:gd name="T77" fmla="*/ 802 h 815"/>
              <a:gd name="T78" fmla="*/ 244 w 889"/>
              <a:gd name="T79" fmla="*/ 809 h 815"/>
              <a:gd name="T80" fmla="*/ 275 w 889"/>
              <a:gd name="T81" fmla="*/ 809 h 815"/>
              <a:gd name="T82" fmla="*/ 305 w 889"/>
              <a:gd name="T83" fmla="*/ 809 h 815"/>
              <a:gd name="T84" fmla="*/ 342 w 889"/>
              <a:gd name="T85" fmla="*/ 815 h 815"/>
              <a:gd name="T86" fmla="*/ 373 w 889"/>
              <a:gd name="T87" fmla="*/ 815 h 815"/>
              <a:gd name="T88" fmla="*/ 403 w 889"/>
              <a:gd name="T89" fmla="*/ 815 h 815"/>
              <a:gd name="T90" fmla="*/ 439 w 889"/>
              <a:gd name="T91" fmla="*/ 809 h 815"/>
              <a:gd name="T92" fmla="*/ 463 w 889"/>
              <a:gd name="T93" fmla="*/ 802 h 815"/>
              <a:gd name="T94" fmla="*/ 494 w 889"/>
              <a:gd name="T95" fmla="*/ 802 h 815"/>
              <a:gd name="T96" fmla="*/ 524 w 889"/>
              <a:gd name="T97" fmla="*/ 802 h 815"/>
              <a:gd name="T98" fmla="*/ 585 w 889"/>
              <a:gd name="T99" fmla="*/ 802 h 815"/>
              <a:gd name="T100" fmla="*/ 615 w 889"/>
              <a:gd name="T101" fmla="*/ 802 h 815"/>
              <a:gd name="T102" fmla="*/ 645 w 889"/>
              <a:gd name="T103" fmla="*/ 802 h 815"/>
              <a:gd name="T104" fmla="*/ 675 w 889"/>
              <a:gd name="T105" fmla="*/ 802 h 815"/>
              <a:gd name="T106" fmla="*/ 699 w 889"/>
              <a:gd name="T107" fmla="*/ 809 h 815"/>
              <a:gd name="T108" fmla="*/ 736 w 889"/>
              <a:gd name="T109" fmla="*/ 815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89" h="815">
                <a:moveTo>
                  <a:pt x="882" y="368"/>
                </a:moveTo>
                <a:cubicBezTo>
                  <a:pt x="886" y="368"/>
                  <a:pt x="889" y="365"/>
                  <a:pt x="889" y="362"/>
                </a:cubicBezTo>
                <a:cubicBezTo>
                  <a:pt x="889" y="361"/>
                  <a:pt x="889" y="361"/>
                  <a:pt x="889" y="361"/>
                </a:cubicBezTo>
                <a:cubicBezTo>
                  <a:pt x="889" y="353"/>
                  <a:pt x="876" y="353"/>
                  <a:pt x="876" y="361"/>
                </a:cubicBezTo>
                <a:cubicBezTo>
                  <a:pt x="876" y="362"/>
                  <a:pt x="876" y="362"/>
                  <a:pt x="876" y="362"/>
                </a:cubicBezTo>
                <a:cubicBezTo>
                  <a:pt x="876" y="365"/>
                  <a:pt x="879" y="368"/>
                  <a:pt x="882" y="368"/>
                </a:cubicBezTo>
                <a:close/>
                <a:moveTo>
                  <a:pt x="767" y="13"/>
                </a:moveTo>
                <a:cubicBezTo>
                  <a:pt x="767" y="13"/>
                  <a:pt x="767" y="13"/>
                  <a:pt x="767" y="13"/>
                </a:cubicBezTo>
                <a:cubicBezTo>
                  <a:pt x="770" y="13"/>
                  <a:pt x="773" y="10"/>
                  <a:pt x="773" y="6"/>
                </a:cubicBezTo>
                <a:cubicBezTo>
                  <a:pt x="773" y="3"/>
                  <a:pt x="770" y="0"/>
                  <a:pt x="767" y="0"/>
                </a:cubicBezTo>
                <a:cubicBezTo>
                  <a:pt x="767" y="0"/>
                  <a:pt x="767" y="0"/>
                  <a:pt x="767" y="0"/>
                </a:cubicBezTo>
                <a:cubicBezTo>
                  <a:pt x="763" y="0"/>
                  <a:pt x="760" y="3"/>
                  <a:pt x="760" y="6"/>
                </a:cubicBezTo>
                <a:cubicBezTo>
                  <a:pt x="760" y="10"/>
                  <a:pt x="763" y="13"/>
                  <a:pt x="767" y="13"/>
                </a:cubicBezTo>
                <a:close/>
                <a:moveTo>
                  <a:pt x="736" y="13"/>
                </a:moveTo>
                <a:cubicBezTo>
                  <a:pt x="737" y="13"/>
                  <a:pt x="737" y="13"/>
                  <a:pt x="737" y="13"/>
                </a:cubicBezTo>
                <a:cubicBezTo>
                  <a:pt x="740" y="13"/>
                  <a:pt x="743" y="10"/>
                  <a:pt x="743" y="6"/>
                </a:cubicBezTo>
                <a:cubicBezTo>
                  <a:pt x="743" y="3"/>
                  <a:pt x="740" y="0"/>
                  <a:pt x="737" y="0"/>
                </a:cubicBezTo>
                <a:cubicBezTo>
                  <a:pt x="736" y="0"/>
                  <a:pt x="736" y="0"/>
                  <a:pt x="736" y="0"/>
                </a:cubicBezTo>
                <a:cubicBezTo>
                  <a:pt x="733" y="0"/>
                  <a:pt x="730" y="3"/>
                  <a:pt x="730" y="6"/>
                </a:cubicBezTo>
                <a:cubicBezTo>
                  <a:pt x="730" y="10"/>
                  <a:pt x="733" y="13"/>
                  <a:pt x="736" y="13"/>
                </a:cubicBezTo>
                <a:close/>
                <a:moveTo>
                  <a:pt x="797" y="15"/>
                </a:moveTo>
                <a:cubicBezTo>
                  <a:pt x="800" y="15"/>
                  <a:pt x="803" y="13"/>
                  <a:pt x="803" y="10"/>
                </a:cubicBezTo>
                <a:cubicBezTo>
                  <a:pt x="804" y="7"/>
                  <a:pt x="802" y="3"/>
                  <a:pt x="798" y="2"/>
                </a:cubicBezTo>
                <a:cubicBezTo>
                  <a:pt x="795" y="2"/>
                  <a:pt x="791" y="4"/>
                  <a:pt x="791" y="7"/>
                </a:cubicBezTo>
                <a:cubicBezTo>
                  <a:pt x="790" y="11"/>
                  <a:pt x="792" y="14"/>
                  <a:pt x="795" y="15"/>
                </a:cubicBezTo>
                <a:cubicBezTo>
                  <a:pt x="795" y="15"/>
                  <a:pt x="796" y="15"/>
                  <a:pt x="796" y="15"/>
                </a:cubicBezTo>
                <a:cubicBezTo>
                  <a:pt x="796" y="15"/>
                  <a:pt x="797" y="15"/>
                  <a:pt x="797" y="15"/>
                </a:cubicBezTo>
                <a:close/>
                <a:moveTo>
                  <a:pt x="825" y="26"/>
                </a:moveTo>
                <a:cubicBezTo>
                  <a:pt x="828" y="26"/>
                  <a:pt x="830" y="25"/>
                  <a:pt x="831" y="22"/>
                </a:cubicBezTo>
                <a:cubicBezTo>
                  <a:pt x="833" y="19"/>
                  <a:pt x="831" y="15"/>
                  <a:pt x="828" y="14"/>
                </a:cubicBezTo>
                <a:cubicBezTo>
                  <a:pt x="825" y="12"/>
                  <a:pt x="821" y="13"/>
                  <a:pt x="819" y="16"/>
                </a:cubicBezTo>
                <a:cubicBezTo>
                  <a:pt x="818" y="19"/>
                  <a:pt x="819" y="23"/>
                  <a:pt x="822" y="25"/>
                </a:cubicBezTo>
                <a:cubicBezTo>
                  <a:pt x="822" y="25"/>
                  <a:pt x="822" y="25"/>
                  <a:pt x="822" y="25"/>
                </a:cubicBezTo>
                <a:cubicBezTo>
                  <a:pt x="823" y="26"/>
                  <a:pt x="824" y="26"/>
                  <a:pt x="825" y="26"/>
                </a:cubicBezTo>
                <a:close/>
                <a:moveTo>
                  <a:pt x="850" y="44"/>
                </a:moveTo>
                <a:cubicBezTo>
                  <a:pt x="851" y="44"/>
                  <a:pt x="853" y="43"/>
                  <a:pt x="854" y="42"/>
                </a:cubicBezTo>
                <a:cubicBezTo>
                  <a:pt x="857" y="39"/>
                  <a:pt x="857" y="35"/>
                  <a:pt x="854" y="33"/>
                </a:cubicBezTo>
                <a:cubicBezTo>
                  <a:pt x="851" y="30"/>
                  <a:pt x="847" y="30"/>
                  <a:pt x="845" y="33"/>
                </a:cubicBezTo>
                <a:cubicBezTo>
                  <a:pt x="842" y="35"/>
                  <a:pt x="842" y="39"/>
                  <a:pt x="845" y="42"/>
                </a:cubicBezTo>
                <a:cubicBezTo>
                  <a:pt x="845" y="42"/>
                  <a:pt x="845" y="42"/>
                  <a:pt x="845" y="42"/>
                </a:cubicBezTo>
                <a:cubicBezTo>
                  <a:pt x="846" y="43"/>
                  <a:pt x="848" y="44"/>
                  <a:pt x="850" y="44"/>
                </a:cubicBezTo>
                <a:close/>
                <a:moveTo>
                  <a:pt x="868" y="68"/>
                </a:moveTo>
                <a:cubicBezTo>
                  <a:pt x="869" y="68"/>
                  <a:pt x="870" y="67"/>
                  <a:pt x="871" y="67"/>
                </a:cubicBezTo>
                <a:cubicBezTo>
                  <a:pt x="874" y="65"/>
                  <a:pt x="875" y="61"/>
                  <a:pt x="874" y="58"/>
                </a:cubicBezTo>
                <a:cubicBezTo>
                  <a:pt x="872" y="55"/>
                  <a:pt x="868" y="54"/>
                  <a:pt x="865" y="56"/>
                </a:cubicBezTo>
                <a:cubicBezTo>
                  <a:pt x="862" y="57"/>
                  <a:pt x="860" y="61"/>
                  <a:pt x="862" y="64"/>
                </a:cubicBezTo>
                <a:cubicBezTo>
                  <a:pt x="862" y="64"/>
                  <a:pt x="862" y="64"/>
                  <a:pt x="862" y="64"/>
                </a:cubicBezTo>
                <a:cubicBezTo>
                  <a:pt x="864" y="67"/>
                  <a:pt x="866" y="68"/>
                  <a:pt x="868" y="68"/>
                </a:cubicBezTo>
                <a:close/>
                <a:moveTo>
                  <a:pt x="879" y="96"/>
                </a:moveTo>
                <a:cubicBezTo>
                  <a:pt x="880" y="96"/>
                  <a:pt x="880" y="96"/>
                  <a:pt x="881" y="96"/>
                </a:cubicBezTo>
                <a:cubicBezTo>
                  <a:pt x="884" y="95"/>
                  <a:pt x="886" y="91"/>
                  <a:pt x="885" y="88"/>
                </a:cubicBezTo>
                <a:cubicBezTo>
                  <a:pt x="885" y="88"/>
                  <a:pt x="885" y="87"/>
                  <a:pt x="885" y="87"/>
                </a:cubicBezTo>
                <a:cubicBezTo>
                  <a:pt x="884" y="84"/>
                  <a:pt x="881" y="82"/>
                  <a:pt x="878" y="83"/>
                </a:cubicBezTo>
                <a:cubicBezTo>
                  <a:pt x="874" y="84"/>
                  <a:pt x="872" y="87"/>
                  <a:pt x="873" y="90"/>
                </a:cubicBezTo>
                <a:cubicBezTo>
                  <a:pt x="879" y="89"/>
                  <a:pt x="879" y="89"/>
                  <a:pt x="879" y="89"/>
                </a:cubicBezTo>
                <a:cubicBezTo>
                  <a:pt x="873" y="91"/>
                  <a:pt x="873" y="91"/>
                  <a:pt x="873" y="91"/>
                </a:cubicBezTo>
                <a:cubicBezTo>
                  <a:pt x="874" y="94"/>
                  <a:pt x="876" y="96"/>
                  <a:pt x="879" y="96"/>
                </a:cubicBezTo>
                <a:close/>
                <a:moveTo>
                  <a:pt x="882" y="126"/>
                </a:moveTo>
                <a:cubicBezTo>
                  <a:pt x="886" y="126"/>
                  <a:pt x="889" y="123"/>
                  <a:pt x="889" y="119"/>
                </a:cubicBezTo>
                <a:cubicBezTo>
                  <a:pt x="889" y="119"/>
                  <a:pt x="889" y="119"/>
                  <a:pt x="889" y="119"/>
                </a:cubicBezTo>
                <a:cubicBezTo>
                  <a:pt x="889" y="115"/>
                  <a:pt x="886" y="113"/>
                  <a:pt x="882" y="113"/>
                </a:cubicBezTo>
                <a:cubicBezTo>
                  <a:pt x="879" y="113"/>
                  <a:pt x="876" y="115"/>
                  <a:pt x="876" y="119"/>
                </a:cubicBezTo>
                <a:cubicBezTo>
                  <a:pt x="876" y="119"/>
                  <a:pt x="876" y="119"/>
                  <a:pt x="876" y="119"/>
                </a:cubicBezTo>
                <a:cubicBezTo>
                  <a:pt x="876" y="123"/>
                  <a:pt x="879" y="126"/>
                  <a:pt x="882" y="126"/>
                </a:cubicBezTo>
                <a:close/>
                <a:moveTo>
                  <a:pt x="882" y="156"/>
                </a:moveTo>
                <a:cubicBezTo>
                  <a:pt x="886" y="156"/>
                  <a:pt x="889" y="153"/>
                  <a:pt x="889" y="150"/>
                </a:cubicBezTo>
                <a:cubicBezTo>
                  <a:pt x="889" y="149"/>
                  <a:pt x="889" y="149"/>
                  <a:pt x="889" y="149"/>
                </a:cubicBezTo>
                <a:cubicBezTo>
                  <a:pt x="889" y="146"/>
                  <a:pt x="886" y="143"/>
                  <a:pt x="882" y="143"/>
                </a:cubicBezTo>
                <a:cubicBezTo>
                  <a:pt x="879" y="143"/>
                  <a:pt x="876" y="146"/>
                  <a:pt x="876" y="149"/>
                </a:cubicBezTo>
                <a:cubicBezTo>
                  <a:pt x="876" y="150"/>
                  <a:pt x="876" y="150"/>
                  <a:pt x="876" y="150"/>
                </a:cubicBezTo>
                <a:cubicBezTo>
                  <a:pt x="876" y="153"/>
                  <a:pt x="879" y="156"/>
                  <a:pt x="882" y="156"/>
                </a:cubicBezTo>
                <a:close/>
                <a:moveTo>
                  <a:pt x="882" y="186"/>
                </a:moveTo>
                <a:cubicBezTo>
                  <a:pt x="886" y="186"/>
                  <a:pt x="889" y="184"/>
                  <a:pt x="889" y="180"/>
                </a:cubicBezTo>
                <a:cubicBezTo>
                  <a:pt x="889" y="180"/>
                  <a:pt x="889" y="180"/>
                  <a:pt x="889" y="180"/>
                </a:cubicBezTo>
                <a:cubicBezTo>
                  <a:pt x="889" y="176"/>
                  <a:pt x="886" y="173"/>
                  <a:pt x="882" y="173"/>
                </a:cubicBezTo>
                <a:cubicBezTo>
                  <a:pt x="879" y="173"/>
                  <a:pt x="876" y="176"/>
                  <a:pt x="876" y="180"/>
                </a:cubicBezTo>
                <a:cubicBezTo>
                  <a:pt x="876" y="180"/>
                  <a:pt x="876" y="180"/>
                  <a:pt x="876" y="180"/>
                </a:cubicBezTo>
                <a:cubicBezTo>
                  <a:pt x="876" y="184"/>
                  <a:pt x="879" y="186"/>
                  <a:pt x="882" y="186"/>
                </a:cubicBezTo>
                <a:close/>
                <a:moveTo>
                  <a:pt x="882" y="217"/>
                </a:moveTo>
                <a:cubicBezTo>
                  <a:pt x="886" y="217"/>
                  <a:pt x="889" y="214"/>
                  <a:pt x="889" y="210"/>
                </a:cubicBezTo>
                <a:cubicBezTo>
                  <a:pt x="889" y="210"/>
                  <a:pt x="889" y="210"/>
                  <a:pt x="889" y="210"/>
                </a:cubicBezTo>
                <a:cubicBezTo>
                  <a:pt x="889" y="206"/>
                  <a:pt x="886" y="204"/>
                  <a:pt x="882" y="204"/>
                </a:cubicBezTo>
                <a:cubicBezTo>
                  <a:pt x="879" y="204"/>
                  <a:pt x="876" y="206"/>
                  <a:pt x="876" y="210"/>
                </a:cubicBezTo>
                <a:cubicBezTo>
                  <a:pt x="876" y="210"/>
                  <a:pt x="876" y="210"/>
                  <a:pt x="876" y="210"/>
                </a:cubicBezTo>
                <a:cubicBezTo>
                  <a:pt x="876" y="214"/>
                  <a:pt x="879" y="217"/>
                  <a:pt x="882" y="217"/>
                </a:cubicBezTo>
                <a:close/>
                <a:moveTo>
                  <a:pt x="882" y="247"/>
                </a:moveTo>
                <a:cubicBezTo>
                  <a:pt x="886" y="247"/>
                  <a:pt x="889" y="244"/>
                  <a:pt x="889" y="241"/>
                </a:cubicBezTo>
                <a:cubicBezTo>
                  <a:pt x="889" y="237"/>
                  <a:pt x="886" y="234"/>
                  <a:pt x="882" y="234"/>
                </a:cubicBezTo>
                <a:cubicBezTo>
                  <a:pt x="879" y="234"/>
                  <a:pt x="876" y="237"/>
                  <a:pt x="876" y="240"/>
                </a:cubicBezTo>
                <a:cubicBezTo>
                  <a:pt x="876" y="241"/>
                  <a:pt x="876" y="241"/>
                  <a:pt x="876" y="241"/>
                </a:cubicBezTo>
                <a:cubicBezTo>
                  <a:pt x="876" y="244"/>
                  <a:pt x="879" y="247"/>
                  <a:pt x="882" y="247"/>
                </a:cubicBezTo>
                <a:close/>
                <a:moveTo>
                  <a:pt x="882" y="277"/>
                </a:moveTo>
                <a:cubicBezTo>
                  <a:pt x="886" y="277"/>
                  <a:pt x="889" y="274"/>
                  <a:pt x="889" y="271"/>
                </a:cubicBezTo>
                <a:cubicBezTo>
                  <a:pt x="889" y="267"/>
                  <a:pt x="886" y="264"/>
                  <a:pt x="882" y="264"/>
                </a:cubicBezTo>
                <a:cubicBezTo>
                  <a:pt x="879" y="264"/>
                  <a:pt x="876" y="267"/>
                  <a:pt x="876" y="271"/>
                </a:cubicBezTo>
                <a:cubicBezTo>
                  <a:pt x="876" y="271"/>
                  <a:pt x="876" y="271"/>
                  <a:pt x="876" y="271"/>
                </a:cubicBezTo>
                <a:cubicBezTo>
                  <a:pt x="876" y="274"/>
                  <a:pt x="879" y="277"/>
                  <a:pt x="882" y="277"/>
                </a:cubicBezTo>
                <a:close/>
                <a:moveTo>
                  <a:pt x="882" y="308"/>
                </a:moveTo>
                <a:cubicBezTo>
                  <a:pt x="886" y="308"/>
                  <a:pt x="889" y="305"/>
                  <a:pt x="889" y="301"/>
                </a:cubicBezTo>
                <a:cubicBezTo>
                  <a:pt x="889" y="298"/>
                  <a:pt x="886" y="295"/>
                  <a:pt x="882" y="295"/>
                </a:cubicBezTo>
                <a:cubicBezTo>
                  <a:pt x="879" y="295"/>
                  <a:pt x="876" y="297"/>
                  <a:pt x="876" y="301"/>
                </a:cubicBezTo>
                <a:cubicBezTo>
                  <a:pt x="876" y="301"/>
                  <a:pt x="876" y="301"/>
                  <a:pt x="876" y="301"/>
                </a:cubicBezTo>
                <a:cubicBezTo>
                  <a:pt x="876" y="305"/>
                  <a:pt x="879" y="308"/>
                  <a:pt x="882" y="308"/>
                </a:cubicBezTo>
                <a:close/>
                <a:moveTo>
                  <a:pt x="882" y="338"/>
                </a:moveTo>
                <a:cubicBezTo>
                  <a:pt x="886" y="338"/>
                  <a:pt x="889" y="335"/>
                  <a:pt x="889" y="332"/>
                </a:cubicBezTo>
                <a:cubicBezTo>
                  <a:pt x="889" y="331"/>
                  <a:pt x="889" y="331"/>
                  <a:pt x="889" y="331"/>
                </a:cubicBezTo>
                <a:cubicBezTo>
                  <a:pt x="889" y="328"/>
                  <a:pt x="886" y="325"/>
                  <a:pt x="882" y="325"/>
                </a:cubicBezTo>
                <a:cubicBezTo>
                  <a:pt x="879" y="325"/>
                  <a:pt x="876" y="328"/>
                  <a:pt x="876" y="331"/>
                </a:cubicBezTo>
                <a:cubicBezTo>
                  <a:pt x="876" y="332"/>
                  <a:pt x="876" y="332"/>
                  <a:pt x="876" y="332"/>
                </a:cubicBezTo>
                <a:cubicBezTo>
                  <a:pt x="876" y="335"/>
                  <a:pt x="879" y="338"/>
                  <a:pt x="882" y="338"/>
                </a:cubicBezTo>
                <a:close/>
                <a:moveTo>
                  <a:pt x="882" y="398"/>
                </a:moveTo>
                <a:cubicBezTo>
                  <a:pt x="886" y="398"/>
                  <a:pt x="889" y="396"/>
                  <a:pt x="889" y="392"/>
                </a:cubicBezTo>
                <a:cubicBezTo>
                  <a:pt x="889" y="392"/>
                  <a:pt x="889" y="392"/>
                  <a:pt x="889" y="392"/>
                </a:cubicBezTo>
                <a:cubicBezTo>
                  <a:pt x="889" y="388"/>
                  <a:pt x="886" y="385"/>
                  <a:pt x="882" y="385"/>
                </a:cubicBezTo>
                <a:cubicBezTo>
                  <a:pt x="879" y="385"/>
                  <a:pt x="876" y="388"/>
                  <a:pt x="876" y="392"/>
                </a:cubicBezTo>
                <a:cubicBezTo>
                  <a:pt x="876" y="392"/>
                  <a:pt x="876" y="392"/>
                  <a:pt x="876" y="392"/>
                </a:cubicBezTo>
                <a:cubicBezTo>
                  <a:pt x="876" y="396"/>
                  <a:pt x="879" y="398"/>
                  <a:pt x="882" y="398"/>
                </a:cubicBezTo>
                <a:close/>
                <a:moveTo>
                  <a:pt x="882" y="429"/>
                </a:moveTo>
                <a:cubicBezTo>
                  <a:pt x="886" y="429"/>
                  <a:pt x="889" y="426"/>
                  <a:pt x="889" y="422"/>
                </a:cubicBezTo>
                <a:cubicBezTo>
                  <a:pt x="889" y="422"/>
                  <a:pt x="889" y="422"/>
                  <a:pt x="889" y="422"/>
                </a:cubicBezTo>
                <a:cubicBezTo>
                  <a:pt x="889" y="418"/>
                  <a:pt x="886" y="415"/>
                  <a:pt x="882" y="415"/>
                </a:cubicBezTo>
                <a:cubicBezTo>
                  <a:pt x="879" y="415"/>
                  <a:pt x="876" y="418"/>
                  <a:pt x="876" y="422"/>
                </a:cubicBezTo>
                <a:cubicBezTo>
                  <a:pt x="876" y="422"/>
                  <a:pt x="876" y="422"/>
                  <a:pt x="876" y="422"/>
                </a:cubicBezTo>
                <a:cubicBezTo>
                  <a:pt x="876" y="426"/>
                  <a:pt x="879" y="429"/>
                  <a:pt x="882" y="429"/>
                </a:cubicBezTo>
                <a:close/>
                <a:moveTo>
                  <a:pt x="882" y="459"/>
                </a:moveTo>
                <a:cubicBezTo>
                  <a:pt x="886" y="459"/>
                  <a:pt x="889" y="456"/>
                  <a:pt x="889" y="453"/>
                </a:cubicBezTo>
                <a:cubicBezTo>
                  <a:pt x="889" y="452"/>
                  <a:pt x="889" y="452"/>
                  <a:pt x="889" y="452"/>
                </a:cubicBezTo>
                <a:cubicBezTo>
                  <a:pt x="889" y="449"/>
                  <a:pt x="886" y="446"/>
                  <a:pt x="882" y="446"/>
                </a:cubicBezTo>
                <a:cubicBezTo>
                  <a:pt x="879" y="446"/>
                  <a:pt x="876" y="449"/>
                  <a:pt x="876" y="452"/>
                </a:cubicBezTo>
                <a:cubicBezTo>
                  <a:pt x="876" y="453"/>
                  <a:pt x="876" y="453"/>
                  <a:pt x="876" y="453"/>
                </a:cubicBezTo>
                <a:cubicBezTo>
                  <a:pt x="876" y="456"/>
                  <a:pt x="879" y="459"/>
                  <a:pt x="882" y="459"/>
                </a:cubicBezTo>
                <a:close/>
                <a:moveTo>
                  <a:pt x="767" y="802"/>
                </a:moveTo>
                <a:cubicBezTo>
                  <a:pt x="767" y="802"/>
                  <a:pt x="767" y="802"/>
                  <a:pt x="767" y="802"/>
                </a:cubicBezTo>
                <a:cubicBezTo>
                  <a:pt x="771" y="802"/>
                  <a:pt x="773" y="805"/>
                  <a:pt x="773" y="808"/>
                </a:cubicBezTo>
                <a:cubicBezTo>
                  <a:pt x="773" y="812"/>
                  <a:pt x="771" y="815"/>
                  <a:pt x="767" y="815"/>
                </a:cubicBezTo>
                <a:cubicBezTo>
                  <a:pt x="767" y="815"/>
                  <a:pt x="767" y="815"/>
                  <a:pt x="767" y="815"/>
                </a:cubicBezTo>
                <a:cubicBezTo>
                  <a:pt x="763" y="815"/>
                  <a:pt x="760" y="812"/>
                  <a:pt x="760" y="808"/>
                </a:cubicBezTo>
                <a:cubicBezTo>
                  <a:pt x="760" y="805"/>
                  <a:pt x="763" y="802"/>
                  <a:pt x="767" y="802"/>
                </a:cubicBezTo>
                <a:close/>
                <a:moveTo>
                  <a:pt x="797" y="799"/>
                </a:moveTo>
                <a:cubicBezTo>
                  <a:pt x="800" y="799"/>
                  <a:pt x="803" y="801"/>
                  <a:pt x="803" y="804"/>
                </a:cubicBezTo>
                <a:cubicBezTo>
                  <a:pt x="804" y="808"/>
                  <a:pt x="802" y="811"/>
                  <a:pt x="798" y="812"/>
                </a:cubicBezTo>
                <a:cubicBezTo>
                  <a:pt x="795" y="813"/>
                  <a:pt x="791" y="811"/>
                  <a:pt x="791" y="807"/>
                </a:cubicBezTo>
                <a:cubicBezTo>
                  <a:pt x="790" y="804"/>
                  <a:pt x="792" y="800"/>
                  <a:pt x="795" y="800"/>
                </a:cubicBezTo>
                <a:cubicBezTo>
                  <a:pt x="795" y="800"/>
                  <a:pt x="796" y="799"/>
                  <a:pt x="796" y="799"/>
                </a:cubicBezTo>
                <a:cubicBezTo>
                  <a:pt x="796" y="799"/>
                  <a:pt x="797" y="799"/>
                  <a:pt x="797" y="799"/>
                </a:cubicBezTo>
                <a:close/>
                <a:moveTo>
                  <a:pt x="825" y="789"/>
                </a:moveTo>
                <a:cubicBezTo>
                  <a:pt x="828" y="789"/>
                  <a:pt x="830" y="790"/>
                  <a:pt x="831" y="792"/>
                </a:cubicBezTo>
                <a:cubicBezTo>
                  <a:pt x="833" y="795"/>
                  <a:pt x="832" y="799"/>
                  <a:pt x="828" y="801"/>
                </a:cubicBezTo>
                <a:cubicBezTo>
                  <a:pt x="825" y="802"/>
                  <a:pt x="821" y="801"/>
                  <a:pt x="820" y="798"/>
                </a:cubicBezTo>
                <a:cubicBezTo>
                  <a:pt x="818" y="795"/>
                  <a:pt x="819" y="791"/>
                  <a:pt x="822" y="790"/>
                </a:cubicBezTo>
                <a:cubicBezTo>
                  <a:pt x="822" y="789"/>
                  <a:pt x="822" y="789"/>
                  <a:pt x="822" y="789"/>
                </a:cubicBezTo>
                <a:cubicBezTo>
                  <a:pt x="823" y="789"/>
                  <a:pt x="824" y="789"/>
                  <a:pt x="825" y="789"/>
                </a:cubicBezTo>
                <a:close/>
                <a:moveTo>
                  <a:pt x="850" y="771"/>
                </a:moveTo>
                <a:cubicBezTo>
                  <a:pt x="851" y="771"/>
                  <a:pt x="853" y="771"/>
                  <a:pt x="854" y="773"/>
                </a:cubicBezTo>
                <a:cubicBezTo>
                  <a:pt x="857" y="775"/>
                  <a:pt x="857" y="779"/>
                  <a:pt x="854" y="782"/>
                </a:cubicBezTo>
                <a:cubicBezTo>
                  <a:pt x="852" y="784"/>
                  <a:pt x="847" y="784"/>
                  <a:pt x="845" y="782"/>
                </a:cubicBezTo>
                <a:cubicBezTo>
                  <a:pt x="843" y="779"/>
                  <a:pt x="842" y="775"/>
                  <a:pt x="845" y="773"/>
                </a:cubicBezTo>
                <a:cubicBezTo>
                  <a:pt x="845" y="773"/>
                  <a:pt x="845" y="772"/>
                  <a:pt x="845" y="772"/>
                </a:cubicBezTo>
                <a:cubicBezTo>
                  <a:pt x="847" y="771"/>
                  <a:pt x="848" y="771"/>
                  <a:pt x="850" y="771"/>
                </a:cubicBezTo>
                <a:close/>
                <a:moveTo>
                  <a:pt x="868" y="747"/>
                </a:moveTo>
                <a:cubicBezTo>
                  <a:pt x="869" y="747"/>
                  <a:pt x="870" y="747"/>
                  <a:pt x="871" y="748"/>
                </a:cubicBezTo>
                <a:cubicBezTo>
                  <a:pt x="874" y="749"/>
                  <a:pt x="875" y="753"/>
                  <a:pt x="874" y="756"/>
                </a:cubicBezTo>
                <a:cubicBezTo>
                  <a:pt x="872" y="759"/>
                  <a:pt x="868" y="761"/>
                  <a:pt x="865" y="759"/>
                </a:cubicBezTo>
                <a:cubicBezTo>
                  <a:pt x="862" y="757"/>
                  <a:pt x="861" y="753"/>
                  <a:pt x="862" y="750"/>
                </a:cubicBezTo>
                <a:cubicBezTo>
                  <a:pt x="863" y="750"/>
                  <a:pt x="863" y="750"/>
                  <a:pt x="863" y="750"/>
                </a:cubicBezTo>
                <a:cubicBezTo>
                  <a:pt x="864" y="748"/>
                  <a:pt x="866" y="747"/>
                  <a:pt x="868" y="747"/>
                </a:cubicBezTo>
                <a:close/>
                <a:moveTo>
                  <a:pt x="879" y="719"/>
                </a:moveTo>
                <a:cubicBezTo>
                  <a:pt x="880" y="719"/>
                  <a:pt x="880" y="719"/>
                  <a:pt x="881" y="719"/>
                </a:cubicBezTo>
                <a:cubicBezTo>
                  <a:pt x="884" y="720"/>
                  <a:pt x="886" y="723"/>
                  <a:pt x="885" y="727"/>
                </a:cubicBezTo>
                <a:cubicBezTo>
                  <a:pt x="885" y="727"/>
                  <a:pt x="885" y="727"/>
                  <a:pt x="885" y="727"/>
                </a:cubicBezTo>
                <a:cubicBezTo>
                  <a:pt x="885" y="730"/>
                  <a:pt x="881" y="733"/>
                  <a:pt x="878" y="732"/>
                </a:cubicBezTo>
                <a:cubicBezTo>
                  <a:pt x="874" y="731"/>
                  <a:pt x="872" y="727"/>
                  <a:pt x="873" y="724"/>
                </a:cubicBezTo>
                <a:cubicBezTo>
                  <a:pt x="879" y="726"/>
                  <a:pt x="879" y="726"/>
                  <a:pt x="879" y="726"/>
                </a:cubicBezTo>
                <a:cubicBezTo>
                  <a:pt x="873" y="724"/>
                  <a:pt x="873" y="724"/>
                  <a:pt x="873" y="724"/>
                </a:cubicBezTo>
                <a:cubicBezTo>
                  <a:pt x="874" y="721"/>
                  <a:pt x="876" y="719"/>
                  <a:pt x="879" y="719"/>
                </a:cubicBezTo>
                <a:close/>
                <a:moveTo>
                  <a:pt x="882" y="689"/>
                </a:moveTo>
                <a:cubicBezTo>
                  <a:pt x="886" y="689"/>
                  <a:pt x="889" y="692"/>
                  <a:pt x="889" y="695"/>
                </a:cubicBezTo>
                <a:cubicBezTo>
                  <a:pt x="889" y="695"/>
                  <a:pt x="889" y="695"/>
                  <a:pt x="889" y="695"/>
                </a:cubicBezTo>
                <a:cubicBezTo>
                  <a:pt x="889" y="699"/>
                  <a:pt x="886" y="702"/>
                  <a:pt x="882" y="702"/>
                </a:cubicBezTo>
                <a:cubicBezTo>
                  <a:pt x="879" y="702"/>
                  <a:pt x="876" y="699"/>
                  <a:pt x="876" y="695"/>
                </a:cubicBezTo>
                <a:cubicBezTo>
                  <a:pt x="876" y="695"/>
                  <a:pt x="876" y="695"/>
                  <a:pt x="876" y="695"/>
                </a:cubicBezTo>
                <a:cubicBezTo>
                  <a:pt x="876" y="692"/>
                  <a:pt x="879" y="689"/>
                  <a:pt x="882" y="689"/>
                </a:cubicBezTo>
                <a:close/>
                <a:moveTo>
                  <a:pt x="882" y="658"/>
                </a:moveTo>
                <a:cubicBezTo>
                  <a:pt x="886" y="658"/>
                  <a:pt x="889" y="661"/>
                  <a:pt x="889" y="665"/>
                </a:cubicBezTo>
                <a:cubicBezTo>
                  <a:pt x="889" y="665"/>
                  <a:pt x="889" y="665"/>
                  <a:pt x="889" y="665"/>
                </a:cubicBezTo>
                <a:cubicBezTo>
                  <a:pt x="889" y="669"/>
                  <a:pt x="886" y="672"/>
                  <a:pt x="882" y="672"/>
                </a:cubicBezTo>
                <a:cubicBezTo>
                  <a:pt x="879" y="672"/>
                  <a:pt x="876" y="669"/>
                  <a:pt x="876" y="665"/>
                </a:cubicBezTo>
                <a:cubicBezTo>
                  <a:pt x="876" y="665"/>
                  <a:pt x="876" y="665"/>
                  <a:pt x="876" y="665"/>
                </a:cubicBezTo>
                <a:cubicBezTo>
                  <a:pt x="876" y="661"/>
                  <a:pt x="879" y="658"/>
                  <a:pt x="882" y="658"/>
                </a:cubicBezTo>
                <a:close/>
                <a:moveTo>
                  <a:pt x="882" y="628"/>
                </a:moveTo>
                <a:cubicBezTo>
                  <a:pt x="886" y="628"/>
                  <a:pt x="889" y="631"/>
                  <a:pt x="889" y="634"/>
                </a:cubicBezTo>
                <a:cubicBezTo>
                  <a:pt x="889" y="635"/>
                  <a:pt x="889" y="635"/>
                  <a:pt x="889" y="635"/>
                </a:cubicBezTo>
                <a:cubicBezTo>
                  <a:pt x="889" y="638"/>
                  <a:pt x="886" y="641"/>
                  <a:pt x="882" y="641"/>
                </a:cubicBezTo>
                <a:cubicBezTo>
                  <a:pt x="879" y="641"/>
                  <a:pt x="876" y="638"/>
                  <a:pt x="876" y="635"/>
                </a:cubicBezTo>
                <a:cubicBezTo>
                  <a:pt x="876" y="634"/>
                  <a:pt x="876" y="634"/>
                  <a:pt x="876" y="634"/>
                </a:cubicBezTo>
                <a:cubicBezTo>
                  <a:pt x="876" y="631"/>
                  <a:pt x="879" y="628"/>
                  <a:pt x="882" y="628"/>
                </a:cubicBezTo>
                <a:close/>
                <a:moveTo>
                  <a:pt x="882" y="598"/>
                </a:moveTo>
                <a:cubicBezTo>
                  <a:pt x="886" y="598"/>
                  <a:pt x="889" y="601"/>
                  <a:pt x="889" y="604"/>
                </a:cubicBezTo>
                <a:cubicBezTo>
                  <a:pt x="889" y="605"/>
                  <a:pt x="889" y="605"/>
                  <a:pt x="889" y="605"/>
                </a:cubicBezTo>
                <a:cubicBezTo>
                  <a:pt x="889" y="608"/>
                  <a:pt x="886" y="611"/>
                  <a:pt x="882" y="611"/>
                </a:cubicBezTo>
                <a:cubicBezTo>
                  <a:pt x="879" y="611"/>
                  <a:pt x="876" y="608"/>
                  <a:pt x="876" y="605"/>
                </a:cubicBezTo>
                <a:cubicBezTo>
                  <a:pt x="876" y="604"/>
                  <a:pt x="876" y="604"/>
                  <a:pt x="876" y="604"/>
                </a:cubicBezTo>
                <a:cubicBezTo>
                  <a:pt x="876" y="601"/>
                  <a:pt x="879" y="598"/>
                  <a:pt x="882" y="598"/>
                </a:cubicBezTo>
                <a:close/>
                <a:moveTo>
                  <a:pt x="882" y="567"/>
                </a:moveTo>
                <a:cubicBezTo>
                  <a:pt x="886" y="567"/>
                  <a:pt x="889" y="570"/>
                  <a:pt x="889" y="574"/>
                </a:cubicBezTo>
                <a:cubicBezTo>
                  <a:pt x="889" y="577"/>
                  <a:pt x="886" y="580"/>
                  <a:pt x="882" y="580"/>
                </a:cubicBezTo>
                <a:cubicBezTo>
                  <a:pt x="879" y="580"/>
                  <a:pt x="876" y="578"/>
                  <a:pt x="876" y="574"/>
                </a:cubicBezTo>
                <a:cubicBezTo>
                  <a:pt x="876" y="574"/>
                  <a:pt x="876" y="574"/>
                  <a:pt x="876" y="574"/>
                </a:cubicBezTo>
                <a:cubicBezTo>
                  <a:pt x="876" y="570"/>
                  <a:pt x="879" y="567"/>
                  <a:pt x="882" y="567"/>
                </a:cubicBezTo>
                <a:close/>
                <a:moveTo>
                  <a:pt x="882" y="537"/>
                </a:moveTo>
                <a:cubicBezTo>
                  <a:pt x="886" y="537"/>
                  <a:pt x="889" y="540"/>
                  <a:pt x="889" y="544"/>
                </a:cubicBezTo>
                <a:cubicBezTo>
                  <a:pt x="889" y="547"/>
                  <a:pt x="886" y="550"/>
                  <a:pt x="882" y="550"/>
                </a:cubicBezTo>
                <a:cubicBezTo>
                  <a:pt x="879" y="550"/>
                  <a:pt x="876" y="547"/>
                  <a:pt x="876" y="544"/>
                </a:cubicBezTo>
                <a:cubicBezTo>
                  <a:pt x="876" y="544"/>
                  <a:pt x="876" y="544"/>
                  <a:pt x="876" y="544"/>
                </a:cubicBezTo>
                <a:cubicBezTo>
                  <a:pt x="876" y="540"/>
                  <a:pt x="879" y="537"/>
                  <a:pt x="882" y="537"/>
                </a:cubicBezTo>
                <a:close/>
                <a:moveTo>
                  <a:pt x="882" y="507"/>
                </a:moveTo>
                <a:cubicBezTo>
                  <a:pt x="886" y="507"/>
                  <a:pt x="889" y="510"/>
                  <a:pt x="889" y="513"/>
                </a:cubicBezTo>
                <a:cubicBezTo>
                  <a:pt x="889" y="517"/>
                  <a:pt x="886" y="520"/>
                  <a:pt x="882" y="520"/>
                </a:cubicBezTo>
                <a:cubicBezTo>
                  <a:pt x="879" y="520"/>
                  <a:pt x="876" y="517"/>
                  <a:pt x="876" y="514"/>
                </a:cubicBezTo>
                <a:cubicBezTo>
                  <a:pt x="876" y="513"/>
                  <a:pt x="876" y="513"/>
                  <a:pt x="876" y="513"/>
                </a:cubicBezTo>
                <a:cubicBezTo>
                  <a:pt x="876" y="510"/>
                  <a:pt x="879" y="507"/>
                  <a:pt x="882" y="507"/>
                </a:cubicBezTo>
                <a:close/>
                <a:moveTo>
                  <a:pt x="882" y="476"/>
                </a:moveTo>
                <a:cubicBezTo>
                  <a:pt x="886" y="476"/>
                  <a:pt x="889" y="479"/>
                  <a:pt x="889" y="483"/>
                </a:cubicBezTo>
                <a:cubicBezTo>
                  <a:pt x="889" y="483"/>
                  <a:pt x="889" y="483"/>
                  <a:pt x="889" y="483"/>
                </a:cubicBezTo>
                <a:cubicBezTo>
                  <a:pt x="889" y="487"/>
                  <a:pt x="886" y="490"/>
                  <a:pt x="882" y="490"/>
                </a:cubicBezTo>
                <a:cubicBezTo>
                  <a:pt x="879" y="490"/>
                  <a:pt x="876" y="487"/>
                  <a:pt x="876" y="483"/>
                </a:cubicBezTo>
                <a:cubicBezTo>
                  <a:pt x="876" y="483"/>
                  <a:pt x="876" y="483"/>
                  <a:pt x="876" y="483"/>
                </a:cubicBezTo>
                <a:cubicBezTo>
                  <a:pt x="876" y="479"/>
                  <a:pt x="879" y="476"/>
                  <a:pt x="882" y="476"/>
                </a:cubicBezTo>
                <a:close/>
                <a:moveTo>
                  <a:pt x="9" y="802"/>
                </a:moveTo>
                <a:cubicBezTo>
                  <a:pt x="8" y="802"/>
                  <a:pt x="8" y="802"/>
                  <a:pt x="8" y="802"/>
                </a:cubicBezTo>
                <a:cubicBezTo>
                  <a:pt x="0" y="802"/>
                  <a:pt x="0" y="815"/>
                  <a:pt x="8" y="815"/>
                </a:cubicBezTo>
                <a:cubicBezTo>
                  <a:pt x="9" y="815"/>
                  <a:pt x="9" y="815"/>
                  <a:pt x="9" y="815"/>
                </a:cubicBezTo>
                <a:cubicBezTo>
                  <a:pt x="12" y="815"/>
                  <a:pt x="15" y="812"/>
                  <a:pt x="15" y="809"/>
                </a:cubicBezTo>
                <a:cubicBezTo>
                  <a:pt x="15" y="805"/>
                  <a:pt x="12" y="802"/>
                  <a:pt x="9" y="802"/>
                </a:cubicBezTo>
                <a:close/>
                <a:moveTo>
                  <a:pt x="39" y="802"/>
                </a:moveTo>
                <a:cubicBezTo>
                  <a:pt x="39" y="802"/>
                  <a:pt x="39" y="802"/>
                  <a:pt x="39" y="802"/>
                </a:cubicBezTo>
                <a:cubicBezTo>
                  <a:pt x="35" y="802"/>
                  <a:pt x="32" y="805"/>
                  <a:pt x="32" y="809"/>
                </a:cubicBezTo>
                <a:cubicBezTo>
                  <a:pt x="32" y="812"/>
                  <a:pt x="35" y="815"/>
                  <a:pt x="39" y="815"/>
                </a:cubicBezTo>
                <a:cubicBezTo>
                  <a:pt x="42" y="815"/>
                  <a:pt x="45" y="812"/>
                  <a:pt x="45" y="809"/>
                </a:cubicBezTo>
                <a:cubicBezTo>
                  <a:pt x="45" y="805"/>
                  <a:pt x="43" y="802"/>
                  <a:pt x="39" y="802"/>
                </a:cubicBezTo>
                <a:close/>
                <a:moveTo>
                  <a:pt x="69" y="802"/>
                </a:moveTo>
                <a:cubicBezTo>
                  <a:pt x="69" y="802"/>
                  <a:pt x="69" y="802"/>
                  <a:pt x="69" y="802"/>
                </a:cubicBezTo>
                <a:cubicBezTo>
                  <a:pt x="65" y="802"/>
                  <a:pt x="63" y="805"/>
                  <a:pt x="63" y="809"/>
                </a:cubicBezTo>
                <a:cubicBezTo>
                  <a:pt x="63" y="812"/>
                  <a:pt x="65" y="815"/>
                  <a:pt x="69" y="815"/>
                </a:cubicBezTo>
                <a:cubicBezTo>
                  <a:pt x="73" y="815"/>
                  <a:pt x="76" y="812"/>
                  <a:pt x="76" y="809"/>
                </a:cubicBezTo>
                <a:cubicBezTo>
                  <a:pt x="76" y="805"/>
                  <a:pt x="73" y="802"/>
                  <a:pt x="69" y="802"/>
                </a:cubicBezTo>
                <a:close/>
                <a:moveTo>
                  <a:pt x="100" y="802"/>
                </a:moveTo>
                <a:cubicBezTo>
                  <a:pt x="99" y="802"/>
                  <a:pt x="99" y="802"/>
                  <a:pt x="99" y="802"/>
                </a:cubicBezTo>
                <a:cubicBezTo>
                  <a:pt x="96" y="802"/>
                  <a:pt x="93" y="805"/>
                  <a:pt x="93" y="809"/>
                </a:cubicBezTo>
                <a:cubicBezTo>
                  <a:pt x="93" y="812"/>
                  <a:pt x="96" y="815"/>
                  <a:pt x="99" y="815"/>
                </a:cubicBezTo>
                <a:cubicBezTo>
                  <a:pt x="103" y="815"/>
                  <a:pt x="106" y="812"/>
                  <a:pt x="106" y="809"/>
                </a:cubicBezTo>
                <a:cubicBezTo>
                  <a:pt x="106" y="805"/>
                  <a:pt x="103" y="802"/>
                  <a:pt x="100" y="802"/>
                </a:cubicBezTo>
                <a:close/>
                <a:moveTo>
                  <a:pt x="130" y="802"/>
                </a:moveTo>
                <a:cubicBezTo>
                  <a:pt x="130" y="802"/>
                  <a:pt x="130" y="802"/>
                  <a:pt x="130" y="802"/>
                </a:cubicBezTo>
                <a:cubicBezTo>
                  <a:pt x="126" y="802"/>
                  <a:pt x="123" y="805"/>
                  <a:pt x="123" y="809"/>
                </a:cubicBezTo>
                <a:cubicBezTo>
                  <a:pt x="123" y="812"/>
                  <a:pt x="126" y="815"/>
                  <a:pt x="130" y="815"/>
                </a:cubicBezTo>
                <a:cubicBezTo>
                  <a:pt x="130" y="815"/>
                  <a:pt x="130" y="815"/>
                  <a:pt x="130" y="815"/>
                </a:cubicBezTo>
                <a:cubicBezTo>
                  <a:pt x="134" y="815"/>
                  <a:pt x="136" y="812"/>
                  <a:pt x="136" y="809"/>
                </a:cubicBezTo>
                <a:cubicBezTo>
                  <a:pt x="136" y="805"/>
                  <a:pt x="134" y="802"/>
                  <a:pt x="130" y="802"/>
                </a:cubicBezTo>
                <a:close/>
                <a:moveTo>
                  <a:pt x="160" y="802"/>
                </a:moveTo>
                <a:cubicBezTo>
                  <a:pt x="160" y="802"/>
                  <a:pt x="160" y="802"/>
                  <a:pt x="160" y="802"/>
                </a:cubicBezTo>
                <a:cubicBezTo>
                  <a:pt x="156" y="802"/>
                  <a:pt x="154" y="805"/>
                  <a:pt x="154" y="809"/>
                </a:cubicBezTo>
                <a:cubicBezTo>
                  <a:pt x="154" y="812"/>
                  <a:pt x="156" y="815"/>
                  <a:pt x="160" y="815"/>
                </a:cubicBezTo>
                <a:cubicBezTo>
                  <a:pt x="163" y="815"/>
                  <a:pt x="167" y="812"/>
                  <a:pt x="167" y="809"/>
                </a:cubicBezTo>
                <a:cubicBezTo>
                  <a:pt x="167" y="805"/>
                  <a:pt x="164" y="802"/>
                  <a:pt x="160" y="802"/>
                </a:cubicBezTo>
                <a:close/>
                <a:moveTo>
                  <a:pt x="191" y="802"/>
                </a:moveTo>
                <a:cubicBezTo>
                  <a:pt x="190" y="802"/>
                  <a:pt x="190" y="802"/>
                  <a:pt x="190" y="802"/>
                </a:cubicBezTo>
                <a:cubicBezTo>
                  <a:pt x="187" y="802"/>
                  <a:pt x="184" y="805"/>
                  <a:pt x="184" y="809"/>
                </a:cubicBezTo>
                <a:cubicBezTo>
                  <a:pt x="184" y="812"/>
                  <a:pt x="187" y="815"/>
                  <a:pt x="190" y="815"/>
                </a:cubicBezTo>
                <a:cubicBezTo>
                  <a:pt x="194" y="815"/>
                  <a:pt x="197" y="812"/>
                  <a:pt x="197" y="809"/>
                </a:cubicBezTo>
                <a:cubicBezTo>
                  <a:pt x="197" y="805"/>
                  <a:pt x="194" y="802"/>
                  <a:pt x="191" y="802"/>
                </a:cubicBezTo>
                <a:close/>
                <a:moveTo>
                  <a:pt x="221" y="802"/>
                </a:moveTo>
                <a:cubicBezTo>
                  <a:pt x="221" y="802"/>
                  <a:pt x="221" y="802"/>
                  <a:pt x="221" y="802"/>
                </a:cubicBezTo>
                <a:cubicBezTo>
                  <a:pt x="217" y="802"/>
                  <a:pt x="214" y="805"/>
                  <a:pt x="214" y="809"/>
                </a:cubicBezTo>
                <a:cubicBezTo>
                  <a:pt x="214" y="812"/>
                  <a:pt x="217" y="815"/>
                  <a:pt x="221" y="815"/>
                </a:cubicBezTo>
                <a:cubicBezTo>
                  <a:pt x="224" y="815"/>
                  <a:pt x="227" y="812"/>
                  <a:pt x="227" y="809"/>
                </a:cubicBezTo>
                <a:cubicBezTo>
                  <a:pt x="227" y="805"/>
                  <a:pt x="225" y="802"/>
                  <a:pt x="221" y="802"/>
                </a:cubicBezTo>
                <a:close/>
                <a:moveTo>
                  <a:pt x="251" y="802"/>
                </a:moveTo>
                <a:cubicBezTo>
                  <a:pt x="251" y="802"/>
                  <a:pt x="251" y="802"/>
                  <a:pt x="251" y="802"/>
                </a:cubicBezTo>
                <a:cubicBezTo>
                  <a:pt x="247" y="802"/>
                  <a:pt x="244" y="805"/>
                  <a:pt x="244" y="809"/>
                </a:cubicBezTo>
                <a:cubicBezTo>
                  <a:pt x="244" y="812"/>
                  <a:pt x="247" y="815"/>
                  <a:pt x="251" y="815"/>
                </a:cubicBezTo>
                <a:cubicBezTo>
                  <a:pt x="251" y="815"/>
                  <a:pt x="251" y="815"/>
                  <a:pt x="251" y="815"/>
                </a:cubicBezTo>
                <a:cubicBezTo>
                  <a:pt x="255" y="815"/>
                  <a:pt x="258" y="812"/>
                  <a:pt x="258" y="809"/>
                </a:cubicBezTo>
                <a:cubicBezTo>
                  <a:pt x="258" y="805"/>
                  <a:pt x="255" y="802"/>
                  <a:pt x="251" y="802"/>
                </a:cubicBezTo>
                <a:close/>
                <a:moveTo>
                  <a:pt x="282" y="802"/>
                </a:moveTo>
                <a:cubicBezTo>
                  <a:pt x="281" y="802"/>
                  <a:pt x="281" y="802"/>
                  <a:pt x="281" y="802"/>
                </a:cubicBezTo>
                <a:cubicBezTo>
                  <a:pt x="278" y="802"/>
                  <a:pt x="275" y="805"/>
                  <a:pt x="275" y="809"/>
                </a:cubicBezTo>
                <a:cubicBezTo>
                  <a:pt x="275" y="812"/>
                  <a:pt x="278" y="815"/>
                  <a:pt x="281" y="815"/>
                </a:cubicBezTo>
                <a:cubicBezTo>
                  <a:pt x="282" y="815"/>
                  <a:pt x="282" y="815"/>
                  <a:pt x="282" y="815"/>
                </a:cubicBezTo>
                <a:cubicBezTo>
                  <a:pt x="285" y="815"/>
                  <a:pt x="288" y="812"/>
                  <a:pt x="288" y="809"/>
                </a:cubicBezTo>
                <a:cubicBezTo>
                  <a:pt x="288" y="805"/>
                  <a:pt x="285" y="802"/>
                  <a:pt x="282" y="802"/>
                </a:cubicBezTo>
                <a:close/>
                <a:moveTo>
                  <a:pt x="312" y="802"/>
                </a:moveTo>
                <a:cubicBezTo>
                  <a:pt x="311" y="802"/>
                  <a:pt x="311" y="802"/>
                  <a:pt x="311" y="802"/>
                </a:cubicBezTo>
                <a:cubicBezTo>
                  <a:pt x="308" y="802"/>
                  <a:pt x="305" y="805"/>
                  <a:pt x="305" y="809"/>
                </a:cubicBezTo>
                <a:cubicBezTo>
                  <a:pt x="305" y="812"/>
                  <a:pt x="308" y="815"/>
                  <a:pt x="311" y="815"/>
                </a:cubicBezTo>
                <a:cubicBezTo>
                  <a:pt x="315" y="815"/>
                  <a:pt x="318" y="812"/>
                  <a:pt x="318" y="809"/>
                </a:cubicBezTo>
                <a:cubicBezTo>
                  <a:pt x="318" y="805"/>
                  <a:pt x="315" y="802"/>
                  <a:pt x="312" y="802"/>
                </a:cubicBezTo>
                <a:close/>
                <a:moveTo>
                  <a:pt x="342" y="802"/>
                </a:moveTo>
                <a:cubicBezTo>
                  <a:pt x="342" y="802"/>
                  <a:pt x="342" y="802"/>
                  <a:pt x="342" y="802"/>
                </a:cubicBezTo>
                <a:cubicBezTo>
                  <a:pt x="338" y="802"/>
                  <a:pt x="335" y="805"/>
                  <a:pt x="335" y="809"/>
                </a:cubicBezTo>
                <a:cubicBezTo>
                  <a:pt x="335" y="812"/>
                  <a:pt x="338" y="815"/>
                  <a:pt x="342" y="815"/>
                </a:cubicBezTo>
                <a:cubicBezTo>
                  <a:pt x="345" y="815"/>
                  <a:pt x="348" y="812"/>
                  <a:pt x="348" y="809"/>
                </a:cubicBezTo>
                <a:cubicBezTo>
                  <a:pt x="348" y="805"/>
                  <a:pt x="346" y="802"/>
                  <a:pt x="342" y="802"/>
                </a:cubicBezTo>
                <a:close/>
                <a:moveTo>
                  <a:pt x="373" y="802"/>
                </a:moveTo>
                <a:cubicBezTo>
                  <a:pt x="372" y="802"/>
                  <a:pt x="372" y="802"/>
                  <a:pt x="372" y="802"/>
                </a:cubicBezTo>
                <a:cubicBezTo>
                  <a:pt x="369" y="802"/>
                  <a:pt x="366" y="805"/>
                  <a:pt x="366" y="809"/>
                </a:cubicBezTo>
                <a:cubicBezTo>
                  <a:pt x="366" y="812"/>
                  <a:pt x="369" y="815"/>
                  <a:pt x="372" y="815"/>
                </a:cubicBezTo>
                <a:cubicBezTo>
                  <a:pt x="373" y="815"/>
                  <a:pt x="373" y="815"/>
                  <a:pt x="373" y="815"/>
                </a:cubicBezTo>
                <a:cubicBezTo>
                  <a:pt x="376" y="815"/>
                  <a:pt x="379" y="812"/>
                  <a:pt x="379" y="809"/>
                </a:cubicBezTo>
                <a:cubicBezTo>
                  <a:pt x="379" y="805"/>
                  <a:pt x="376" y="802"/>
                  <a:pt x="373" y="802"/>
                </a:cubicBezTo>
                <a:close/>
                <a:moveTo>
                  <a:pt x="403" y="802"/>
                </a:moveTo>
                <a:cubicBezTo>
                  <a:pt x="402" y="802"/>
                  <a:pt x="402" y="802"/>
                  <a:pt x="402" y="802"/>
                </a:cubicBezTo>
                <a:cubicBezTo>
                  <a:pt x="399" y="802"/>
                  <a:pt x="396" y="805"/>
                  <a:pt x="396" y="809"/>
                </a:cubicBezTo>
                <a:cubicBezTo>
                  <a:pt x="396" y="812"/>
                  <a:pt x="399" y="815"/>
                  <a:pt x="402" y="815"/>
                </a:cubicBezTo>
                <a:cubicBezTo>
                  <a:pt x="403" y="815"/>
                  <a:pt x="403" y="815"/>
                  <a:pt x="403" y="815"/>
                </a:cubicBezTo>
                <a:cubicBezTo>
                  <a:pt x="406" y="815"/>
                  <a:pt x="409" y="812"/>
                  <a:pt x="409" y="809"/>
                </a:cubicBezTo>
                <a:cubicBezTo>
                  <a:pt x="409" y="805"/>
                  <a:pt x="406" y="802"/>
                  <a:pt x="403" y="802"/>
                </a:cubicBezTo>
                <a:close/>
                <a:moveTo>
                  <a:pt x="433" y="802"/>
                </a:moveTo>
                <a:cubicBezTo>
                  <a:pt x="433" y="802"/>
                  <a:pt x="433" y="802"/>
                  <a:pt x="433" y="802"/>
                </a:cubicBezTo>
                <a:cubicBezTo>
                  <a:pt x="429" y="802"/>
                  <a:pt x="426" y="805"/>
                  <a:pt x="426" y="809"/>
                </a:cubicBezTo>
                <a:cubicBezTo>
                  <a:pt x="426" y="812"/>
                  <a:pt x="429" y="815"/>
                  <a:pt x="433" y="815"/>
                </a:cubicBezTo>
                <a:cubicBezTo>
                  <a:pt x="436" y="815"/>
                  <a:pt x="439" y="812"/>
                  <a:pt x="439" y="809"/>
                </a:cubicBezTo>
                <a:cubicBezTo>
                  <a:pt x="439" y="805"/>
                  <a:pt x="437" y="802"/>
                  <a:pt x="433" y="802"/>
                </a:cubicBezTo>
                <a:close/>
                <a:moveTo>
                  <a:pt x="463" y="802"/>
                </a:moveTo>
                <a:cubicBezTo>
                  <a:pt x="463" y="802"/>
                  <a:pt x="463" y="802"/>
                  <a:pt x="463" y="802"/>
                </a:cubicBezTo>
                <a:cubicBezTo>
                  <a:pt x="459" y="802"/>
                  <a:pt x="457" y="805"/>
                  <a:pt x="457" y="809"/>
                </a:cubicBezTo>
                <a:cubicBezTo>
                  <a:pt x="457" y="812"/>
                  <a:pt x="459" y="815"/>
                  <a:pt x="463" y="815"/>
                </a:cubicBezTo>
                <a:cubicBezTo>
                  <a:pt x="467" y="815"/>
                  <a:pt x="470" y="812"/>
                  <a:pt x="470" y="809"/>
                </a:cubicBezTo>
                <a:cubicBezTo>
                  <a:pt x="470" y="805"/>
                  <a:pt x="467" y="802"/>
                  <a:pt x="463" y="802"/>
                </a:cubicBezTo>
                <a:close/>
                <a:moveTo>
                  <a:pt x="494" y="802"/>
                </a:moveTo>
                <a:cubicBezTo>
                  <a:pt x="493" y="802"/>
                  <a:pt x="493" y="802"/>
                  <a:pt x="493" y="802"/>
                </a:cubicBezTo>
                <a:cubicBezTo>
                  <a:pt x="490" y="802"/>
                  <a:pt x="487" y="805"/>
                  <a:pt x="487" y="809"/>
                </a:cubicBezTo>
                <a:cubicBezTo>
                  <a:pt x="487" y="812"/>
                  <a:pt x="490" y="815"/>
                  <a:pt x="493" y="815"/>
                </a:cubicBezTo>
                <a:cubicBezTo>
                  <a:pt x="494" y="815"/>
                  <a:pt x="494" y="815"/>
                  <a:pt x="494" y="815"/>
                </a:cubicBezTo>
                <a:cubicBezTo>
                  <a:pt x="497" y="815"/>
                  <a:pt x="500" y="812"/>
                  <a:pt x="500" y="809"/>
                </a:cubicBezTo>
                <a:cubicBezTo>
                  <a:pt x="500" y="805"/>
                  <a:pt x="497" y="802"/>
                  <a:pt x="494" y="802"/>
                </a:cubicBezTo>
                <a:close/>
                <a:moveTo>
                  <a:pt x="524" y="802"/>
                </a:moveTo>
                <a:cubicBezTo>
                  <a:pt x="524" y="802"/>
                  <a:pt x="524" y="802"/>
                  <a:pt x="524" y="802"/>
                </a:cubicBezTo>
                <a:cubicBezTo>
                  <a:pt x="520" y="802"/>
                  <a:pt x="517" y="805"/>
                  <a:pt x="517" y="809"/>
                </a:cubicBezTo>
                <a:cubicBezTo>
                  <a:pt x="517" y="812"/>
                  <a:pt x="520" y="815"/>
                  <a:pt x="524" y="815"/>
                </a:cubicBezTo>
                <a:cubicBezTo>
                  <a:pt x="524" y="815"/>
                  <a:pt x="524" y="815"/>
                  <a:pt x="524" y="815"/>
                </a:cubicBezTo>
                <a:cubicBezTo>
                  <a:pt x="528" y="815"/>
                  <a:pt x="530" y="812"/>
                  <a:pt x="530" y="809"/>
                </a:cubicBezTo>
                <a:cubicBezTo>
                  <a:pt x="530" y="805"/>
                  <a:pt x="528" y="802"/>
                  <a:pt x="524" y="802"/>
                </a:cubicBezTo>
                <a:close/>
                <a:moveTo>
                  <a:pt x="554" y="802"/>
                </a:moveTo>
                <a:cubicBezTo>
                  <a:pt x="554" y="802"/>
                  <a:pt x="554" y="802"/>
                  <a:pt x="554" y="802"/>
                </a:cubicBezTo>
                <a:cubicBezTo>
                  <a:pt x="550" y="802"/>
                  <a:pt x="548" y="805"/>
                  <a:pt x="548" y="809"/>
                </a:cubicBezTo>
                <a:cubicBezTo>
                  <a:pt x="548" y="812"/>
                  <a:pt x="550" y="815"/>
                  <a:pt x="554" y="815"/>
                </a:cubicBezTo>
                <a:cubicBezTo>
                  <a:pt x="557" y="815"/>
                  <a:pt x="561" y="812"/>
                  <a:pt x="561" y="809"/>
                </a:cubicBezTo>
                <a:cubicBezTo>
                  <a:pt x="561" y="805"/>
                  <a:pt x="558" y="802"/>
                  <a:pt x="554" y="802"/>
                </a:cubicBezTo>
                <a:close/>
                <a:moveTo>
                  <a:pt x="585" y="802"/>
                </a:moveTo>
                <a:cubicBezTo>
                  <a:pt x="584" y="802"/>
                  <a:pt x="584" y="802"/>
                  <a:pt x="584" y="802"/>
                </a:cubicBezTo>
                <a:cubicBezTo>
                  <a:pt x="581" y="802"/>
                  <a:pt x="578" y="805"/>
                  <a:pt x="578" y="809"/>
                </a:cubicBezTo>
                <a:cubicBezTo>
                  <a:pt x="578" y="812"/>
                  <a:pt x="581" y="815"/>
                  <a:pt x="584" y="815"/>
                </a:cubicBezTo>
                <a:cubicBezTo>
                  <a:pt x="588" y="815"/>
                  <a:pt x="591" y="812"/>
                  <a:pt x="591" y="809"/>
                </a:cubicBezTo>
                <a:cubicBezTo>
                  <a:pt x="591" y="805"/>
                  <a:pt x="588" y="802"/>
                  <a:pt x="585" y="802"/>
                </a:cubicBezTo>
                <a:close/>
                <a:moveTo>
                  <a:pt x="615" y="802"/>
                </a:moveTo>
                <a:cubicBezTo>
                  <a:pt x="615" y="802"/>
                  <a:pt x="615" y="802"/>
                  <a:pt x="615" y="802"/>
                </a:cubicBezTo>
                <a:cubicBezTo>
                  <a:pt x="611" y="802"/>
                  <a:pt x="608" y="805"/>
                  <a:pt x="608" y="809"/>
                </a:cubicBezTo>
                <a:cubicBezTo>
                  <a:pt x="608" y="812"/>
                  <a:pt x="611" y="815"/>
                  <a:pt x="615" y="815"/>
                </a:cubicBezTo>
                <a:cubicBezTo>
                  <a:pt x="615" y="815"/>
                  <a:pt x="615" y="815"/>
                  <a:pt x="615" y="815"/>
                </a:cubicBezTo>
                <a:cubicBezTo>
                  <a:pt x="619" y="815"/>
                  <a:pt x="621" y="812"/>
                  <a:pt x="621" y="809"/>
                </a:cubicBezTo>
                <a:cubicBezTo>
                  <a:pt x="621" y="805"/>
                  <a:pt x="619" y="802"/>
                  <a:pt x="615" y="802"/>
                </a:cubicBezTo>
                <a:close/>
                <a:moveTo>
                  <a:pt x="645" y="802"/>
                </a:moveTo>
                <a:cubicBezTo>
                  <a:pt x="645" y="802"/>
                  <a:pt x="645" y="802"/>
                  <a:pt x="645" y="802"/>
                </a:cubicBezTo>
                <a:cubicBezTo>
                  <a:pt x="641" y="802"/>
                  <a:pt x="638" y="805"/>
                  <a:pt x="638" y="809"/>
                </a:cubicBezTo>
                <a:cubicBezTo>
                  <a:pt x="638" y="812"/>
                  <a:pt x="641" y="815"/>
                  <a:pt x="645" y="815"/>
                </a:cubicBezTo>
                <a:cubicBezTo>
                  <a:pt x="645" y="815"/>
                  <a:pt x="645" y="815"/>
                  <a:pt x="645" y="815"/>
                </a:cubicBezTo>
                <a:cubicBezTo>
                  <a:pt x="649" y="815"/>
                  <a:pt x="652" y="812"/>
                  <a:pt x="652" y="809"/>
                </a:cubicBezTo>
                <a:cubicBezTo>
                  <a:pt x="652" y="805"/>
                  <a:pt x="649" y="802"/>
                  <a:pt x="645" y="802"/>
                </a:cubicBezTo>
                <a:close/>
                <a:moveTo>
                  <a:pt x="676" y="802"/>
                </a:moveTo>
                <a:cubicBezTo>
                  <a:pt x="675" y="802"/>
                  <a:pt x="675" y="802"/>
                  <a:pt x="675" y="802"/>
                </a:cubicBezTo>
                <a:cubicBezTo>
                  <a:pt x="672" y="802"/>
                  <a:pt x="669" y="805"/>
                  <a:pt x="669" y="809"/>
                </a:cubicBezTo>
                <a:cubicBezTo>
                  <a:pt x="669" y="812"/>
                  <a:pt x="672" y="815"/>
                  <a:pt x="675" y="815"/>
                </a:cubicBezTo>
                <a:cubicBezTo>
                  <a:pt x="679" y="815"/>
                  <a:pt x="682" y="812"/>
                  <a:pt x="682" y="809"/>
                </a:cubicBezTo>
                <a:cubicBezTo>
                  <a:pt x="682" y="805"/>
                  <a:pt x="679" y="802"/>
                  <a:pt x="676" y="802"/>
                </a:cubicBezTo>
                <a:close/>
                <a:moveTo>
                  <a:pt x="706" y="802"/>
                </a:moveTo>
                <a:cubicBezTo>
                  <a:pt x="705" y="802"/>
                  <a:pt x="705" y="802"/>
                  <a:pt x="705" y="802"/>
                </a:cubicBezTo>
                <a:cubicBezTo>
                  <a:pt x="702" y="802"/>
                  <a:pt x="699" y="805"/>
                  <a:pt x="699" y="809"/>
                </a:cubicBezTo>
                <a:cubicBezTo>
                  <a:pt x="699" y="812"/>
                  <a:pt x="702" y="815"/>
                  <a:pt x="705" y="815"/>
                </a:cubicBezTo>
                <a:cubicBezTo>
                  <a:pt x="709" y="815"/>
                  <a:pt x="712" y="812"/>
                  <a:pt x="712" y="809"/>
                </a:cubicBezTo>
                <a:cubicBezTo>
                  <a:pt x="712" y="805"/>
                  <a:pt x="709" y="802"/>
                  <a:pt x="706" y="802"/>
                </a:cubicBezTo>
                <a:close/>
                <a:moveTo>
                  <a:pt x="736" y="802"/>
                </a:moveTo>
                <a:cubicBezTo>
                  <a:pt x="736" y="802"/>
                  <a:pt x="736" y="802"/>
                  <a:pt x="736" y="802"/>
                </a:cubicBezTo>
                <a:cubicBezTo>
                  <a:pt x="732" y="802"/>
                  <a:pt x="729" y="805"/>
                  <a:pt x="729" y="809"/>
                </a:cubicBezTo>
                <a:cubicBezTo>
                  <a:pt x="729" y="812"/>
                  <a:pt x="732" y="815"/>
                  <a:pt x="736" y="815"/>
                </a:cubicBezTo>
                <a:cubicBezTo>
                  <a:pt x="739" y="815"/>
                  <a:pt x="742" y="812"/>
                  <a:pt x="742" y="809"/>
                </a:cubicBezTo>
                <a:cubicBezTo>
                  <a:pt x="742" y="805"/>
                  <a:pt x="740" y="802"/>
                  <a:pt x="736" y="802"/>
                </a:cubicBezTo>
                <a:close/>
              </a:path>
            </a:pathLst>
          </a:custGeom>
          <a:solidFill>
            <a:srgbClr val="AABBC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8" name="文本框 57">
            <a:extLst>
              <a:ext uri="{FF2B5EF4-FFF2-40B4-BE49-F238E27FC236}">
                <a16:creationId xmlns:a16="http://schemas.microsoft.com/office/drawing/2014/main" xmlns="" id="{E5F07287-7511-4CE4-B470-7D6EDC8EF8B8}"/>
              </a:ext>
            </a:extLst>
          </p:cNvPr>
          <p:cNvSpPr txBox="1"/>
          <p:nvPr/>
        </p:nvSpPr>
        <p:spPr>
          <a:xfrm>
            <a:off x="4500562" y="303330"/>
            <a:ext cx="3186953" cy="584775"/>
          </a:xfrm>
          <a:prstGeom prst="rect">
            <a:avLst/>
          </a:prstGeom>
          <a:noFill/>
        </p:spPr>
        <p:txBody>
          <a:bodyPr wrap="square" rtlCol="0">
            <a:spAutoFit/>
          </a:bodyPr>
          <a:lstStyle/>
          <a:p>
            <a:pPr algn="ctr"/>
            <a:r>
              <a:rPr lang="zh-CN" altLang="en-US" sz="3200" b="1" dirty="0" smtClean="0">
                <a:solidFill>
                  <a:schemeClr val="bg1"/>
                </a:solidFill>
                <a:latin typeface="微软雅黑" panose="020B0503020204020204" pitchFamily="34" charset="-122"/>
                <a:ea typeface="微软雅黑" panose="020B0503020204020204" pitchFamily="34" charset="-122"/>
              </a:rPr>
              <a:t>附</a:t>
            </a:r>
            <a:r>
              <a:rPr lang="en-US" altLang="zh-CN" sz="3200" b="1" dirty="0">
                <a:solidFill>
                  <a:schemeClr val="bg1"/>
                </a:solidFill>
                <a:latin typeface="微软雅黑" panose="020B0503020204020204" pitchFamily="34" charset="-122"/>
                <a:ea typeface="微软雅黑" panose="020B0503020204020204" pitchFamily="34" charset="-122"/>
              </a:rPr>
              <a:t>2</a:t>
            </a:r>
            <a:r>
              <a:rPr lang="zh-CN" altLang="en-US" sz="3200" b="1" dirty="0" smtClean="0">
                <a:solidFill>
                  <a:schemeClr val="bg1"/>
                </a:solidFill>
                <a:latin typeface="微软雅黑" panose="020B0503020204020204" pitchFamily="34" charset="-122"/>
                <a:ea typeface="微软雅黑" panose="020B0503020204020204" pitchFamily="34" charset="-122"/>
              </a:rPr>
              <a:t>：关系图表</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95246161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xmlns="" id="{973F5179-5AC2-4962-8A95-4D4EF80DA56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9801385" y="-114300"/>
            <a:ext cx="1301859" cy="920356"/>
          </a:xfrm>
          <a:prstGeom prst="rect">
            <a:avLst/>
          </a:prstGeom>
        </p:spPr>
      </p:pic>
      <p:pic>
        <p:nvPicPr>
          <p:cNvPr id="6" name="图片 5">
            <a:extLst>
              <a:ext uri="{FF2B5EF4-FFF2-40B4-BE49-F238E27FC236}">
                <a16:creationId xmlns:a16="http://schemas.microsoft.com/office/drawing/2014/main" xmlns="" id="{75E4382B-1E1A-4E8A-BF75-DCB74171AD1A}"/>
              </a:ext>
            </a:extLst>
          </p:cNvPr>
          <p:cNvPicPr>
            <a:picLocks noChangeAspect="1"/>
          </p:cNvPicPr>
          <p:nvPr/>
        </p:nvPicPr>
        <p:blipFill rotWithShape="1">
          <a:blip r:embed="rId3" cstate="print">
            <a:extLst>
              <a:ext uri="{28A0092B-C50C-407E-A947-70E740481C1C}">
                <a14:useLocalDpi xmlns:a14="http://schemas.microsoft.com/office/drawing/2010/main" xmlns="" val="0"/>
              </a:ext>
            </a:extLst>
          </a:blip>
          <a:srcRect b="63537"/>
          <a:stretch/>
        </p:blipFill>
        <p:spPr>
          <a:xfrm>
            <a:off x="11184164" y="217733"/>
            <a:ext cx="572339" cy="337210"/>
          </a:xfrm>
          <a:prstGeom prst="rect">
            <a:avLst/>
          </a:prstGeom>
        </p:spPr>
      </p:pic>
      <p:cxnSp>
        <p:nvCxnSpPr>
          <p:cNvPr id="7" name="直接连接符 6">
            <a:extLst>
              <a:ext uri="{FF2B5EF4-FFF2-40B4-BE49-F238E27FC236}">
                <a16:creationId xmlns:a16="http://schemas.microsoft.com/office/drawing/2014/main" xmlns="" id="{AE22D1D0-BDBD-43CE-B4D6-FF29B3B1817B}"/>
              </a:ext>
            </a:extLst>
          </p:cNvPr>
          <p:cNvCxnSpPr/>
          <p:nvPr/>
        </p:nvCxnSpPr>
        <p:spPr>
          <a:xfrm>
            <a:off x="11103244" y="225825"/>
            <a:ext cx="0" cy="24351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xmlns="" id="{8D8E5745-4D44-4ADF-A543-A515401D65D1}"/>
              </a:ext>
            </a:extLst>
          </p:cNvPr>
          <p:cNvSpPr txBox="1">
            <a:spLocks noChangeAspect="1"/>
          </p:cNvSpPr>
          <p:nvPr/>
        </p:nvSpPr>
        <p:spPr>
          <a:xfrm>
            <a:off x="2754989" y="1146181"/>
            <a:ext cx="1525651"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2000" b="1"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递进关系</a:t>
            </a:r>
          </a:p>
        </p:txBody>
      </p:sp>
      <p:sp>
        <p:nvSpPr>
          <p:cNvPr id="12" name="文本框 11">
            <a:extLst>
              <a:ext uri="{FF2B5EF4-FFF2-40B4-BE49-F238E27FC236}">
                <a16:creationId xmlns:a16="http://schemas.microsoft.com/office/drawing/2014/main" xmlns="" id="{904A9D06-40F8-4AC7-9AE3-70E3DA8CD800}"/>
              </a:ext>
            </a:extLst>
          </p:cNvPr>
          <p:cNvSpPr txBox="1">
            <a:spLocks noChangeAspect="1"/>
          </p:cNvSpPr>
          <p:nvPr/>
        </p:nvSpPr>
        <p:spPr>
          <a:xfrm>
            <a:off x="4460640" y="1146181"/>
            <a:ext cx="1525651"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2000" b="1"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循环关系</a:t>
            </a:r>
          </a:p>
        </p:txBody>
      </p:sp>
      <p:sp>
        <p:nvSpPr>
          <p:cNvPr id="16" name="文本框 15">
            <a:extLst>
              <a:ext uri="{FF2B5EF4-FFF2-40B4-BE49-F238E27FC236}">
                <a16:creationId xmlns:a16="http://schemas.microsoft.com/office/drawing/2014/main" xmlns="" id="{F45C4D8C-7A5E-4F84-8585-019BFB12D9B6}"/>
              </a:ext>
            </a:extLst>
          </p:cNvPr>
          <p:cNvSpPr txBox="1">
            <a:spLocks noChangeAspect="1"/>
          </p:cNvSpPr>
          <p:nvPr/>
        </p:nvSpPr>
        <p:spPr>
          <a:xfrm>
            <a:off x="6166291" y="1146181"/>
            <a:ext cx="1525651"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2000" b="1"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包含关系</a:t>
            </a:r>
          </a:p>
        </p:txBody>
      </p:sp>
      <p:sp>
        <p:nvSpPr>
          <p:cNvPr id="17" name="文本框 16">
            <a:extLst>
              <a:ext uri="{FF2B5EF4-FFF2-40B4-BE49-F238E27FC236}">
                <a16:creationId xmlns:a16="http://schemas.microsoft.com/office/drawing/2014/main" xmlns="" id="{1660059E-0DB3-4CCD-9F77-3E39BD054D47}"/>
              </a:ext>
            </a:extLst>
          </p:cNvPr>
          <p:cNvSpPr txBox="1">
            <a:spLocks noChangeAspect="1"/>
          </p:cNvSpPr>
          <p:nvPr/>
        </p:nvSpPr>
        <p:spPr>
          <a:xfrm>
            <a:off x="9577593" y="1146181"/>
            <a:ext cx="1525651"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2000" b="1"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等级关系</a:t>
            </a:r>
          </a:p>
        </p:txBody>
      </p:sp>
      <p:sp>
        <p:nvSpPr>
          <p:cNvPr id="18" name="文本框 17">
            <a:extLst>
              <a:ext uri="{FF2B5EF4-FFF2-40B4-BE49-F238E27FC236}">
                <a16:creationId xmlns:a16="http://schemas.microsoft.com/office/drawing/2014/main" xmlns="" id="{06061588-5B94-4F81-8385-580BE5ADD981}"/>
              </a:ext>
            </a:extLst>
          </p:cNvPr>
          <p:cNvSpPr txBox="1">
            <a:spLocks noChangeAspect="1"/>
          </p:cNvSpPr>
          <p:nvPr/>
        </p:nvSpPr>
        <p:spPr>
          <a:xfrm>
            <a:off x="7871942" y="1146181"/>
            <a:ext cx="1525651"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2000" b="1"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对比关系</a:t>
            </a:r>
          </a:p>
        </p:txBody>
      </p:sp>
      <p:grpSp>
        <p:nvGrpSpPr>
          <p:cNvPr id="120" name="Group 66">
            <a:extLst>
              <a:ext uri="{FF2B5EF4-FFF2-40B4-BE49-F238E27FC236}">
                <a16:creationId xmlns:a16="http://schemas.microsoft.com/office/drawing/2014/main" xmlns="" id="{54EB6034-7E9F-41D8-8200-B6B140CA06EC}"/>
              </a:ext>
            </a:extLst>
          </p:cNvPr>
          <p:cNvGrpSpPr/>
          <p:nvPr/>
        </p:nvGrpSpPr>
        <p:grpSpPr>
          <a:xfrm>
            <a:off x="2483836" y="4138661"/>
            <a:ext cx="2104706" cy="1052353"/>
            <a:chOff x="2483836" y="4138661"/>
            <a:chExt cx="2104706" cy="1052353"/>
          </a:xfrm>
        </p:grpSpPr>
        <p:sp>
          <p:nvSpPr>
            <p:cNvPr id="121" name="Freeform 5">
              <a:extLst>
                <a:ext uri="{FF2B5EF4-FFF2-40B4-BE49-F238E27FC236}">
                  <a16:creationId xmlns:a16="http://schemas.microsoft.com/office/drawing/2014/main" xmlns="" id="{2D995865-ADDF-48EE-B0FB-079BFD1C9E92}"/>
                </a:ext>
              </a:extLst>
            </p:cNvPr>
            <p:cNvSpPr>
              <a:spLocks/>
            </p:cNvSpPr>
            <p:nvPr/>
          </p:nvSpPr>
          <p:spPr bwMode="auto">
            <a:xfrm>
              <a:off x="2850268" y="4138661"/>
              <a:ext cx="1371840" cy="684616"/>
            </a:xfrm>
            <a:custGeom>
              <a:avLst/>
              <a:gdLst>
                <a:gd name="T0" fmla="*/ 0 w 494"/>
                <a:gd name="T1" fmla="*/ 0 h 246"/>
                <a:gd name="T2" fmla="*/ 247 w 494"/>
                <a:gd name="T3" fmla="*/ 246 h 246"/>
                <a:gd name="T4" fmla="*/ 494 w 494"/>
                <a:gd name="T5" fmla="*/ 0 h 246"/>
                <a:gd name="T6" fmla="*/ 483 w 494"/>
                <a:gd name="T7" fmla="*/ 0 h 246"/>
                <a:gd name="T8" fmla="*/ 247 w 494"/>
                <a:gd name="T9" fmla="*/ 236 h 246"/>
                <a:gd name="T10" fmla="*/ 11 w 494"/>
                <a:gd name="T11" fmla="*/ 0 h 246"/>
                <a:gd name="T12" fmla="*/ 0 w 494"/>
                <a:gd name="T13" fmla="*/ 0 h 246"/>
              </a:gdLst>
              <a:ahLst/>
              <a:cxnLst>
                <a:cxn ang="0">
                  <a:pos x="T0" y="T1"/>
                </a:cxn>
                <a:cxn ang="0">
                  <a:pos x="T2" y="T3"/>
                </a:cxn>
                <a:cxn ang="0">
                  <a:pos x="T4" y="T5"/>
                </a:cxn>
                <a:cxn ang="0">
                  <a:pos x="T6" y="T7"/>
                </a:cxn>
                <a:cxn ang="0">
                  <a:pos x="T8" y="T9"/>
                </a:cxn>
                <a:cxn ang="0">
                  <a:pos x="T10" y="T11"/>
                </a:cxn>
                <a:cxn ang="0">
                  <a:pos x="T12" y="T13"/>
                </a:cxn>
              </a:cxnLst>
              <a:rect l="0" t="0" r="r" b="b"/>
              <a:pathLst>
                <a:path w="494" h="246">
                  <a:moveTo>
                    <a:pt x="0" y="0"/>
                  </a:moveTo>
                  <a:cubicBezTo>
                    <a:pt x="0" y="136"/>
                    <a:pt x="111" y="246"/>
                    <a:pt x="247" y="246"/>
                  </a:cubicBezTo>
                  <a:cubicBezTo>
                    <a:pt x="383" y="246"/>
                    <a:pt x="494" y="136"/>
                    <a:pt x="494" y="0"/>
                  </a:cubicBezTo>
                  <a:cubicBezTo>
                    <a:pt x="483" y="0"/>
                    <a:pt x="483" y="0"/>
                    <a:pt x="483" y="0"/>
                  </a:cubicBezTo>
                  <a:cubicBezTo>
                    <a:pt x="483" y="130"/>
                    <a:pt x="377" y="236"/>
                    <a:pt x="247" y="236"/>
                  </a:cubicBezTo>
                  <a:cubicBezTo>
                    <a:pt x="117" y="236"/>
                    <a:pt x="11" y="130"/>
                    <a:pt x="11" y="0"/>
                  </a:cubicBezTo>
                  <a:cubicBezTo>
                    <a:pt x="0" y="0"/>
                    <a:pt x="0" y="0"/>
                    <a:pt x="0" y="0"/>
                  </a:cubicBezTo>
                  <a:close/>
                </a:path>
              </a:pathLst>
            </a:custGeom>
            <a:solidFill>
              <a:srgbClr val="0F6FC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122" name="Freeform 6">
              <a:extLst>
                <a:ext uri="{FF2B5EF4-FFF2-40B4-BE49-F238E27FC236}">
                  <a16:creationId xmlns:a16="http://schemas.microsoft.com/office/drawing/2014/main" xmlns="" id="{BBE71D49-189D-4F1A-9FE7-B32C63736887}"/>
                </a:ext>
              </a:extLst>
            </p:cNvPr>
            <p:cNvSpPr>
              <a:spLocks/>
            </p:cNvSpPr>
            <p:nvPr/>
          </p:nvSpPr>
          <p:spPr bwMode="auto">
            <a:xfrm>
              <a:off x="2483836" y="4138661"/>
              <a:ext cx="2104706" cy="1052353"/>
            </a:xfrm>
            <a:custGeom>
              <a:avLst/>
              <a:gdLst>
                <a:gd name="T0" fmla="*/ 379 w 758"/>
                <a:gd name="T1" fmla="*/ 378 h 378"/>
                <a:gd name="T2" fmla="*/ 758 w 758"/>
                <a:gd name="T3" fmla="*/ 0 h 378"/>
                <a:gd name="T4" fmla="*/ 747 w 758"/>
                <a:gd name="T5" fmla="*/ 0 h 378"/>
                <a:gd name="T6" fmla="*/ 379 w 758"/>
                <a:gd name="T7" fmla="*/ 368 h 378"/>
                <a:gd name="T8" fmla="*/ 11 w 758"/>
                <a:gd name="T9" fmla="*/ 0 h 378"/>
                <a:gd name="T10" fmla="*/ 0 w 758"/>
                <a:gd name="T11" fmla="*/ 0 h 378"/>
                <a:gd name="T12" fmla="*/ 379 w 758"/>
                <a:gd name="T13" fmla="*/ 378 h 378"/>
              </a:gdLst>
              <a:ahLst/>
              <a:cxnLst>
                <a:cxn ang="0">
                  <a:pos x="T0" y="T1"/>
                </a:cxn>
                <a:cxn ang="0">
                  <a:pos x="T2" y="T3"/>
                </a:cxn>
                <a:cxn ang="0">
                  <a:pos x="T4" y="T5"/>
                </a:cxn>
                <a:cxn ang="0">
                  <a:pos x="T6" y="T7"/>
                </a:cxn>
                <a:cxn ang="0">
                  <a:pos x="T8" y="T9"/>
                </a:cxn>
                <a:cxn ang="0">
                  <a:pos x="T10" y="T11"/>
                </a:cxn>
                <a:cxn ang="0">
                  <a:pos x="T12" y="T13"/>
                </a:cxn>
              </a:cxnLst>
              <a:rect l="0" t="0" r="r" b="b"/>
              <a:pathLst>
                <a:path w="758" h="378">
                  <a:moveTo>
                    <a:pt x="379" y="378"/>
                  </a:moveTo>
                  <a:cubicBezTo>
                    <a:pt x="588" y="378"/>
                    <a:pt x="758" y="209"/>
                    <a:pt x="758" y="0"/>
                  </a:cubicBezTo>
                  <a:cubicBezTo>
                    <a:pt x="747" y="0"/>
                    <a:pt x="747" y="0"/>
                    <a:pt x="747" y="0"/>
                  </a:cubicBezTo>
                  <a:cubicBezTo>
                    <a:pt x="747" y="203"/>
                    <a:pt x="582" y="368"/>
                    <a:pt x="379" y="368"/>
                  </a:cubicBezTo>
                  <a:cubicBezTo>
                    <a:pt x="176" y="368"/>
                    <a:pt x="11" y="203"/>
                    <a:pt x="11" y="0"/>
                  </a:cubicBezTo>
                  <a:cubicBezTo>
                    <a:pt x="0" y="0"/>
                    <a:pt x="0" y="0"/>
                    <a:pt x="0" y="0"/>
                  </a:cubicBezTo>
                  <a:cubicBezTo>
                    <a:pt x="1" y="209"/>
                    <a:pt x="170" y="378"/>
                    <a:pt x="379" y="378"/>
                  </a:cubicBezTo>
                  <a:close/>
                </a:path>
              </a:pathLst>
            </a:custGeom>
            <a:solidFill>
              <a:srgbClr val="0F6FC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123" name="Freeform 7">
              <a:extLst>
                <a:ext uri="{FF2B5EF4-FFF2-40B4-BE49-F238E27FC236}">
                  <a16:creationId xmlns:a16="http://schemas.microsoft.com/office/drawing/2014/main" xmlns="" id="{6B4D144D-2828-406A-991A-3836D54BC3AF}"/>
                </a:ext>
              </a:extLst>
            </p:cNvPr>
            <p:cNvSpPr>
              <a:spLocks/>
            </p:cNvSpPr>
            <p:nvPr/>
          </p:nvSpPr>
          <p:spPr bwMode="auto">
            <a:xfrm>
              <a:off x="2597286" y="4138661"/>
              <a:ext cx="1877804" cy="937598"/>
            </a:xfrm>
            <a:custGeom>
              <a:avLst/>
              <a:gdLst>
                <a:gd name="T0" fmla="*/ 0 w 676"/>
                <a:gd name="T1" fmla="*/ 0 h 337"/>
                <a:gd name="T2" fmla="*/ 338 w 676"/>
                <a:gd name="T3" fmla="*/ 337 h 337"/>
                <a:gd name="T4" fmla="*/ 676 w 676"/>
                <a:gd name="T5" fmla="*/ 0 h 337"/>
                <a:gd name="T6" fmla="*/ 619 w 676"/>
                <a:gd name="T7" fmla="*/ 0 h 337"/>
                <a:gd name="T8" fmla="*/ 338 w 676"/>
                <a:gd name="T9" fmla="*/ 280 h 337"/>
                <a:gd name="T10" fmla="*/ 57 w 676"/>
                <a:gd name="T11" fmla="*/ 0 h 337"/>
                <a:gd name="T12" fmla="*/ 0 w 676"/>
                <a:gd name="T13" fmla="*/ 0 h 337"/>
              </a:gdLst>
              <a:ahLst/>
              <a:cxnLst>
                <a:cxn ang="0">
                  <a:pos x="T0" y="T1"/>
                </a:cxn>
                <a:cxn ang="0">
                  <a:pos x="T2" y="T3"/>
                </a:cxn>
                <a:cxn ang="0">
                  <a:pos x="T4" y="T5"/>
                </a:cxn>
                <a:cxn ang="0">
                  <a:pos x="T6" y="T7"/>
                </a:cxn>
                <a:cxn ang="0">
                  <a:pos x="T8" y="T9"/>
                </a:cxn>
                <a:cxn ang="0">
                  <a:pos x="T10" y="T11"/>
                </a:cxn>
                <a:cxn ang="0">
                  <a:pos x="T12" y="T13"/>
                </a:cxn>
              </a:cxnLst>
              <a:rect l="0" t="0" r="r" b="b"/>
              <a:pathLst>
                <a:path w="676" h="337">
                  <a:moveTo>
                    <a:pt x="0" y="0"/>
                  </a:moveTo>
                  <a:cubicBezTo>
                    <a:pt x="0" y="186"/>
                    <a:pt x="152" y="337"/>
                    <a:pt x="338" y="337"/>
                  </a:cubicBezTo>
                  <a:cubicBezTo>
                    <a:pt x="525" y="337"/>
                    <a:pt x="676" y="186"/>
                    <a:pt x="676" y="0"/>
                  </a:cubicBezTo>
                  <a:cubicBezTo>
                    <a:pt x="619" y="0"/>
                    <a:pt x="619" y="0"/>
                    <a:pt x="619" y="0"/>
                  </a:cubicBezTo>
                  <a:cubicBezTo>
                    <a:pt x="619" y="155"/>
                    <a:pt x="493" y="280"/>
                    <a:pt x="338" y="280"/>
                  </a:cubicBezTo>
                  <a:cubicBezTo>
                    <a:pt x="183" y="280"/>
                    <a:pt x="58" y="155"/>
                    <a:pt x="57" y="0"/>
                  </a:cubicBezTo>
                  <a:cubicBezTo>
                    <a:pt x="0" y="0"/>
                    <a:pt x="0" y="0"/>
                    <a:pt x="0" y="0"/>
                  </a:cubicBezTo>
                  <a:close/>
                </a:path>
              </a:pathLst>
            </a:custGeom>
            <a:solidFill>
              <a:srgbClr val="0F6FC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124" name="Freeform 8">
              <a:extLst>
                <a:ext uri="{FF2B5EF4-FFF2-40B4-BE49-F238E27FC236}">
                  <a16:creationId xmlns:a16="http://schemas.microsoft.com/office/drawing/2014/main" xmlns="" id="{B4D70662-7F10-4BB6-9A53-0DA39F04032D}"/>
                </a:ext>
              </a:extLst>
            </p:cNvPr>
            <p:cNvSpPr>
              <a:spLocks/>
            </p:cNvSpPr>
            <p:nvPr/>
          </p:nvSpPr>
          <p:spPr bwMode="auto">
            <a:xfrm>
              <a:off x="3482724" y="4502485"/>
              <a:ext cx="105627" cy="357304"/>
            </a:xfrm>
            <a:custGeom>
              <a:avLst/>
              <a:gdLst>
                <a:gd name="T0" fmla="*/ 38 w 38"/>
                <a:gd name="T1" fmla="*/ 34 h 128"/>
                <a:gd name="T2" fmla="*/ 23 w 38"/>
                <a:gd name="T3" fmla="*/ 34 h 128"/>
                <a:gd name="T4" fmla="*/ 23 w 38"/>
                <a:gd name="T5" fmla="*/ 94 h 128"/>
                <a:gd name="T6" fmla="*/ 36 w 38"/>
                <a:gd name="T7" fmla="*/ 111 h 128"/>
                <a:gd name="T8" fmla="*/ 19 w 38"/>
                <a:gd name="T9" fmla="*/ 128 h 128"/>
                <a:gd name="T10" fmla="*/ 2 w 38"/>
                <a:gd name="T11" fmla="*/ 111 h 128"/>
                <a:gd name="T12" fmla="*/ 16 w 38"/>
                <a:gd name="T13" fmla="*/ 94 h 128"/>
                <a:gd name="T14" fmla="*/ 16 w 38"/>
                <a:gd name="T15" fmla="*/ 34 h 128"/>
                <a:gd name="T16" fmla="*/ 0 w 38"/>
                <a:gd name="T17" fmla="*/ 34 h 128"/>
                <a:gd name="T18" fmla="*/ 19 w 38"/>
                <a:gd name="T19" fmla="*/ 0 h 128"/>
                <a:gd name="T20" fmla="*/ 38 w 38"/>
                <a:gd name="T21" fmla="*/ 3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128">
                  <a:moveTo>
                    <a:pt x="38" y="34"/>
                  </a:moveTo>
                  <a:cubicBezTo>
                    <a:pt x="23" y="34"/>
                    <a:pt x="23" y="34"/>
                    <a:pt x="23" y="34"/>
                  </a:cubicBezTo>
                  <a:cubicBezTo>
                    <a:pt x="23" y="94"/>
                    <a:pt x="23" y="94"/>
                    <a:pt x="23" y="94"/>
                  </a:cubicBezTo>
                  <a:cubicBezTo>
                    <a:pt x="30" y="96"/>
                    <a:pt x="36" y="103"/>
                    <a:pt x="36" y="111"/>
                  </a:cubicBezTo>
                  <a:cubicBezTo>
                    <a:pt x="36" y="120"/>
                    <a:pt x="29" y="128"/>
                    <a:pt x="19" y="128"/>
                  </a:cubicBezTo>
                  <a:cubicBezTo>
                    <a:pt x="10" y="128"/>
                    <a:pt x="2" y="120"/>
                    <a:pt x="2" y="111"/>
                  </a:cubicBezTo>
                  <a:cubicBezTo>
                    <a:pt x="2" y="103"/>
                    <a:pt x="8" y="96"/>
                    <a:pt x="16" y="94"/>
                  </a:cubicBezTo>
                  <a:cubicBezTo>
                    <a:pt x="16" y="34"/>
                    <a:pt x="16" y="34"/>
                    <a:pt x="16" y="34"/>
                  </a:cubicBezTo>
                  <a:cubicBezTo>
                    <a:pt x="0" y="34"/>
                    <a:pt x="0" y="34"/>
                    <a:pt x="0" y="34"/>
                  </a:cubicBezTo>
                  <a:cubicBezTo>
                    <a:pt x="19" y="0"/>
                    <a:pt x="19" y="0"/>
                    <a:pt x="19" y="0"/>
                  </a:cubicBezTo>
                  <a:cubicBezTo>
                    <a:pt x="38" y="34"/>
                    <a:pt x="38" y="34"/>
                    <a:pt x="38" y="34"/>
                  </a:cubicBezTo>
                  <a:close/>
                </a:path>
              </a:pathLst>
            </a:custGeom>
            <a:solidFill>
              <a:srgbClr val="0F6FC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grpSp>
      <p:sp>
        <p:nvSpPr>
          <p:cNvPr id="125" name="Freeform 9">
            <a:extLst>
              <a:ext uri="{FF2B5EF4-FFF2-40B4-BE49-F238E27FC236}">
                <a16:creationId xmlns:a16="http://schemas.microsoft.com/office/drawing/2014/main" xmlns="" id="{CF7455DA-D118-40D3-BCCE-302BDDC0ABB4}"/>
              </a:ext>
            </a:extLst>
          </p:cNvPr>
          <p:cNvSpPr>
            <a:spLocks/>
          </p:cNvSpPr>
          <p:nvPr/>
        </p:nvSpPr>
        <p:spPr bwMode="auto">
          <a:xfrm>
            <a:off x="3482724" y="5123204"/>
            <a:ext cx="105627" cy="526828"/>
          </a:xfrm>
          <a:custGeom>
            <a:avLst/>
            <a:gdLst>
              <a:gd name="T0" fmla="*/ 38 w 38"/>
              <a:gd name="T1" fmla="*/ 155 h 189"/>
              <a:gd name="T2" fmla="*/ 23 w 38"/>
              <a:gd name="T3" fmla="*/ 155 h 189"/>
              <a:gd name="T4" fmla="*/ 23 w 38"/>
              <a:gd name="T5" fmla="*/ 33 h 189"/>
              <a:gd name="T6" fmla="*/ 36 w 38"/>
              <a:gd name="T7" fmla="*/ 17 h 189"/>
              <a:gd name="T8" fmla="*/ 19 w 38"/>
              <a:gd name="T9" fmla="*/ 0 h 189"/>
              <a:gd name="T10" fmla="*/ 2 w 38"/>
              <a:gd name="T11" fmla="*/ 17 h 189"/>
              <a:gd name="T12" fmla="*/ 16 w 38"/>
              <a:gd name="T13" fmla="*/ 33 h 189"/>
              <a:gd name="T14" fmla="*/ 16 w 38"/>
              <a:gd name="T15" fmla="*/ 155 h 189"/>
              <a:gd name="T16" fmla="*/ 0 w 38"/>
              <a:gd name="T17" fmla="*/ 155 h 189"/>
              <a:gd name="T18" fmla="*/ 19 w 38"/>
              <a:gd name="T19" fmla="*/ 189 h 189"/>
              <a:gd name="T20" fmla="*/ 38 w 38"/>
              <a:gd name="T21" fmla="*/ 155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189">
                <a:moveTo>
                  <a:pt x="38" y="155"/>
                </a:moveTo>
                <a:cubicBezTo>
                  <a:pt x="23" y="155"/>
                  <a:pt x="23" y="155"/>
                  <a:pt x="23" y="155"/>
                </a:cubicBezTo>
                <a:cubicBezTo>
                  <a:pt x="23" y="33"/>
                  <a:pt x="23" y="33"/>
                  <a:pt x="23" y="33"/>
                </a:cubicBezTo>
                <a:cubicBezTo>
                  <a:pt x="30" y="32"/>
                  <a:pt x="36" y="25"/>
                  <a:pt x="36" y="17"/>
                </a:cubicBezTo>
                <a:cubicBezTo>
                  <a:pt x="36" y="7"/>
                  <a:pt x="29" y="0"/>
                  <a:pt x="19" y="0"/>
                </a:cubicBezTo>
                <a:cubicBezTo>
                  <a:pt x="10" y="0"/>
                  <a:pt x="2" y="7"/>
                  <a:pt x="2" y="17"/>
                </a:cubicBezTo>
                <a:cubicBezTo>
                  <a:pt x="2" y="25"/>
                  <a:pt x="8" y="32"/>
                  <a:pt x="16" y="33"/>
                </a:cubicBezTo>
                <a:cubicBezTo>
                  <a:pt x="16" y="155"/>
                  <a:pt x="16" y="155"/>
                  <a:pt x="16" y="155"/>
                </a:cubicBezTo>
                <a:cubicBezTo>
                  <a:pt x="0" y="155"/>
                  <a:pt x="0" y="155"/>
                  <a:pt x="0" y="155"/>
                </a:cubicBezTo>
                <a:cubicBezTo>
                  <a:pt x="19" y="189"/>
                  <a:pt x="19" y="189"/>
                  <a:pt x="19" y="189"/>
                </a:cubicBezTo>
                <a:cubicBezTo>
                  <a:pt x="38" y="155"/>
                  <a:pt x="38" y="155"/>
                  <a:pt x="38" y="155"/>
                </a:cubicBezTo>
                <a:close/>
              </a:path>
            </a:pathLst>
          </a:custGeom>
          <a:solidFill>
            <a:srgbClr val="0F6FC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grpSp>
        <p:nvGrpSpPr>
          <p:cNvPr id="126" name="Group 67">
            <a:extLst>
              <a:ext uri="{FF2B5EF4-FFF2-40B4-BE49-F238E27FC236}">
                <a16:creationId xmlns:a16="http://schemas.microsoft.com/office/drawing/2014/main" xmlns="" id="{9692A481-AB6D-4FA4-8705-07E6BD92C299}"/>
              </a:ext>
            </a:extLst>
          </p:cNvPr>
          <p:cNvGrpSpPr/>
          <p:nvPr/>
        </p:nvGrpSpPr>
        <p:grpSpPr>
          <a:xfrm>
            <a:off x="4194724" y="3083701"/>
            <a:ext cx="2102098" cy="1054961"/>
            <a:chOff x="4194724" y="3083701"/>
            <a:chExt cx="2102098" cy="1054961"/>
          </a:xfrm>
        </p:grpSpPr>
        <p:sp>
          <p:nvSpPr>
            <p:cNvPr id="127" name="Freeform 10">
              <a:extLst>
                <a:ext uri="{FF2B5EF4-FFF2-40B4-BE49-F238E27FC236}">
                  <a16:creationId xmlns:a16="http://schemas.microsoft.com/office/drawing/2014/main" xmlns="" id="{E407635B-50DA-4D61-8423-65CF461E3AA8}"/>
                </a:ext>
              </a:extLst>
            </p:cNvPr>
            <p:cNvSpPr>
              <a:spLocks/>
            </p:cNvSpPr>
            <p:nvPr/>
          </p:nvSpPr>
          <p:spPr bwMode="auto">
            <a:xfrm>
              <a:off x="4561157" y="3451437"/>
              <a:ext cx="1371840" cy="687224"/>
            </a:xfrm>
            <a:custGeom>
              <a:avLst/>
              <a:gdLst>
                <a:gd name="T0" fmla="*/ 0 w 494"/>
                <a:gd name="T1" fmla="*/ 247 h 247"/>
                <a:gd name="T2" fmla="*/ 247 w 494"/>
                <a:gd name="T3" fmla="*/ 0 h 247"/>
                <a:gd name="T4" fmla="*/ 494 w 494"/>
                <a:gd name="T5" fmla="*/ 247 h 247"/>
                <a:gd name="T6" fmla="*/ 483 w 494"/>
                <a:gd name="T7" fmla="*/ 247 h 247"/>
                <a:gd name="T8" fmla="*/ 247 w 494"/>
                <a:gd name="T9" fmla="*/ 11 h 247"/>
                <a:gd name="T10" fmla="*/ 10 w 494"/>
                <a:gd name="T11" fmla="*/ 247 h 247"/>
                <a:gd name="T12" fmla="*/ 0 w 494"/>
                <a:gd name="T13" fmla="*/ 247 h 247"/>
              </a:gdLst>
              <a:ahLst/>
              <a:cxnLst>
                <a:cxn ang="0">
                  <a:pos x="T0" y="T1"/>
                </a:cxn>
                <a:cxn ang="0">
                  <a:pos x="T2" y="T3"/>
                </a:cxn>
                <a:cxn ang="0">
                  <a:pos x="T4" y="T5"/>
                </a:cxn>
                <a:cxn ang="0">
                  <a:pos x="T6" y="T7"/>
                </a:cxn>
                <a:cxn ang="0">
                  <a:pos x="T8" y="T9"/>
                </a:cxn>
                <a:cxn ang="0">
                  <a:pos x="T10" y="T11"/>
                </a:cxn>
                <a:cxn ang="0">
                  <a:pos x="T12" y="T13"/>
                </a:cxn>
              </a:cxnLst>
              <a:rect l="0" t="0" r="r" b="b"/>
              <a:pathLst>
                <a:path w="494" h="247">
                  <a:moveTo>
                    <a:pt x="0" y="247"/>
                  </a:moveTo>
                  <a:cubicBezTo>
                    <a:pt x="0" y="111"/>
                    <a:pt x="110" y="0"/>
                    <a:pt x="247" y="0"/>
                  </a:cubicBezTo>
                  <a:cubicBezTo>
                    <a:pt x="383" y="0"/>
                    <a:pt x="493" y="111"/>
                    <a:pt x="494" y="247"/>
                  </a:cubicBezTo>
                  <a:cubicBezTo>
                    <a:pt x="483" y="247"/>
                    <a:pt x="483" y="247"/>
                    <a:pt x="483" y="247"/>
                  </a:cubicBezTo>
                  <a:cubicBezTo>
                    <a:pt x="483" y="117"/>
                    <a:pt x="377" y="11"/>
                    <a:pt x="247" y="11"/>
                  </a:cubicBezTo>
                  <a:cubicBezTo>
                    <a:pt x="116" y="11"/>
                    <a:pt x="11" y="117"/>
                    <a:pt x="10" y="247"/>
                  </a:cubicBezTo>
                  <a:cubicBezTo>
                    <a:pt x="0" y="247"/>
                    <a:pt x="0" y="247"/>
                    <a:pt x="0" y="247"/>
                  </a:cubicBezTo>
                  <a:close/>
                </a:path>
              </a:pathLst>
            </a:custGeom>
            <a:solidFill>
              <a:srgbClr val="009DD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128" name="Freeform 11">
              <a:extLst>
                <a:ext uri="{FF2B5EF4-FFF2-40B4-BE49-F238E27FC236}">
                  <a16:creationId xmlns:a16="http://schemas.microsoft.com/office/drawing/2014/main" xmlns="" id="{07F0EB65-6320-4B54-B5E5-9825128351DA}"/>
                </a:ext>
              </a:extLst>
            </p:cNvPr>
            <p:cNvSpPr>
              <a:spLocks/>
            </p:cNvSpPr>
            <p:nvPr/>
          </p:nvSpPr>
          <p:spPr bwMode="auto">
            <a:xfrm>
              <a:off x="4194724" y="3083701"/>
              <a:ext cx="2102098" cy="1054961"/>
            </a:xfrm>
            <a:custGeom>
              <a:avLst/>
              <a:gdLst>
                <a:gd name="T0" fmla="*/ 379 w 757"/>
                <a:gd name="T1" fmla="*/ 0 h 379"/>
                <a:gd name="T2" fmla="*/ 757 w 757"/>
                <a:gd name="T3" fmla="*/ 379 h 379"/>
                <a:gd name="T4" fmla="*/ 747 w 757"/>
                <a:gd name="T5" fmla="*/ 379 h 379"/>
                <a:gd name="T6" fmla="*/ 379 w 757"/>
                <a:gd name="T7" fmla="*/ 11 h 379"/>
                <a:gd name="T8" fmla="*/ 10 w 757"/>
                <a:gd name="T9" fmla="*/ 379 h 379"/>
                <a:gd name="T10" fmla="*/ 0 w 757"/>
                <a:gd name="T11" fmla="*/ 379 h 379"/>
                <a:gd name="T12" fmla="*/ 379 w 757"/>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757" h="379">
                  <a:moveTo>
                    <a:pt x="379" y="0"/>
                  </a:moveTo>
                  <a:cubicBezTo>
                    <a:pt x="588" y="0"/>
                    <a:pt x="757" y="170"/>
                    <a:pt x="757" y="379"/>
                  </a:cubicBezTo>
                  <a:cubicBezTo>
                    <a:pt x="747" y="379"/>
                    <a:pt x="747" y="379"/>
                    <a:pt x="747" y="379"/>
                  </a:cubicBezTo>
                  <a:cubicBezTo>
                    <a:pt x="746" y="176"/>
                    <a:pt x="582" y="11"/>
                    <a:pt x="379" y="11"/>
                  </a:cubicBezTo>
                  <a:cubicBezTo>
                    <a:pt x="175" y="11"/>
                    <a:pt x="11" y="176"/>
                    <a:pt x="10" y="379"/>
                  </a:cubicBezTo>
                  <a:cubicBezTo>
                    <a:pt x="0" y="379"/>
                    <a:pt x="0" y="379"/>
                    <a:pt x="0" y="379"/>
                  </a:cubicBezTo>
                  <a:cubicBezTo>
                    <a:pt x="0" y="170"/>
                    <a:pt x="170" y="0"/>
                    <a:pt x="379" y="0"/>
                  </a:cubicBezTo>
                  <a:close/>
                </a:path>
              </a:pathLst>
            </a:custGeom>
            <a:solidFill>
              <a:srgbClr val="009DD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129" name="Freeform 12">
              <a:extLst>
                <a:ext uri="{FF2B5EF4-FFF2-40B4-BE49-F238E27FC236}">
                  <a16:creationId xmlns:a16="http://schemas.microsoft.com/office/drawing/2014/main" xmlns="" id="{50092799-FB83-4DD8-A3F2-EA81A9FA1EAC}"/>
                </a:ext>
              </a:extLst>
            </p:cNvPr>
            <p:cNvSpPr>
              <a:spLocks/>
            </p:cNvSpPr>
            <p:nvPr/>
          </p:nvSpPr>
          <p:spPr bwMode="auto">
            <a:xfrm>
              <a:off x="4308175" y="3197152"/>
              <a:ext cx="1877804" cy="941510"/>
            </a:xfrm>
            <a:custGeom>
              <a:avLst/>
              <a:gdLst>
                <a:gd name="T0" fmla="*/ 0 w 676"/>
                <a:gd name="T1" fmla="*/ 338 h 338"/>
                <a:gd name="T2" fmla="*/ 338 w 676"/>
                <a:gd name="T3" fmla="*/ 0 h 338"/>
                <a:gd name="T4" fmla="*/ 676 w 676"/>
                <a:gd name="T5" fmla="*/ 338 h 338"/>
                <a:gd name="T6" fmla="*/ 619 w 676"/>
                <a:gd name="T7" fmla="*/ 338 h 338"/>
                <a:gd name="T8" fmla="*/ 338 w 676"/>
                <a:gd name="T9" fmla="*/ 57 h 338"/>
                <a:gd name="T10" fmla="*/ 57 w 676"/>
                <a:gd name="T11" fmla="*/ 338 h 338"/>
                <a:gd name="T12" fmla="*/ 0 w 676"/>
                <a:gd name="T13" fmla="*/ 338 h 338"/>
              </a:gdLst>
              <a:ahLst/>
              <a:cxnLst>
                <a:cxn ang="0">
                  <a:pos x="T0" y="T1"/>
                </a:cxn>
                <a:cxn ang="0">
                  <a:pos x="T2" y="T3"/>
                </a:cxn>
                <a:cxn ang="0">
                  <a:pos x="T4" y="T5"/>
                </a:cxn>
                <a:cxn ang="0">
                  <a:pos x="T6" y="T7"/>
                </a:cxn>
                <a:cxn ang="0">
                  <a:pos x="T8" y="T9"/>
                </a:cxn>
                <a:cxn ang="0">
                  <a:pos x="T10" y="T11"/>
                </a:cxn>
                <a:cxn ang="0">
                  <a:pos x="T12" y="T13"/>
                </a:cxn>
              </a:cxnLst>
              <a:rect l="0" t="0" r="r" b="b"/>
              <a:pathLst>
                <a:path w="676" h="338">
                  <a:moveTo>
                    <a:pt x="0" y="338"/>
                  </a:moveTo>
                  <a:cubicBezTo>
                    <a:pt x="0" y="151"/>
                    <a:pt x="151" y="0"/>
                    <a:pt x="338" y="0"/>
                  </a:cubicBezTo>
                  <a:cubicBezTo>
                    <a:pt x="524" y="0"/>
                    <a:pt x="675" y="151"/>
                    <a:pt x="676" y="338"/>
                  </a:cubicBezTo>
                  <a:cubicBezTo>
                    <a:pt x="619" y="338"/>
                    <a:pt x="619" y="338"/>
                    <a:pt x="619" y="338"/>
                  </a:cubicBezTo>
                  <a:cubicBezTo>
                    <a:pt x="618" y="183"/>
                    <a:pt x="493" y="57"/>
                    <a:pt x="338" y="57"/>
                  </a:cubicBezTo>
                  <a:cubicBezTo>
                    <a:pt x="183" y="57"/>
                    <a:pt x="57" y="183"/>
                    <a:pt x="57" y="338"/>
                  </a:cubicBezTo>
                  <a:cubicBezTo>
                    <a:pt x="0" y="338"/>
                    <a:pt x="0" y="338"/>
                    <a:pt x="0" y="338"/>
                  </a:cubicBezTo>
                  <a:close/>
                </a:path>
              </a:pathLst>
            </a:custGeom>
            <a:solidFill>
              <a:srgbClr val="009DD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130" name="Freeform 13">
              <a:extLst>
                <a:ext uri="{FF2B5EF4-FFF2-40B4-BE49-F238E27FC236}">
                  <a16:creationId xmlns:a16="http://schemas.microsoft.com/office/drawing/2014/main" xmlns="" id="{CC538CDA-B561-450D-B799-22339BE9EAD2}"/>
                </a:ext>
              </a:extLst>
            </p:cNvPr>
            <p:cNvSpPr>
              <a:spLocks/>
            </p:cNvSpPr>
            <p:nvPr/>
          </p:nvSpPr>
          <p:spPr bwMode="auto">
            <a:xfrm>
              <a:off x="5194916" y="3417532"/>
              <a:ext cx="101714" cy="356001"/>
            </a:xfrm>
            <a:custGeom>
              <a:avLst/>
              <a:gdLst>
                <a:gd name="T0" fmla="*/ 37 w 37"/>
                <a:gd name="T1" fmla="*/ 94 h 128"/>
                <a:gd name="T2" fmla="*/ 22 w 37"/>
                <a:gd name="T3" fmla="*/ 94 h 128"/>
                <a:gd name="T4" fmla="*/ 22 w 37"/>
                <a:gd name="T5" fmla="*/ 34 h 128"/>
                <a:gd name="T6" fmla="*/ 36 w 37"/>
                <a:gd name="T7" fmla="*/ 17 h 128"/>
                <a:gd name="T8" fmla="*/ 19 w 37"/>
                <a:gd name="T9" fmla="*/ 0 h 128"/>
                <a:gd name="T10" fmla="*/ 1 w 37"/>
                <a:gd name="T11" fmla="*/ 17 h 128"/>
                <a:gd name="T12" fmla="*/ 15 w 37"/>
                <a:gd name="T13" fmla="*/ 34 h 128"/>
                <a:gd name="T14" fmla="*/ 15 w 37"/>
                <a:gd name="T15" fmla="*/ 94 h 128"/>
                <a:gd name="T16" fmla="*/ 0 w 37"/>
                <a:gd name="T17" fmla="*/ 94 h 128"/>
                <a:gd name="T18" fmla="*/ 19 w 37"/>
                <a:gd name="T19" fmla="*/ 128 h 128"/>
                <a:gd name="T20" fmla="*/ 37 w 37"/>
                <a:gd name="T21" fmla="*/ 9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128">
                  <a:moveTo>
                    <a:pt x="37" y="94"/>
                  </a:moveTo>
                  <a:cubicBezTo>
                    <a:pt x="22" y="94"/>
                    <a:pt x="22" y="94"/>
                    <a:pt x="22" y="94"/>
                  </a:cubicBezTo>
                  <a:cubicBezTo>
                    <a:pt x="22" y="34"/>
                    <a:pt x="22" y="34"/>
                    <a:pt x="22" y="34"/>
                  </a:cubicBezTo>
                  <a:cubicBezTo>
                    <a:pt x="30" y="32"/>
                    <a:pt x="36" y="25"/>
                    <a:pt x="36" y="17"/>
                  </a:cubicBezTo>
                  <a:cubicBezTo>
                    <a:pt x="36" y="7"/>
                    <a:pt x="28" y="0"/>
                    <a:pt x="19" y="0"/>
                  </a:cubicBezTo>
                  <a:cubicBezTo>
                    <a:pt x="9" y="0"/>
                    <a:pt x="1" y="7"/>
                    <a:pt x="1" y="17"/>
                  </a:cubicBezTo>
                  <a:cubicBezTo>
                    <a:pt x="1" y="25"/>
                    <a:pt x="7" y="32"/>
                    <a:pt x="15" y="34"/>
                  </a:cubicBezTo>
                  <a:cubicBezTo>
                    <a:pt x="15" y="94"/>
                    <a:pt x="15" y="94"/>
                    <a:pt x="15" y="94"/>
                  </a:cubicBezTo>
                  <a:cubicBezTo>
                    <a:pt x="0" y="94"/>
                    <a:pt x="0" y="94"/>
                    <a:pt x="0" y="94"/>
                  </a:cubicBezTo>
                  <a:cubicBezTo>
                    <a:pt x="19" y="128"/>
                    <a:pt x="19" y="128"/>
                    <a:pt x="19" y="128"/>
                  </a:cubicBezTo>
                  <a:cubicBezTo>
                    <a:pt x="37" y="94"/>
                    <a:pt x="37" y="94"/>
                    <a:pt x="37" y="94"/>
                  </a:cubicBezTo>
                  <a:close/>
                </a:path>
              </a:pathLst>
            </a:custGeom>
            <a:solidFill>
              <a:srgbClr val="009DD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grpSp>
      <p:sp>
        <p:nvSpPr>
          <p:cNvPr id="131" name="Freeform 14">
            <a:extLst>
              <a:ext uri="{FF2B5EF4-FFF2-40B4-BE49-F238E27FC236}">
                <a16:creationId xmlns:a16="http://schemas.microsoft.com/office/drawing/2014/main" xmlns="" id="{2984DE0C-A51B-47C2-8B22-F559CFAAECCD}"/>
              </a:ext>
            </a:extLst>
          </p:cNvPr>
          <p:cNvSpPr>
            <a:spLocks/>
          </p:cNvSpPr>
          <p:nvPr/>
        </p:nvSpPr>
        <p:spPr bwMode="auto">
          <a:xfrm>
            <a:off x="5194916" y="2627290"/>
            <a:ext cx="101714" cy="525525"/>
          </a:xfrm>
          <a:custGeom>
            <a:avLst/>
            <a:gdLst>
              <a:gd name="T0" fmla="*/ 37 w 37"/>
              <a:gd name="T1" fmla="*/ 34 h 189"/>
              <a:gd name="T2" fmla="*/ 22 w 37"/>
              <a:gd name="T3" fmla="*/ 34 h 189"/>
              <a:gd name="T4" fmla="*/ 22 w 37"/>
              <a:gd name="T5" fmla="*/ 155 h 189"/>
              <a:gd name="T6" fmla="*/ 36 w 37"/>
              <a:gd name="T7" fmla="*/ 172 h 189"/>
              <a:gd name="T8" fmla="*/ 19 w 37"/>
              <a:gd name="T9" fmla="*/ 189 h 189"/>
              <a:gd name="T10" fmla="*/ 1 w 37"/>
              <a:gd name="T11" fmla="*/ 172 h 189"/>
              <a:gd name="T12" fmla="*/ 15 w 37"/>
              <a:gd name="T13" fmla="*/ 155 h 189"/>
              <a:gd name="T14" fmla="*/ 15 w 37"/>
              <a:gd name="T15" fmla="*/ 34 h 189"/>
              <a:gd name="T16" fmla="*/ 0 w 37"/>
              <a:gd name="T17" fmla="*/ 34 h 189"/>
              <a:gd name="T18" fmla="*/ 19 w 37"/>
              <a:gd name="T19" fmla="*/ 0 h 189"/>
              <a:gd name="T20" fmla="*/ 37 w 37"/>
              <a:gd name="T21" fmla="*/ 3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189">
                <a:moveTo>
                  <a:pt x="37" y="34"/>
                </a:moveTo>
                <a:cubicBezTo>
                  <a:pt x="22" y="34"/>
                  <a:pt x="22" y="34"/>
                  <a:pt x="22" y="34"/>
                </a:cubicBezTo>
                <a:cubicBezTo>
                  <a:pt x="22" y="155"/>
                  <a:pt x="22" y="155"/>
                  <a:pt x="22" y="155"/>
                </a:cubicBezTo>
                <a:cubicBezTo>
                  <a:pt x="30" y="157"/>
                  <a:pt x="36" y="164"/>
                  <a:pt x="36" y="172"/>
                </a:cubicBezTo>
                <a:cubicBezTo>
                  <a:pt x="36" y="182"/>
                  <a:pt x="28" y="189"/>
                  <a:pt x="19" y="189"/>
                </a:cubicBezTo>
                <a:cubicBezTo>
                  <a:pt x="9" y="189"/>
                  <a:pt x="1" y="182"/>
                  <a:pt x="1" y="172"/>
                </a:cubicBezTo>
                <a:cubicBezTo>
                  <a:pt x="1" y="164"/>
                  <a:pt x="7" y="157"/>
                  <a:pt x="15" y="155"/>
                </a:cubicBezTo>
                <a:cubicBezTo>
                  <a:pt x="15" y="34"/>
                  <a:pt x="15" y="34"/>
                  <a:pt x="15" y="34"/>
                </a:cubicBezTo>
                <a:cubicBezTo>
                  <a:pt x="0" y="34"/>
                  <a:pt x="0" y="34"/>
                  <a:pt x="0" y="34"/>
                </a:cubicBezTo>
                <a:cubicBezTo>
                  <a:pt x="19" y="0"/>
                  <a:pt x="19" y="0"/>
                  <a:pt x="19" y="0"/>
                </a:cubicBezTo>
                <a:cubicBezTo>
                  <a:pt x="37" y="34"/>
                  <a:pt x="37" y="34"/>
                  <a:pt x="37" y="34"/>
                </a:cubicBezTo>
                <a:close/>
              </a:path>
            </a:pathLst>
          </a:custGeom>
          <a:solidFill>
            <a:srgbClr val="009DD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grpSp>
        <p:nvGrpSpPr>
          <p:cNvPr id="132" name="Group 68">
            <a:extLst>
              <a:ext uri="{FF2B5EF4-FFF2-40B4-BE49-F238E27FC236}">
                <a16:creationId xmlns:a16="http://schemas.microsoft.com/office/drawing/2014/main" xmlns="" id="{079418A2-F520-48A9-8BE5-0CE7C2E7C9D5}"/>
              </a:ext>
            </a:extLst>
          </p:cNvPr>
          <p:cNvGrpSpPr/>
          <p:nvPr/>
        </p:nvGrpSpPr>
        <p:grpSpPr>
          <a:xfrm>
            <a:off x="5905613" y="4138661"/>
            <a:ext cx="2102098" cy="1052353"/>
            <a:chOff x="5905613" y="4138661"/>
            <a:chExt cx="2102098" cy="1052353"/>
          </a:xfrm>
        </p:grpSpPr>
        <p:sp>
          <p:nvSpPr>
            <p:cNvPr id="133" name="Freeform 15">
              <a:extLst>
                <a:ext uri="{FF2B5EF4-FFF2-40B4-BE49-F238E27FC236}">
                  <a16:creationId xmlns:a16="http://schemas.microsoft.com/office/drawing/2014/main" xmlns="" id="{842ABFD9-1773-4916-8BE9-E806C151B30F}"/>
                </a:ext>
              </a:extLst>
            </p:cNvPr>
            <p:cNvSpPr>
              <a:spLocks/>
            </p:cNvSpPr>
            <p:nvPr/>
          </p:nvSpPr>
          <p:spPr bwMode="auto">
            <a:xfrm>
              <a:off x="6272045" y="4138661"/>
              <a:ext cx="1369232" cy="684616"/>
            </a:xfrm>
            <a:custGeom>
              <a:avLst/>
              <a:gdLst>
                <a:gd name="T0" fmla="*/ 0 w 493"/>
                <a:gd name="T1" fmla="*/ 0 h 246"/>
                <a:gd name="T2" fmla="*/ 246 w 493"/>
                <a:gd name="T3" fmla="*/ 246 h 246"/>
                <a:gd name="T4" fmla="*/ 493 w 493"/>
                <a:gd name="T5" fmla="*/ 0 h 246"/>
                <a:gd name="T6" fmla="*/ 483 w 493"/>
                <a:gd name="T7" fmla="*/ 0 h 246"/>
                <a:gd name="T8" fmla="*/ 246 w 493"/>
                <a:gd name="T9" fmla="*/ 236 h 246"/>
                <a:gd name="T10" fmla="*/ 10 w 493"/>
                <a:gd name="T11" fmla="*/ 0 h 246"/>
                <a:gd name="T12" fmla="*/ 0 w 493"/>
                <a:gd name="T13" fmla="*/ 0 h 246"/>
              </a:gdLst>
              <a:ahLst/>
              <a:cxnLst>
                <a:cxn ang="0">
                  <a:pos x="T0" y="T1"/>
                </a:cxn>
                <a:cxn ang="0">
                  <a:pos x="T2" y="T3"/>
                </a:cxn>
                <a:cxn ang="0">
                  <a:pos x="T4" y="T5"/>
                </a:cxn>
                <a:cxn ang="0">
                  <a:pos x="T6" y="T7"/>
                </a:cxn>
                <a:cxn ang="0">
                  <a:pos x="T8" y="T9"/>
                </a:cxn>
                <a:cxn ang="0">
                  <a:pos x="T10" y="T11"/>
                </a:cxn>
                <a:cxn ang="0">
                  <a:pos x="T12" y="T13"/>
                </a:cxn>
              </a:cxnLst>
              <a:rect l="0" t="0" r="r" b="b"/>
              <a:pathLst>
                <a:path w="493" h="246">
                  <a:moveTo>
                    <a:pt x="0" y="0"/>
                  </a:moveTo>
                  <a:cubicBezTo>
                    <a:pt x="0" y="136"/>
                    <a:pt x="110" y="246"/>
                    <a:pt x="246" y="246"/>
                  </a:cubicBezTo>
                  <a:cubicBezTo>
                    <a:pt x="383" y="246"/>
                    <a:pt x="493" y="136"/>
                    <a:pt x="493" y="0"/>
                  </a:cubicBezTo>
                  <a:cubicBezTo>
                    <a:pt x="483" y="0"/>
                    <a:pt x="483" y="0"/>
                    <a:pt x="483" y="0"/>
                  </a:cubicBezTo>
                  <a:cubicBezTo>
                    <a:pt x="482" y="130"/>
                    <a:pt x="377" y="236"/>
                    <a:pt x="246" y="236"/>
                  </a:cubicBezTo>
                  <a:cubicBezTo>
                    <a:pt x="116" y="236"/>
                    <a:pt x="11" y="130"/>
                    <a:pt x="10" y="0"/>
                  </a:cubicBezTo>
                  <a:cubicBezTo>
                    <a:pt x="0" y="0"/>
                    <a:pt x="0" y="0"/>
                    <a:pt x="0" y="0"/>
                  </a:cubicBezTo>
                  <a:close/>
                </a:path>
              </a:pathLst>
            </a:custGeom>
            <a:solidFill>
              <a:srgbClr val="0BD0D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134" name="Freeform 16">
              <a:extLst>
                <a:ext uri="{FF2B5EF4-FFF2-40B4-BE49-F238E27FC236}">
                  <a16:creationId xmlns:a16="http://schemas.microsoft.com/office/drawing/2014/main" xmlns="" id="{F60DC7B1-89AA-4326-B705-6B7FA0269A78}"/>
                </a:ext>
              </a:extLst>
            </p:cNvPr>
            <p:cNvSpPr>
              <a:spLocks/>
            </p:cNvSpPr>
            <p:nvPr/>
          </p:nvSpPr>
          <p:spPr bwMode="auto">
            <a:xfrm>
              <a:off x="5905613" y="4138661"/>
              <a:ext cx="2102098" cy="1052353"/>
            </a:xfrm>
            <a:custGeom>
              <a:avLst/>
              <a:gdLst>
                <a:gd name="T0" fmla="*/ 378 w 757"/>
                <a:gd name="T1" fmla="*/ 378 h 378"/>
                <a:gd name="T2" fmla="*/ 757 w 757"/>
                <a:gd name="T3" fmla="*/ 0 h 378"/>
                <a:gd name="T4" fmla="*/ 747 w 757"/>
                <a:gd name="T5" fmla="*/ 0 h 378"/>
                <a:gd name="T6" fmla="*/ 378 w 757"/>
                <a:gd name="T7" fmla="*/ 368 h 378"/>
                <a:gd name="T8" fmla="*/ 10 w 757"/>
                <a:gd name="T9" fmla="*/ 0 h 378"/>
                <a:gd name="T10" fmla="*/ 0 w 757"/>
                <a:gd name="T11" fmla="*/ 0 h 378"/>
                <a:gd name="T12" fmla="*/ 378 w 757"/>
                <a:gd name="T13" fmla="*/ 378 h 378"/>
              </a:gdLst>
              <a:ahLst/>
              <a:cxnLst>
                <a:cxn ang="0">
                  <a:pos x="T0" y="T1"/>
                </a:cxn>
                <a:cxn ang="0">
                  <a:pos x="T2" y="T3"/>
                </a:cxn>
                <a:cxn ang="0">
                  <a:pos x="T4" y="T5"/>
                </a:cxn>
                <a:cxn ang="0">
                  <a:pos x="T6" y="T7"/>
                </a:cxn>
                <a:cxn ang="0">
                  <a:pos x="T8" y="T9"/>
                </a:cxn>
                <a:cxn ang="0">
                  <a:pos x="T10" y="T11"/>
                </a:cxn>
                <a:cxn ang="0">
                  <a:pos x="T12" y="T13"/>
                </a:cxn>
              </a:cxnLst>
              <a:rect l="0" t="0" r="r" b="b"/>
              <a:pathLst>
                <a:path w="757" h="378">
                  <a:moveTo>
                    <a:pt x="378" y="378"/>
                  </a:moveTo>
                  <a:cubicBezTo>
                    <a:pt x="588" y="378"/>
                    <a:pt x="757" y="209"/>
                    <a:pt x="757" y="0"/>
                  </a:cubicBezTo>
                  <a:cubicBezTo>
                    <a:pt x="747" y="0"/>
                    <a:pt x="747" y="0"/>
                    <a:pt x="747" y="0"/>
                  </a:cubicBezTo>
                  <a:cubicBezTo>
                    <a:pt x="746" y="203"/>
                    <a:pt x="582" y="368"/>
                    <a:pt x="378" y="368"/>
                  </a:cubicBezTo>
                  <a:cubicBezTo>
                    <a:pt x="175" y="368"/>
                    <a:pt x="11" y="203"/>
                    <a:pt x="10" y="0"/>
                  </a:cubicBezTo>
                  <a:cubicBezTo>
                    <a:pt x="0" y="0"/>
                    <a:pt x="0" y="0"/>
                    <a:pt x="0" y="0"/>
                  </a:cubicBezTo>
                  <a:cubicBezTo>
                    <a:pt x="0" y="209"/>
                    <a:pt x="169" y="378"/>
                    <a:pt x="378" y="378"/>
                  </a:cubicBezTo>
                  <a:close/>
                </a:path>
              </a:pathLst>
            </a:custGeom>
            <a:solidFill>
              <a:srgbClr val="0BD0D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135" name="Freeform 17">
              <a:extLst>
                <a:ext uri="{FF2B5EF4-FFF2-40B4-BE49-F238E27FC236}">
                  <a16:creationId xmlns:a16="http://schemas.microsoft.com/office/drawing/2014/main" xmlns="" id="{90D9AF7B-1FD4-4278-B720-2ED84A4CC099}"/>
                </a:ext>
              </a:extLst>
            </p:cNvPr>
            <p:cNvSpPr>
              <a:spLocks/>
            </p:cNvSpPr>
            <p:nvPr/>
          </p:nvSpPr>
          <p:spPr bwMode="auto">
            <a:xfrm>
              <a:off x="6019063" y="4138661"/>
              <a:ext cx="1875196" cy="937598"/>
            </a:xfrm>
            <a:custGeom>
              <a:avLst/>
              <a:gdLst>
                <a:gd name="T0" fmla="*/ 0 w 675"/>
                <a:gd name="T1" fmla="*/ 0 h 337"/>
                <a:gd name="T2" fmla="*/ 337 w 675"/>
                <a:gd name="T3" fmla="*/ 337 h 337"/>
                <a:gd name="T4" fmla="*/ 675 w 675"/>
                <a:gd name="T5" fmla="*/ 0 h 337"/>
                <a:gd name="T6" fmla="*/ 618 w 675"/>
                <a:gd name="T7" fmla="*/ 0 h 337"/>
                <a:gd name="T8" fmla="*/ 337 w 675"/>
                <a:gd name="T9" fmla="*/ 280 h 337"/>
                <a:gd name="T10" fmla="*/ 57 w 675"/>
                <a:gd name="T11" fmla="*/ 0 h 337"/>
                <a:gd name="T12" fmla="*/ 0 w 675"/>
                <a:gd name="T13" fmla="*/ 0 h 337"/>
              </a:gdLst>
              <a:ahLst/>
              <a:cxnLst>
                <a:cxn ang="0">
                  <a:pos x="T0" y="T1"/>
                </a:cxn>
                <a:cxn ang="0">
                  <a:pos x="T2" y="T3"/>
                </a:cxn>
                <a:cxn ang="0">
                  <a:pos x="T4" y="T5"/>
                </a:cxn>
                <a:cxn ang="0">
                  <a:pos x="T6" y="T7"/>
                </a:cxn>
                <a:cxn ang="0">
                  <a:pos x="T8" y="T9"/>
                </a:cxn>
                <a:cxn ang="0">
                  <a:pos x="T10" y="T11"/>
                </a:cxn>
                <a:cxn ang="0">
                  <a:pos x="T12" y="T13"/>
                </a:cxn>
              </a:cxnLst>
              <a:rect l="0" t="0" r="r" b="b"/>
              <a:pathLst>
                <a:path w="675" h="337">
                  <a:moveTo>
                    <a:pt x="0" y="0"/>
                  </a:moveTo>
                  <a:cubicBezTo>
                    <a:pt x="0" y="186"/>
                    <a:pt x="151" y="337"/>
                    <a:pt x="337" y="337"/>
                  </a:cubicBezTo>
                  <a:cubicBezTo>
                    <a:pt x="524" y="337"/>
                    <a:pt x="675" y="186"/>
                    <a:pt x="675" y="0"/>
                  </a:cubicBezTo>
                  <a:cubicBezTo>
                    <a:pt x="618" y="0"/>
                    <a:pt x="618" y="0"/>
                    <a:pt x="618" y="0"/>
                  </a:cubicBezTo>
                  <a:cubicBezTo>
                    <a:pt x="618" y="155"/>
                    <a:pt x="492" y="280"/>
                    <a:pt x="337" y="280"/>
                  </a:cubicBezTo>
                  <a:cubicBezTo>
                    <a:pt x="183" y="280"/>
                    <a:pt x="57" y="155"/>
                    <a:pt x="57" y="0"/>
                  </a:cubicBezTo>
                  <a:cubicBezTo>
                    <a:pt x="0" y="0"/>
                    <a:pt x="0" y="0"/>
                    <a:pt x="0" y="0"/>
                  </a:cubicBezTo>
                  <a:close/>
                </a:path>
              </a:pathLst>
            </a:custGeom>
            <a:solidFill>
              <a:srgbClr val="0BD0D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136" name="Freeform 18">
              <a:extLst>
                <a:ext uri="{FF2B5EF4-FFF2-40B4-BE49-F238E27FC236}">
                  <a16:creationId xmlns:a16="http://schemas.microsoft.com/office/drawing/2014/main" xmlns="" id="{7A5B5EE8-992F-40FD-97B3-D4C58596C7AB}"/>
                </a:ext>
              </a:extLst>
            </p:cNvPr>
            <p:cNvSpPr>
              <a:spLocks/>
            </p:cNvSpPr>
            <p:nvPr/>
          </p:nvSpPr>
          <p:spPr bwMode="auto">
            <a:xfrm>
              <a:off x="6905804" y="4502485"/>
              <a:ext cx="103019" cy="357304"/>
            </a:xfrm>
            <a:custGeom>
              <a:avLst/>
              <a:gdLst>
                <a:gd name="T0" fmla="*/ 37 w 37"/>
                <a:gd name="T1" fmla="*/ 34 h 128"/>
                <a:gd name="T2" fmla="*/ 22 w 37"/>
                <a:gd name="T3" fmla="*/ 34 h 128"/>
                <a:gd name="T4" fmla="*/ 22 w 37"/>
                <a:gd name="T5" fmla="*/ 94 h 128"/>
                <a:gd name="T6" fmla="*/ 36 w 37"/>
                <a:gd name="T7" fmla="*/ 111 h 128"/>
                <a:gd name="T8" fmla="*/ 18 w 37"/>
                <a:gd name="T9" fmla="*/ 128 h 128"/>
                <a:gd name="T10" fmla="*/ 1 w 37"/>
                <a:gd name="T11" fmla="*/ 111 h 128"/>
                <a:gd name="T12" fmla="*/ 15 w 37"/>
                <a:gd name="T13" fmla="*/ 94 h 128"/>
                <a:gd name="T14" fmla="*/ 15 w 37"/>
                <a:gd name="T15" fmla="*/ 34 h 128"/>
                <a:gd name="T16" fmla="*/ 0 w 37"/>
                <a:gd name="T17" fmla="*/ 34 h 128"/>
                <a:gd name="T18" fmla="*/ 18 w 37"/>
                <a:gd name="T19" fmla="*/ 0 h 128"/>
                <a:gd name="T20" fmla="*/ 37 w 37"/>
                <a:gd name="T21" fmla="*/ 3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128">
                  <a:moveTo>
                    <a:pt x="37" y="34"/>
                  </a:moveTo>
                  <a:cubicBezTo>
                    <a:pt x="22" y="34"/>
                    <a:pt x="22" y="34"/>
                    <a:pt x="22" y="34"/>
                  </a:cubicBezTo>
                  <a:cubicBezTo>
                    <a:pt x="22" y="94"/>
                    <a:pt x="22" y="94"/>
                    <a:pt x="22" y="94"/>
                  </a:cubicBezTo>
                  <a:cubicBezTo>
                    <a:pt x="30" y="96"/>
                    <a:pt x="36" y="103"/>
                    <a:pt x="36" y="111"/>
                  </a:cubicBezTo>
                  <a:cubicBezTo>
                    <a:pt x="36" y="120"/>
                    <a:pt x="28" y="128"/>
                    <a:pt x="18" y="128"/>
                  </a:cubicBezTo>
                  <a:cubicBezTo>
                    <a:pt x="9" y="128"/>
                    <a:pt x="1" y="120"/>
                    <a:pt x="1" y="111"/>
                  </a:cubicBezTo>
                  <a:cubicBezTo>
                    <a:pt x="1" y="103"/>
                    <a:pt x="7" y="96"/>
                    <a:pt x="15" y="94"/>
                  </a:cubicBezTo>
                  <a:cubicBezTo>
                    <a:pt x="15" y="34"/>
                    <a:pt x="15" y="34"/>
                    <a:pt x="15" y="34"/>
                  </a:cubicBezTo>
                  <a:cubicBezTo>
                    <a:pt x="0" y="34"/>
                    <a:pt x="0" y="34"/>
                    <a:pt x="0" y="34"/>
                  </a:cubicBezTo>
                  <a:cubicBezTo>
                    <a:pt x="18" y="0"/>
                    <a:pt x="18" y="0"/>
                    <a:pt x="18" y="0"/>
                  </a:cubicBezTo>
                  <a:cubicBezTo>
                    <a:pt x="37" y="34"/>
                    <a:pt x="37" y="34"/>
                    <a:pt x="37" y="34"/>
                  </a:cubicBezTo>
                  <a:close/>
                </a:path>
              </a:pathLst>
            </a:custGeom>
            <a:solidFill>
              <a:srgbClr val="0BD0D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grpSp>
      <p:sp>
        <p:nvSpPr>
          <p:cNvPr id="137" name="Freeform 19">
            <a:extLst>
              <a:ext uri="{FF2B5EF4-FFF2-40B4-BE49-F238E27FC236}">
                <a16:creationId xmlns:a16="http://schemas.microsoft.com/office/drawing/2014/main" xmlns="" id="{4FF1576F-3C5B-424A-8A20-BD6229A4291D}"/>
              </a:ext>
            </a:extLst>
          </p:cNvPr>
          <p:cNvSpPr>
            <a:spLocks/>
          </p:cNvSpPr>
          <p:nvPr/>
        </p:nvSpPr>
        <p:spPr bwMode="auto">
          <a:xfrm>
            <a:off x="6905804" y="5123204"/>
            <a:ext cx="103019" cy="526828"/>
          </a:xfrm>
          <a:custGeom>
            <a:avLst/>
            <a:gdLst>
              <a:gd name="T0" fmla="*/ 37 w 37"/>
              <a:gd name="T1" fmla="*/ 155 h 189"/>
              <a:gd name="T2" fmla="*/ 22 w 37"/>
              <a:gd name="T3" fmla="*/ 155 h 189"/>
              <a:gd name="T4" fmla="*/ 22 w 37"/>
              <a:gd name="T5" fmla="*/ 33 h 189"/>
              <a:gd name="T6" fmla="*/ 36 w 37"/>
              <a:gd name="T7" fmla="*/ 17 h 189"/>
              <a:gd name="T8" fmla="*/ 18 w 37"/>
              <a:gd name="T9" fmla="*/ 0 h 189"/>
              <a:gd name="T10" fmla="*/ 1 w 37"/>
              <a:gd name="T11" fmla="*/ 17 h 189"/>
              <a:gd name="T12" fmla="*/ 15 w 37"/>
              <a:gd name="T13" fmla="*/ 33 h 189"/>
              <a:gd name="T14" fmla="*/ 15 w 37"/>
              <a:gd name="T15" fmla="*/ 155 h 189"/>
              <a:gd name="T16" fmla="*/ 0 w 37"/>
              <a:gd name="T17" fmla="*/ 155 h 189"/>
              <a:gd name="T18" fmla="*/ 18 w 37"/>
              <a:gd name="T19" fmla="*/ 189 h 189"/>
              <a:gd name="T20" fmla="*/ 37 w 37"/>
              <a:gd name="T21" fmla="*/ 155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189">
                <a:moveTo>
                  <a:pt x="37" y="155"/>
                </a:moveTo>
                <a:cubicBezTo>
                  <a:pt x="22" y="155"/>
                  <a:pt x="22" y="155"/>
                  <a:pt x="22" y="155"/>
                </a:cubicBezTo>
                <a:cubicBezTo>
                  <a:pt x="22" y="33"/>
                  <a:pt x="22" y="33"/>
                  <a:pt x="22" y="33"/>
                </a:cubicBezTo>
                <a:cubicBezTo>
                  <a:pt x="30" y="32"/>
                  <a:pt x="36" y="25"/>
                  <a:pt x="36" y="17"/>
                </a:cubicBezTo>
                <a:cubicBezTo>
                  <a:pt x="36" y="7"/>
                  <a:pt x="28" y="0"/>
                  <a:pt x="18" y="0"/>
                </a:cubicBezTo>
                <a:cubicBezTo>
                  <a:pt x="9" y="0"/>
                  <a:pt x="1" y="7"/>
                  <a:pt x="1" y="17"/>
                </a:cubicBezTo>
                <a:cubicBezTo>
                  <a:pt x="1" y="25"/>
                  <a:pt x="7" y="32"/>
                  <a:pt x="15" y="33"/>
                </a:cubicBezTo>
                <a:cubicBezTo>
                  <a:pt x="15" y="155"/>
                  <a:pt x="15" y="155"/>
                  <a:pt x="15" y="155"/>
                </a:cubicBezTo>
                <a:cubicBezTo>
                  <a:pt x="0" y="155"/>
                  <a:pt x="0" y="155"/>
                  <a:pt x="0" y="155"/>
                </a:cubicBezTo>
                <a:cubicBezTo>
                  <a:pt x="18" y="189"/>
                  <a:pt x="18" y="189"/>
                  <a:pt x="18" y="189"/>
                </a:cubicBezTo>
                <a:cubicBezTo>
                  <a:pt x="37" y="155"/>
                  <a:pt x="37" y="155"/>
                  <a:pt x="37" y="155"/>
                </a:cubicBezTo>
                <a:close/>
              </a:path>
            </a:pathLst>
          </a:custGeom>
          <a:solidFill>
            <a:srgbClr val="0BD0D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grpSp>
        <p:nvGrpSpPr>
          <p:cNvPr id="138" name="Group 69">
            <a:extLst>
              <a:ext uri="{FF2B5EF4-FFF2-40B4-BE49-F238E27FC236}">
                <a16:creationId xmlns:a16="http://schemas.microsoft.com/office/drawing/2014/main" xmlns="" id="{7C3A3888-1E8F-40FB-87CA-AF3343CD3D30}"/>
              </a:ext>
            </a:extLst>
          </p:cNvPr>
          <p:cNvGrpSpPr/>
          <p:nvPr/>
        </p:nvGrpSpPr>
        <p:grpSpPr>
          <a:xfrm>
            <a:off x="7613893" y="3083701"/>
            <a:ext cx="2106010" cy="1054961"/>
            <a:chOff x="7613893" y="3083701"/>
            <a:chExt cx="2106010" cy="1054961"/>
          </a:xfrm>
        </p:grpSpPr>
        <p:sp>
          <p:nvSpPr>
            <p:cNvPr id="139" name="Freeform 20">
              <a:extLst>
                <a:ext uri="{FF2B5EF4-FFF2-40B4-BE49-F238E27FC236}">
                  <a16:creationId xmlns:a16="http://schemas.microsoft.com/office/drawing/2014/main" xmlns="" id="{9DB4FE43-CF7C-49BD-9E45-F82CB85444B9}"/>
                </a:ext>
              </a:extLst>
            </p:cNvPr>
            <p:cNvSpPr>
              <a:spLocks/>
            </p:cNvSpPr>
            <p:nvPr/>
          </p:nvSpPr>
          <p:spPr bwMode="auto">
            <a:xfrm>
              <a:off x="7980326" y="3451437"/>
              <a:ext cx="1371840" cy="687224"/>
            </a:xfrm>
            <a:custGeom>
              <a:avLst/>
              <a:gdLst>
                <a:gd name="T0" fmla="*/ 0 w 494"/>
                <a:gd name="T1" fmla="*/ 247 h 247"/>
                <a:gd name="T2" fmla="*/ 247 w 494"/>
                <a:gd name="T3" fmla="*/ 0 h 247"/>
                <a:gd name="T4" fmla="*/ 494 w 494"/>
                <a:gd name="T5" fmla="*/ 247 h 247"/>
                <a:gd name="T6" fmla="*/ 483 w 494"/>
                <a:gd name="T7" fmla="*/ 247 h 247"/>
                <a:gd name="T8" fmla="*/ 247 w 494"/>
                <a:gd name="T9" fmla="*/ 11 h 247"/>
                <a:gd name="T10" fmla="*/ 11 w 494"/>
                <a:gd name="T11" fmla="*/ 247 h 247"/>
                <a:gd name="T12" fmla="*/ 0 w 494"/>
                <a:gd name="T13" fmla="*/ 247 h 247"/>
              </a:gdLst>
              <a:ahLst/>
              <a:cxnLst>
                <a:cxn ang="0">
                  <a:pos x="T0" y="T1"/>
                </a:cxn>
                <a:cxn ang="0">
                  <a:pos x="T2" y="T3"/>
                </a:cxn>
                <a:cxn ang="0">
                  <a:pos x="T4" y="T5"/>
                </a:cxn>
                <a:cxn ang="0">
                  <a:pos x="T6" y="T7"/>
                </a:cxn>
                <a:cxn ang="0">
                  <a:pos x="T8" y="T9"/>
                </a:cxn>
                <a:cxn ang="0">
                  <a:pos x="T10" y="T11"/>
                </a:cxn>
                <a:cxn ang="0">
                  <a:pos x="T12" y="T13"/>
                </a:cxn>
              </a:cxnLst>
              <a:rect l="0" t="0" r="r" b="b"/>
              <a:pathLst>
                <a:path w="494" h="247">
                  <a:moveTo>
                    <a:pt x="0" y="247"/>
                  </a:moveTo>
                  <a:cubicBezTo>
                    <a:pt x="0" y="111"/>
                    <a:pt x="111" y="0"/>
                    <a:pt x="247" y="0"/>
                  </a:cubicBezTo>
                  <a:cubicBezTo>
                    <a:pt x="383" y="0"/>
                    <a:pt x="494" y="111"/>
                    <a:pt x="494" y="247"/>
                  </a:cubicBezTo>
                  <a:cubicBezTo>
                    <a:pt x="483" y="247"/>
                    <a:pt x="483" y="247"/>
                    <a:pt x="483" y="247"/>
                  </a:cubicBezTo>
                  <a:cubicBezTo>
                    <a:pt x="483" y="117"/>
                    <a:pt x="377" y="11"/>
                    <a:pt x="247" y="11"/>
                  </a:cubicBezTo>
                  <a:cubicBezTo>
                    <a:pt x="117" y="11"/>
                    <a:pt x="11" y="117"/>
                    <a:pt x="11" y="247"/>
                  </a:cubicBezTo>
                  <a:cubicBezTo>
                    <a:pt x="0" y="247"/>
                    <a:pt x="0" y="247"/>
                    <a:pt x="0" y="247"/>
                  </a:cubicBezTo>
                  <a:close/>
                </a:path>
              </a:pathLst>
            </a:custGeom>
            <a:solidFill>
              <a:srgbClr val="10CF9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140" name="Freeform 21">
              <a:extLst>
                <a:ext uri="{FF2B5EF4-FFF2-40B4-BE49-F238E27FC236}">
                  <a16:creationId xmlns:a16="http://schemas.microsoft.com/office/drawing/2014/main" xmlns="" id="{FC9C2E36-3D0F-4E9D-BD32-C266C2E722BE}"/>
                </a:ext>
              </a:extLst>
            </p:cNvPr>
            <p:cNvSpPr>
              <a:spLocks/>
            </p:cNvSpPr>
            <p:nvPr/>
          </p:nvSpPr>
          <p:spPr bwMode="auto">
            <a:xfrm>
              <a:off x="7613893" y="3083701"/>
              <a:ext cx="2106010" cy="1054961"/>
            </a:xfrm>
            <a:custGeom>
              <a:avLst/>
              <a:gdLst>
                <a:gd name="T0" fmla="*/ 379 w 758"/>
                <a:gd name="T1" fmla="*/ 0 h 379"/>
                <a:gd name="T2" fmla="*/ 758 w 758"/>
                <a:gd name="T3" fmla="*/ 379 h 379"/>
                <a:gd name="T4" fmla="*/ 747 w 758"/>
                <a:gd name="T5" fmla="*/ 379 h 379"/>
                <a:gd name="T6" fmla="*/ 379 w 758"/>
                <a:gd name="T7" fmla="*/ 11 h 379"/>
                <a:gd name="T8" fmla="*/ 11 w 758"/>
                <a:gd name="T9" fmla="*/ 379 h 379"/>
                <a:gd name="T10" fmla="*/ 0 w 758"/>
                <a:gd name="T11" fmla="*/ 379 h 379"/>
                <a:gd name="T12" fmla="*/ 379 w 758"/>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758" h="379">
                  <a:moveTo>
                    <a:pt x="379" y="0"/>
                  </a:moveTo>
                  <a:cubicBezTo>
                    <a:pt x="588" y="0"/>
                    <a:pt x="758" y="170"/>
                    <a:pt x="758" y="379"/>
                  </a:cubicBezTo>
                  <a:cubicBezTo>
                    <a:pt x="747" y="379"/>
                    <a:pt x="747" y="379"/>
                    <a:pt x="747" y="379"/>
                  </a:cubicBezTo>
                  <a:cubicBezTo>
                    <a:pt x="747" y="176"/>
                    <a:pt x="582" y="11"/>
                    <a:pt x="379" y="11"/>
                  </a:cubicBezTo>
                  <a:cubicBezTo>
                    <a:pt x="176" y="11"/>
                    <a:pt x="11" y="176"/>
                    <a:pt x="11" y="379"/>
                  </a:cubicBezTo>
                  <a:cubicBezTo>
                    <a:pt x="0" y="379"/>
                    <a:pt x="0" y="379"/>
                    <a:pt x="0" y="379"/>
                  </a:cubicBezTo>
                  <a:cubicBezTo>
                    <a:pt x="0" y="170"/>
                    <a:pt x="170" y="0"/>
                    <a:pt x="379" y="0"/>
                  </a:cubicBezTo>
                  <a:close/>
                </a:path>
              </a:pathLst>
            </a:custGeom>
            <a:solidFill>
              <a:srgbClr val="10CF9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141" name="Freeform 22">
              <a:extLst>
                <a:ext uri="{FF2B5EF4-FFF2-40B4-BE49-F238E27FC236}">
                  <a16:creationId xmlns:a16="http://schemas.microsoft.com/office/drawing/2014/main" xmlns="" id="{3FE704D0-F523-41A9-9822-FE0DF9C6BEDE}"/>
                </a:ext>
              </a:extLst>
            </p:cNvPr>
            <p:cNvSpPr>
              <a:spLocks/>
            </p:cNvSpPr>
            <p:nvPr/>
          </p:nvSpPr>
          <p:spPr bwMode="auto">
            <a:xfrm>
              <a:off x="7727344" y="3197152"/>
              <a:ext cx="1877804" cy="941510"/>
            </a:xfrm>
            <a:custGeom>
              <a:avLst/>
              <a:gdLst>
                <a:gd name="T0" fmla="*/ 0 w 676"/>
                <a:gd name="T1" fmla="*/ 338 h 338"/>
                <a:gd name="T2" fmla="*/ 338 w 676"/>
                <a:gd name="T3" fmla="*/ 0 h 338"/>
                <a:gd name="T4" fmla="*/ 676 w 676"/>
                <a:gd name="T5" fmla="*/ 338 h 338"/>
                <a:gd name="T6" fmla="*/ 619 w 676"/>
                <a:gd name="T7" fmla="*/ 338 h 338"/>
                <a:gd name="T8" fmla="*/ 338 w 676"/>
                <a:gd name="T9" fmla="*/ 57 h 338"/>
                <a:gd name="T10" fmla="*/ 57 w 676"/>
                <a:gd name="T11" fmla="*/ 338 h 338"/>
                <a:gd name="T12" fmla="*/ 0 w 676"/>
                <a:gd name="T13" fmla="*/ 338 h 338"/>
              </a:gdLst>
              <a:ahLst/>
              <a:cxnLst>
                <a:cxn ang="0">
                  <a:pos x="T0" y="T1"/>
                </a:cxn>
                <a:cxn ang="0">
                  <a:pos x="T2" y="T3"/>
                </a:cxn>
                <a:cxn ang="0">
                  <a:pos x="T4" y="T5"/>
                </a:cxn>
                <a:cxn ang="0">
                  <a:pos x="T6" y="T7"/>
                </a:cxn>
                <a:cxn ang="0">
                  <a:pos x="T8" y="T9"/>
                </a:cxn>
                <a:cxn ang="0">
                  <a:pos x="T10" y="T11"/>
                </a:cxn>
                <a:cxn ang="0">
                  <a:pos x="T12" y="T13"/>
                </a:cxn>
              </a:cxnLst>
              <a:rect l="0" t="0" r="r" b="b"/>
              <a:pathLst>
                <a:path w="676" h="338">
                  <a:moveTo>
                    <a:pt x="0" y="338"/>
                  </a:moveTo>
                  <a:cubicBezTo>
                    <a:pt x="0" y="151"/>
                    <a:pt x="152" y="0"/>
                    <a:pt x="338" y="0"/>
                  </a:cubicBezTo>
                  <a:cubicBezTo>
                    <a:pt x="524" y="0"/>
                    <a:pt x="676" y="151"/>
                    <a:pt x="676" y="338"/>
                  </a:cubicBezTo>
                  <a:cubicBezTo>
                    <a:pt x="619" y="338"/>
                    <a:pt x="619" y="338"/>
                    <a:pt x="619" y="338"/>
                  </a:cubicBezTo>
                  <a:cubicBezTo>
                    <a:pt x="619" y="183"/>
                    <a:pt x="493" y="57"/>
                    <a:pt x="338" y="57"/>
                  </a:cubicBezTo>
                  <a:cubicBezTo>
                    <a:pt x="183" y="57"/>
                    <a:pt x="57" y="183"/>
                    <a:pt x="57" y="338"/>
                  </a:cubicBezTo>
                  <a:cubicBezTo>
                    <a:pt x="0" y="338"/>
                    <a:pt x="0" y="338"/>
                    <a:pt x="0" y="338"/>
                  </a:cubicBezTo>
                  <a:close/>
                </a:path>
              </a:pathLst>
            </a:custGeom>
            <a:solidFill>
              <a:srgbClr val="10CF9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142" name="Freeform 23">
              <a:extLst>
                <a:ext uri="{FF2B5EF4-FFF2-40B4-BE49-F238E27FC236}">
                  <a16:creationId xmlns:a16="http://schemas.microsoft.com/office/drawing/2014/main" xmlns="" id="{F0552DD6-F1B4-4F23-80FC-C02ED40873C4}"/>
                </a:ext>
              </a:extLst>
            </p:cNvPr>
            <p:cNvSpPr>
              <a:spLocks/>
            </p:cNvSpPr>
            <p:nvPr/>
          </p:nvSpPr>
          <p:spPr bwMode="auto">
            <a:xfrm>
              <a:off x="8614084" y="3417532"/>
              <a:ext cx="105627" cy="356001"/>
            </a:xfrm>
            <a:custGeom>
              <a:avLst/>
              <a:gdLst>
                <a:gd name="T0" fmla="*/ 38 w 38"/>
                <a:gd name="T1" fmla="*/ 94 h 128"/>
                <a:gd name="T2" fmla="*/ 23 w 38"/>
                <a:gd name="T3" fmla="*/ 94 h 128"/>
                <a:gd name="T4" fmla="*/ 23 w 38"/>
                <a:gd name="T5" fmla="*/ 34 h 128"/>
                <a:gd name="T6" fmla="*/ 36 w 38"/>
                <a:gd name="T7" fmla="*/ 17 h 128"/>
                <a:gd name="T8" fmla="*/ 19 w 38"/>
                <a:gd name="T9" fmla="*/ 0 h 128"/>
                <a:gd name="T10" fmla="*/ 2 w 38"/>
                <a:gd name="T11" fmla="*/ 17 h 128"/>
                <a:gd name="T12" fmla="*/ 15 w 38"/>
                <a:gd name="T13" fmla="*/ 34 h 128"/>
                <a:gd name="T14" fmla="*/ 15 w 38"/>
                <a:gd name="T15" fmla="*/ 94 h 128"/>
                <a:gd name="T16" fmla="*/ 0 w 38"/>
                <a:gd name="T17" fmla="*/ 94 h 128"/>
                <a:gd name="T18" fmla="*/ 19 w 38"/>
                <a:gd name="T19" fmla="*/ 128 h 128"/>
                <a:gd name="T20" fmla="*/ 38 w 38"/>
                <a:gd name="T21" fmla="*/ 9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128">
                  <a:moveTo>
                    <a:pt x="38" y="94"/>
                  </a:moveTo>
                  <a:cubicBezTo>
                    <a:pt x="23" y="94"/>
                    <a:pt x="23" y="94"/>
                    <a:pt x="23" y="94"/>
                  </a:cubicBezTo>
                  <a:cubicBezTo>
                    <a:pt x="23" y="34"/>
                    <a:pt x="23" y="34"/>
                    <a:pt x="23" y="34"/>
                  </a:cubicBezTo>
                  <a:cubicBezTo>
                    <a:pt x="30" y="32"/>
                    <a:pt x="36" y="25"/>
                    <a:pt x="36" y="17"/>
                  </a:cubicBezTo>
                  <a:cubicBezTo>
                    <a:pt x="36" y="7"/>
                    <a:pt x="28" y="0"/>
                    <a:pt x="19" y="0"/>
                  </a:cubicBezTo>
                  <a:cubicBezTo>
                    <a:pt x="10" y="0"/>
                    <a:pt x="2" y="7"/>
                    <a:pt x="2" y="17"/>
                  </a:cubicBezTo>
                  <a:cubicBezTo>
                    <a:pt x="2" y="25"/>
                    <a:pt x="8" y="32"/>
                    <a:pt x="15" y="34"/>
                  </a:cubicBezTo>
                  <a:cubicBezTo>
                    <a:pt x="15" y="94"/>
                    <a:pt x="15" y="94"/>
                    <a:pt x="15" y="94"/>
                  </a:cubicBezTo>
                  <a:cubicBezTo>
                    <a:pt x="0" y="94"/>
                    <a:pt x="0" y="94"/>
                    <a:pt x="0" y="94"/>
                  </a:cubicBezTo>
                  <a:cubicBezTo>
                    <a:pt x="19" y="128"/>
                    <a:pt x="19" y="128"/>
                    <a:pt x="19" y="128"/>
                  </a:cubicBezTo>
                  <a:cubicBezTo>
                    <a:pt x="38" y="94"/>
                    <a:pt x="38" y="94"/>
                    <a:pt x="38" y="94"/>
                  </a:cubicBezTo>
                  <a:close/>
                </a:path>
              </a:pathLst>
            </a:custGeom>
            <a:solidFill>
              <a:srgbClr val="10CF9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grpSp>
      <p:sp>
        <p:nvSpPr>
          <p:cNvPr id="143" name="Freeform 24">
            <a:extLst>
              <a:ext uri="{FF2B5EF4-FFF2-40B4-BE49-F238E27FC236}">
                <a16:creationId xmlns:a16="http://schemas.microsoft.com/office/drawing/2014/main" xmlns="" id="{BF48E5CE-2507-400C-9B57-5CE2245351E8}"/>
              </a:ext>
            </a:extLst>
          </p:cNvPr>
          <p:cNvSpPr>
            <a:spLocks/>
          </p:cNvSpPr>
          <p:nvPr/>
        </p:nvSpPr>
        <p:spPr bwMode="auto">
          <a:xfrm>
            <a:off x="8614084" y="2627290"/>
            <a:ext cx="105627" cy="525525"/>
          </a:xfrm>
          <a:custGeom>
            <a:avLst/>
            <a:gdLst>
              <a:gd name="T0" fmla="*/ 38 w 38"/>
              <a:gd name="T1" fmla="*/ 34 h 189"/>
              <a:gd name="T2" fmla="*/ 23 w 38"/>
              <a:gd name="T3" fmla="*/ 34 h 189"/>
              <a:gd name="T4" fmla="*/ 23 w 38"/>
              <a:gd name="T5" fmla="*/ 155 h 189"/>
              <a:gd name="T6" fmla="*/ 36 w 38"/>
              <a:gd name="T7" fmla="*/ 172 h 189"/>
              <a:gd name="T8" fmla="*/ 19 w 38"/>
              <a:gd name="T9" fmla="*/ 189 h 189"/>
              <a:gd name="T10" fmla="*/ 2 w 38"/>
              <a:gd name="T11" fmla="*/ 172 h 189"/>
              <a:gd name="T12" fmla="*/ 15 w 38"/>
              <a:gd name="T13" fmla="*/ 155 h 189"/>
              <a:gd name="T14" fmla="*/ 15 w 38"/>
              <a:gd name="T15" fmla="*/ 34 h 189"/>
              <a:gd name="T16" fmla="*/ 0 w 38"/>
              <a:gd name="T17" fmla="*/ 34 h 189"/>
              <a:gd name="T18" fmla="*/ 19 w 38"/>
              <a:gd name="T19" fmla="*/ 0 h 189"/>
              <a:gd name="T20" fmla="*/ 38 w 38"/>
              <a:gd name="T21" fmla="*/ 3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189">
                <a:moveTo>
                  <a:pt x="38" y="34"/>
                </a:moveTo>
                <a:cubicBezTo>
                  <a:pt x="23" y="34"/>
                  <a:pt x="23" y="34"/>
                  <a:pt x="23" y="34"/>
                </a:cubicBezTo>
                <a:cubicBezTo>
                  <a:pt x="23" y="155"/>
                  <a:pt x="23" y="155"/>
                  <a:pt x="23" y="155"/>
                </a:cubicBezTo>
                <a:cubicBezTo>
                  <a:pt x="30" y="157"/>
                  <a:pt x="36" y="164"/>
                  <a:pt x="36" y="172"/>
                </a:cubicBezTo>
                <a:cubicBezTo>
                  <a:pt x="36" y="182"/>
                  <a:pt x="28" y="189"/>
                  <a:pt x="19" y="189"/>
                </a:cubicBezTo>
                <a:cubicBezTo>
                  <a:pt x="10" y="189"/>
                  <a:pt x="2" y="182"/>
                  <a:pt x="2" y="172"/>
                </a:cubicBezTo>
                <a:cubicBezTo>
                  <a:pt x="2" y="164"/>
                  <a:pt x="8" y="157"/>
                  <a:pt x="15" y="155"/>
                </a:cubicBezTo>
                <a:cubicBezTo>
                  <a:pt x="15" y="34"/>
                  <a:pt x="15" y="34"/>
                  <a:pt x="15" y="34"/>
                </a:cubicBezTo>
                <a:cubicBezTo>
                  <a:pt x="0" y="34"/>
                  <a:pt x="0" y="34"/>
                  <a:pt x="0" y="34"/>
                </a:cubicBezTo>
                <a:cubicBezTo>
                  <a:pt x="19" y="0"/>
                  <a:pt x="19" y="0"/>
                  <a:pt x="19" y="0"/>
                </a:cubicBezTo>
                <a:cubicBezTo>
                  <a:pt x="38" y="34"/>
                  <a:pt x="38" y="34"/>
                  <a:pt x="38" y="34"/>
                </a:cubicBezTo>
                <a:close/>
              </a:path>
            </a:pathLst>
          </a:custGeom>
          <a:solidFill>
            <a:srgbClr val="10CF9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144" name="Freeform 25">
            <a:extLst>
              <a:ext uri="{FF2B5EF4-FFF2-40B4-BE49-F238E27FC236}">
                <a16:creationId xmlns:a16="http://schemas.microsoft.com/office/drawing/2014/main" xmlns="" id="{ED377FCA-E7BC-4D34-A0ED-200813977207}"/>
              </a:ext>
            </a:extLst>
          </p:cNvPr>
          <p:cNvSpPr>
            <a:spLocks/>
          </p:cNvSpPr>
          <p:nvPr/>
        </p:nvSpPr>
        <p:spPr bwMode="auto">
          <a:xfrm>
            <a:off x="2483836" y="3083701"/>
            <a:ext cx="2104706" cy="1054961"/>
          </a:xfrm>
          <a:custGeom>
            <a:avLst/>
            <a:gdLst>
              <a:gd name="T0" fmla="*/ 758 w 758"/>
              <a:gd name="T1" fmla="*/ 379 h 379"/>
              <a:gd name="T2" fmla="*/ 379 w 758"/>
              <a:gd name="T3" fmla="*/ 0 h 379"/>
              <a:gd name="T4" fmla="*/ 0 w 758"/>
              <a:gd name="T5" fmla="*/ 379 h 379"/>
              <a:gd name="T6" fmla="*/ 143 w 758"/>
              <a:gd name="T7" fmla="*/ 379 h 379"/>
              <a:gd name="T8" fmla="*/ 379 w 758"/>
              <a:gd name="T9" fmla="*/ 143 h 379"/>
              <a:gd name="T10" fmla="*/ 615 w 758"/>
              <a:gd name="T11" fmla="*/ 379 h 379"/>
              <a:gd name="T12" fmla="*/ 758 w 758"/>
              <a:gd name="T13" fmla="*/ 379 h 379"/>
            </a:gdLst>
            <a:ahLst/>
            <a:cxnLst>
              <a:cxn ang="0">
                <a:pos x="T0" y="T1"/>
              </a:cxn>
              <a:cxn ang="0">
                <a:pos x="T2" y="T3"/>
              </a:cxn>
              <a:cxn ang="0">
                <a:pos x="T4" y="T5"/>
              </a:cxn>
              <a:cxn ang="0">
                <a:pos x="T6" y="T7"/>
              </a:cxn>
              <a:cxn ang="0">
                <a:pos x="T8" y="T9"/>
              </a:cxn>
              <a:cxn ang="0">
                <a:pos x="T10" y="T11"/>
              </a:cxn>
              <a:cxn ang="0">
                <a:pos x="T12" y="T13"/>
              </a:cxn>
            </a:cxnLst>
            <a:rect l="0" t="0" r="r" b="b"/>
            <a:pathLst>
              <a:path w="758" h="379">
                <a:moveTo>
                  <a:pt x="758" y="379"/>
                </a:moveTo>
                <a:cubicBezTo>
                  <a:pt x="758" y="170"/>
                  <a:pt x="588" y="0"/>
                  <a:pt x="379" y="0"/>
                </a:cubicBezTo>
                <a:cubicBezTo>
                  <a:pt x="170" y="0"/>
                  <a:pt x="0" y="170"/>
                  <a:pt x="0" y="379"/>
                </a:cubicBezTo>
                <a:cubicBezTo>
                  <a:pt x="143" y="379"/>
                  <a:pt x="143" y="379"/>
                  <a:pt x="143" y="379"/>
                </a:cubicBezTo>
                <a:cubicBezTo>
                  <a:pt x="143" y="249"/>
                  <a:pt x="249" y="143"/>
                  <a:pt x="379" y="143"/>
                </a:cubicBezTo>
                <a:cubicBezTo>
                  <a:pt x="510" y="143"/>
                  <a:pt x="615" y="249"/>
                  <a:pt x="615" y="379"/>
                </a:cubicBezTo>
                <a:cubicBezTo>
                  <a:pt x="758" y="379"/>
                  <a:pt x="758" y="379"/>
                  <a:pt x="758" y="379"/>
                </a:cubicBezTo>
                <a:close/>
              </a:path>
            </a:pathLst>
          </a:custGeom>
          <a:solidFill>
            <a:srgbClr val="0F6FC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145" name="Freeform 26">
            <a:extLst>
              <a:ext uri="{FF2B5EF4-FFF2-40B4-BE49-F238E27FC236}">
                <a16:creationId xmlns:a16="http://schemas.microsoft.com/office/drawing/2014/main" xmlns="" id="{52B444D4-F9D1-4036-934A-59EBF13E8DCB}"/>
              </a:ext>
            </a:extLst>
          </p:cNvPr>
          <p:cNvSpPr>
            <a:spLocks/>
          </p:cNvSpPr>
          <p:nvPr/>
        </p:nvSpPr>
        <p:spPr bwMode="auto">
          <a:xfrm>
            <a:off x="7613893" y="4138661"/>
            <a:ext cx="2106010" cy="1054961"/>
          </a:xfrm>
          <a:custGeom>
            <a:avLst/>
            <a:gdLst>
              <a:gd name="T0" fmla="*/ 758 w 758"/>
              <a:gd name="T1" fmla="*/ 0 h 379"/>
              <a:gd name="T2" fmla="*/ 379 w 758"/>
              <a:gd name="T3" fmla="*/ 379 h 379"/>
              <a:gd name="T4" fmla="*/ 0 w 758"/>
              <a:gd name="T5" fmla="*/ 0 h 379"/>
              <a:gd name="T6" fmla="*/ 143 w 758"/>
              <a:gd name="T7" fmla="*/ 0 h 379"/>
              <a:gd name="T8" fmla="*/ 379 w 758"/>
              <a:gd name="T9" fmla="*/ 236 h 379"/>
              <a:gd name="T10" fmla="*/ 615 w 758"/>
              <a:gd name="T11" fmla="*/ 0 h 379"/>
              <a:gd name="T12" fmla="*/ 758 w 758"/>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758" h="379">
                <a:moveTo>
                  <a:pt x="758" y="0"/>
                </a:moveTo>
                <a:cubicBezTo>
                  <a:pt x="758" y="209"/>
                  <a:pt x="588" y="379"/>
                  <a:pt x="379" y="379"/>
                </a:cubicBezTo>
                <a:cubicBezTo>
                  <a:pt x="170" y="379"/>
                  <a:pt x="0" y="209"/>
                  <a:pt x="0" y="0"/>
                </a:cubicBezTo>
                <a:cubicBezTo>
                  <a:pt x="143" y="0"/>
                  <a:pt x="143" y="0"/>
                  <a:pt x="143" y="0"/>
                </a:cubicBezTo>
                <a:cubicBezTo>
                  <a:pt x="143" y="130"/>
                  <a:pt x="248" y="236"/>
                  <a:pt x="379" y="236"/>
                </a:cubicBezTo>
                <a:cubicBezTo>
                  <a:pt x="509" y="236"/>
                  <a:pt x="615" y="130"/>
                  <a:pt x="615" y="0"/>
                </a:cubicBezTo>
                <a:cubicBezTo>
                  <a:pt x="758" y="0"/>
                  <a:pt x="758" y="0"/>
                  <a:pt x="758" y="0"/>
                </a:cubicBezTo>
                <a:close/>
              </a:path>
            </a:pathLst>
          </a:custGeom>
          <a:solidFill>
            <a:srgbClr val="10CF9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146" name="Freeform 27">
            <a:extLst>
              <a:ext uri="{FF2B5EF4-FFF2-40B4-BE49-F238E27FC236}">
                <a16:creationId xmlns:a16="http://schemas.microsoft.com/office/drawing/2014/main" xmlns="" id="{DF4B562B-568C-42A4-B799-B101C33338A1}"/>
              </a:ext>
            </a:extLst>
          </p:cNvPr>
          <p:cNvSpPr>
            <a:spLocks/>
          </p:cNvSpPr>
          <p:nvPr/>
        </p:nvSpPr>
        <p:spPr bwMode="auto">
          <a:xfrm>
            <a:off x="5905613" y="3083701"/>
            <a:ext cx="2102098" cy="1054961"/>
          </a:xfrm>
          <a:custGeom>
            <a:avLst/>
            <a:gdLst>
              <a:gd name="T0" fmla="*/ 757 w 757"/>
              <a:gd name="T1" fmla="*/ 379 h 379"/>
              <a:gd name="T2" fmla="*/ 378 w 757"/>
              <a:gd name="T3" fmla="*/ 0 h 379"/>
              <a:gd name="T4" fmla="*/ 0 w 757"/>
              <a:gd name="T5" fmla="*/ 379 h 379"/>
              <a:gd name="T6" fmla="*/ 142 w 757"/>
              <a:gd name="T7" fmla="*/ 379 h 379"/>
              <a:gd name="T8" fmla="*/ 378 w 757"/>
              <a:gd name="T9" fmla="*/ 143 h 379"/>
              <a:gd name="T10" fmla="*/ 615 w 757"/>
              <a:gd name="T11" fmla="*/ 379 h 379"/>
              <a:gd name="T12" fmla="*/ 757 w 757"/>
              <a:gd name="T13" fmla="*/ 379 h 379"/>
            </a:gdLst>
            <a:ahLst/>
            <a:cxnLst>
              <a:cxn ang="0">
                <a:pos x="T0" y="T1"/>
              </a:cxn>
              <a:cxn ang="0">
                <a:pos x="T2" y="T3"/>
              </a:cxn>
              <a:cxn ang="0">
                <a:pos x="T4" y="T5"/>
              </a:cxn>
              <a:cxn ang="0">
                <a:pos x="T6" y="T7"/>
              </a:cxn>
              <a:cxn ang="0">
                <a:pos x="T8" y="T9"/>
              </a:cxn>
              <a:cxn ang="0">
                <a:pos x="T10" y="T11"/>
              </a:cxn>
              <a:cxn ang="0">
                <a:pos x="T12" y="T13"/>
              </a:cxn>
            </a:cxnLst>
            <a:rect l="0" t="0" r="r" b="b"/>
            <a:pathLst>
              <a:path w="757" h="379">
                <a:moveTo>
                  <a:pt x="757" y="379"/>
                </a:moveTo>
                <a:cubicBezTo>
                  <a:pt x="757" y="170"/>
                  <a:pt x="588" y="0"/>
                  <a:pt x="378" y="0"/>
                </a:cubicBezTo>
                <a:cubicBezTo>
                  <a:pt x="169" y="0"/>
                  <a:pt x="0" y="170"/>
                  <a:pt x="0" y="379"/>
                </a:cubicBezTo>
                <a:cubicBezTo>
                  <a:pt x="142" y="379"/>
                  <a:pt x="142" y="379"/>
                  <a:pt x="142" y="379"/>
                </a:cubicBezTo>
                <a:cubicBezTo>
                  <a:pt x="142" y="249"/>
                  <a:pt x="248" y="143"/>
                  <a:pt x="378" y="143"/>
                </a:cubicBezTo>
                <a:cubicBezTo>
                  <a:pt x="509" y="143"/>
                  <a:pt x="615" y="249"/>
                  <a:pt x="615" y="379"/>
                </a:cubicBezTo>
                <a:cubicBezTo>
                  <a:pt x="757" y="379"/>
                  <a:pt x="757" y="379"/>
                  <a:pt x="757" y="379"/>
                </a:cubicBezTo>
                <a:close/>
              </a:path>
            </a:pathLst>
          </a:custGeom>
          <a:solidFill>
            <a:srgbClr val="0BD0D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147" name="Freeform 28">
            <a:extLst>
              <a:ext uri="{FF2B5EF4-FFF2-40B4-BE49-F238E27FC236}">
                <a16:creationId xmlns:a16="http://schemas.microsoft.com/office/drawing/2014/main" xmlns="" id="{7872E16D-7C2C-4BF0-AAB6-940CBC19E7C4}"/>
              </a:ext>
            </a:extLst>
          </p:cNvPr>
          <p:cNvSpPr>
            <a:spLocks/>
          </p:cNvSpPr>
          <p:nvPr/>
        </p:nvSpPr>
        <p:spPr bwMode="auto">
          <a:xfrm>
            <a:off x="4194724" y="4138661"/>
            <a:ext cx="2104706" cy="1054961"/>
          </a:xfrm>
          <a:custGeom>
            <a:avLst/>
            <a:gdLst>
              <a:gd name="T0" fmla="*/ 758 w 758"/>
              <a:gd name="T1" fmla="*/ 0 h 379"/>
              <a:gd name="T2" fmla="*/ 379 w 758"/>
              <a:gd name="T3" fmla="*/ 379 h 379"/>
              <a:gd name="T4" fmla="*/ 0 w 758"/>
              <a:gd name="T5" fmla="*/ 0 h 379"/>
              <a:gd name="T6" fmla="*/ 142 w 758"/>
              <a:gd name="T7" fmla="*/ 0 h 379"/>
              <a:gd name="T8" fmla="*/ 379 w 758"/>
              <a:gd name="T9" fmla="*/ 236 h 379"/>
              <a:gd name="T10" fmla="*/ 615 w 758"/>
              <a:gd name="T11" fmla="*/ 0 h 379"/>
              <a:gd name="T12" fmla="*/ 758 w 758"/>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758" h="379">
                <a:moveTo>
                  <a:pt x="758" y="0"/>
                </a:moveTo>
                <a:cubicBezTo>
                  <a:pt x="758" y="209"/>
                  <a:pt x="588" y="379"/>
                  <a:pt x="379" y="379"/>
                </a:cubicBezTo>
                <a:cubicBezTo>
                  <a:pt x="169" y="379"/>
                  <a:pt x="0" y="209"/>
                  <a:pt x="0" y="0"/>
                </a:cubicBezTo>
                <a:cubicBezTo>
                  <a:pt x="142" y="0"/>
                  <a:pt x="142" y="0"/>
                  <a:pt x="142" y="0"/>
                </a:cubicBezTo>
                <a:cubicBezTo>
                  <a:pt x="142" y="130"/>
                  <a:pt x="248" y="236"/>
                  <a:pt x="379" y="236"/>
                </a:cubicBezTo>
                <a:cubicBezTo>
                  <a:pt x="509" y="236"/>
                  <a:pt x="615" y="130"/>
                  <a:pt x="615" y="0"/>
                </a:cubicBezTo>
                <a:cubicBezTo>
                  <a:pt x="758" y="0"/>
                  <a:pt x="758" y="0"/>
                  <a:pt x="758" y="0"/>
                </a:cubicBezTo>
                <a:close/>
              </a:path>
            </a:pathLst>
          </a:custGeom>
          <a:solidFill>
            <a:srgbClr val="009DD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grpSp>
        <p:nvGrpSpPr>
          <p:cNvPr id="148" name="Group 70">
            <a:extLst>
              <a:ext uri="{FF2B5EF4-FFF2-40B4-BE49-F238E27FC236}">
                <a16:creationId xmlns:a16="http://schemas.microsoft.com/office/drawing/2014/main" xmlns="" id="{1BDEF0E2-D24D-49AC-8ACA-FC79FA64661E}"/>
              </a:ext>
            </a:extLst>
          </p:cNvPr>
          <p:cNvGrpSpPr/>
          <p:nvPr/>
        </p:nvGrpSpPr>
        <p:grpSpPr>
          <a:xfrm>
            <a:off x="9346950" y="2852888"/>
            <a:ext cx="938902" cy="2563723"/>
            <a:chOff x="9346950" y="2852888"/>
            <a:chExt cx="938902" cy="2563723"/>
          </a:xfrm>
        </p:grpSpPr>
        <p:sp>
          <p:nvSpPr>
            <p:cNvPr id="149" name="Freeform 29">
              <a:extLst>
                <a:ext uri="{FF2B5EF4-FFF2-40B4-BE49-F238E27FC236}">
                  <a16:creationId xmlns:a16="http://schemas.microsoft.com/office/drawing/2014/main" xmlns="" id="{5B28F9EA-E986-4FE9-B488-23EEB582DA8B}"/>
                </a:ext>
              </a:extLst>
            </p:cNvPr>
            <p:cNvSpPr>
              <a:spLocks/>
            </p:cNvSpPr>
            <p:nvPr/>
          </p:nvSpPr>
          <p:spPr bwMode="auto">
            <a:xfrm>
              <a:off x="9346950" y="2852888"/>
              <a:ext cx="938902" cy="2563723"/>
            </a:xfrm>
            <a:custGeom>
              <a:avLst/>
              <a:gdLst>
                <a:gd name="T0" fmla="*/ 54 w 338"/>
                <a:gd name="T1" fmla="*/ 37 h 921"/>
                <a:gd name="T2" fmla="*/ 54 w 338"/>
                <a:gd name="T3" fmla="*/ 884 h 921"/>
                <a:gd name="T4" fmla="*/ 56 w 338"/>
                <a:gd name="T5" fmla="*/ 894 h 921"/>
                <a:gd name="T6" fmla="*/ 28 w 338"/>
                <a:gd name="T7" fmla="*/ 921 h 921"/>
                <a:gd name="T8" fmla="*/ 0 w 338"/>
                <a:gd name="T9" fmla="*/ 894 h 921"/>
                <a:gd name="T10" fmla="*/ 28 w 338"/>
                <a:gd name="T11" fmla="*/ 866 h 921"/>
                <a:gd name="T12" fmla="*/ 51 w 338"/>
                <a:gd name="T13" fmla="*/ 877 h 921"/>
                <a:gd name="T14" fmla="*/ 51 w 338"/>
                <a:gd name="T15" fmla="*/ 43 h 921"/>
                <a:gd name="T16" fmla="*/ 28 w 338"/>
                <a:gd name="T17" fmla="*/ 55 h 921"/>
                <a:gd name="T18" fmla="*/ 0 w 338"/>
                <a:gd name="T19" fmla="*/ 27 h 921"/>
                <a:gd name="T20" fmla="*/ 28 w 338"/>
                <a:gd name="T21" fmla="*/ 0 h 921"/>
                <a:gd name="T22" fmla="*/ 56 w 338"/>
                <a:gd name="T23" fmla="*/ 27 h 921"/>
                <a:gd name="T24" fmla="*/ 54 w 338"/>
                <a:gd name="T25" fmla="*/ 37 h 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8" h="921">
                  <a:moveTo>
                    <a:pt x="54" y="37"/>
                  </a:moveTo>
                  <a:cubicBezTo>
                    <a:pt x="336" y="244"/>
                    <a:pt x="338" y="676"/>
                    <a:pt x="54" y="884"/>
                  </a:cubicBezTo>
                  <a:cubicBezTo>
                    <a:pt x="55" y="887"/>
                    <a:pt x="56" y="890"/>
                    <a:pt x="56" y="894"/>
                  </a:cubicBezTo>
                  <a:cubicBezTo>
                    <a:pt x="56" y="909"/>
                    <a:pt x="43" y="921"/>
                    <a:pt x="28" y="921"/>
                  </a:cubicBezTo>
                  <a:cubicBezTo>
                    <a:pt x="12" y="921"/>
                    <a:pt x="0" y="909"/>
                    <a:pt x="0" y="894"/>
                  </a:cubicBezTo>
                  <a:cubicBezTo>
                    <a:pt x="0" y="878"/>
                    <a:pt x="12" y="866"/>
                    <a:pt x="28" y="866"/>
                  </a:cubicBezTo>
                  <a:cubicBezTo>
                    <a:pt x="37" y="866"/>
                    <a:pt x="46" y="870"/>
                    <a:pt x="51" y="877"/>
                  </a:cubicBezTo>
                  <a:cubicBezTo>
                    <a:pt x="329" y="672"/>
                    <a:pt x="328" y="248"/>
                    <a:pt x="51" y="43"/>
                  </a:cubicBezTo>
                  <a:cubicBezTo>
                    <a:pt x="46" y="51"/>
                    <a:pt x="37" y="55"/>
                    <a:pt x="28" y="55"/>
                  </a:cubicBezTo>
                  <a:cubicBezTo>
                    <a:pt x="12" y="55"/>
                    <a:pt x="0" y="43"/>
                    <a:pt x="0" y="27"/>
                  </a:cubicBezTo>
                  <a:cubicBezTo>
                    <a:pt x="0" y="12"/>
                    <a:pt x="12" y="0"/>
                    <a:pt x="28" y="0"/>
                  </a:cubicBezTo>
                  <a:cubicBezTo>
                    <a:pt x="43" y="0"/>
                    <a:pt x="56" y="12"/>
                    <a:pt x="56" y="27"/>
                  </a:cubicBezTo>
                  <a:cubicBezTo>
                    <a:pt x="56" y="31"/>
                    <a:pt x="55" y="34"/>
                    <a:pt x="54" y="37"/>
                  </a:cubicBezTo>
                  <a:close/>
                </a:path>
              </a:pathLst>
            </a:custGeom>
            <a:solidFill>
              <a:sysClr val="window" lastClr="FFFFFF">
                <a:lumMod val="85000"/>
              </a:sys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150" name="Oval 30">
              <a:extLst>
                <a:ext uri="{FF2B5EF4-FFF2-40B4-BE49-F238E27FC236}">
                  <a16:creationId xmlns:a16="http://schemas.microsoft.com/office/drawing/2014/main" xmlns="" id="{E01E509A-8DF4-41AD-88BA-167D996B4129}"/>
                </a:ext>
              </a:extLst>
            </p:cNvPr>
            <p:cNvSpPr>
              <a:spLocks noChangeArrowheads="1"/>
            </p:cNvSpPr>
            <p:nvPr/>
          </p:nvSpPr>
          <p:spPr bwMode="auto">
            <a:xfrm>
              <a:off x="10000270" y="4057812"/>
              <a:ext cx="155180" cy="155180"/>
            </a:xfrm>
            <a:prstGeom prst="ellipse">
              <a:avLst/>
            </a:prstGeom>
            <a:solidFill>
              <a:sysClr val="window" lastClr="FFFFFF">
                <a:lumMod val="85000"/>
              </a:sys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grpSp>
      <p:grpSp>
        <p:nvGrpSpPr>
          <p:cNvPr id="151" name="Group 71">
            <a:extLst>
              <a:ext uri="{FF2B5EF4-FFF2-40B4-BE49-F238E27FC236}">
                <a16:creationId xmlns:a16="http://schemas.microsoft.com/office/drawing/2014/main" xmlns="" id="{8E90932B-6CC3-4123-B562-441508E30EAA}"/>
              </a:ext>
            </a:extLst>
          </p:cNvPr>
          <p:cNvGrpSpPr/>
          <p:nvPr/>
        </p:nvGrpSpPr>
        <p:grpSpPr>
          <a:xfrm>
            <a:off x="1906150" y="2852888"/>
            <a:ext cx="938902" cy="2563723"/>
            <a:chOff x="1906150" y="2852888"/>
            <a:chExt cx="938902" cy="2563723"/>
          </a:xfrm>
        </p:grpSpPr>
        <p:sp>
          <p:nvSpPr>
            <p:cNvPr id="152" name="Freeform 32">
              <a:extLst>
                <a:ext uri="{FF2B5EF4-FFF2-40B4-BE49-F238E27FC236}">
                  <a16:creationId xmlns:a16="http://schemas.microsoft.com/office/drawing/2014/main" xmlns="" id="{7AFA24FF-9FCA-44BA-8359-DBE58FD896CF}"/>
                </a:ext>
              </a:extLst>
            </p:cNvPr>
            <p:cNvSpPr>
              <a:spLocks/>
            </p:cNvSpPr>
            <p:nvPr/>
          </p:nvSpPr>
          <p:spPr bwMode="auto">
            <a:xfrm>
              <a:off x="1906150" y="2852888"/>
              <a:ext cx="938902" cy="2563723"/>
            </a:xfrm>
            <a:custGeom>
              <a:avLst/>
              <a:gdLst>
                <a:gd name="T0" fmla="*/ 284 w 338"/>
                <a:gd name="T1" fmla="*/ 37 h 921"/>
                <a:gd name="T2" fmla="*/ 284 w 338"/>
                <a:gd name="T3" fmla="*/ 884 h 921"/>
                <a:gd name="T4" fmla="*/ 282 w 338"/>
                <a:gd name="T5" fmla="*/ 894 h 921"/>
                <a:gd name="T6" fmla="*/ 310 w 338"/>
                <a:gd name="T7" fmla="*/ 921 h 921"/>
                <a:gd name="T8" fmla="*/ 338 w 338"/>
                <a:gd name="T9" fmla="*/ 894 h 921"/>
                <a:gd name="T10" fmla="*/ 310 w 338"/>
                <a:gd name="T11" fmla="*/ 866 h 921"/>
                <a:gd name="T12" fmla="*/ 287 w 338"/>
                <a:gd name="T13" fmla="*/ 877 h 921"/>
                <a:gd name="T14" fmla="*/ 287 w 338"/>
                <a:gd name="T15" fmla="*/ 43 h 921"/>
                <a:gd name="T16" fmla="*/ 310 w 338"/>
                <a:gd name="T17" fmla="*/ 55 h 921"/>
                <a:gd name="T18" fmla="*/ 338 w 338"/>
                <a:gd name="T19" fmla="*/ 27 h 921"/>
                <a:gd name="T20" fmla="*/ 310 w 338"/>
                <a:gd name="T21" fmla="*/ 0 h 921"/>
                <a:gd name="T22" fmla="*/ 282 w 338"/>
                <a:gd name="T23" fmla="*/ 27 h 921"/>
                <a:gd name="T24" fmla="*/ 284 w 338"/>
                <a:gd name="T25" fmla="*/ 37 h 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8" h="921">
                  <a:moveTo>
                    <a:pt x="284" y="37"/>
                  </a:moveTo>
                  <a:cubicBezTo>
                    <a:pt x="2" y="244"/>
                    <a:pt x="0" y="676"/>
                    <a:pt x="284" y="884"/>
                  </a:cubicBezTo>
                  <a:cubicBezTo>
                    <a:pt x="283" y="887"/>
                    <a:pt x="282" y="890"/>
                    <a:pt x="282" y="894"/>
                  </a:cubicBezTo>
                  <a:cubicBezTo>
                    <a:pt x="282" y="909"/>
                    <a:pt x="295" y="921"/>
                    <a:pt x="310" y="921"/>
                  </a:cubicBezTo>
                  <a:cubicBezTo>
                    <a:pt x="325" y="921"/>
                    <a:pt x="338" y="909"/>
                    <a:pt x="338" y="894"/>
                  </a:cubicBezTo>
                  <a:cubicBezTo>
                    <a:pt x="338" y="878"/>
                    <a:pt x="325" y="866"/>
                    <a:pt x="310" y="866"/>
                  </a:cubicBezTo>
                  <a:cubicBezTo>
                    <a:pt x="301" y="866"/>
                    <a:pt x="292" y="870"/>
                    <a:pt x="287" y="877"/>
                  </a:cubicBezTo>
                  <a:cubicBezTo>
                    <a:pt x="9" y="672"/>
                    <a:pt x="10" y="248"/>
                    <a:pt x="287" y="43"/>
                  </a:cubicBezTo>
                  <a:cubicBezTo>
                    <a:pt x="292" y="51"/>
                    <a:pt x="301" y="55"/>
                    <a:pt x="310" y="55"/>
                  </a:cubicBezTo>
                  <a:cubicBezTo>
                    <a:pt x="325" y="55"/>
                    <a:pt x="338" y="43"/>
                    <a:pt x="338" y="27"/>
                  </a:cubicBezTo>
                  <a:cubicBezTo>
                    <a:pt x="338" y="12"/>
                    <a:pt x="325" y="0"/>
                    <a:pt x="310" y="0"/>
                  </a:cubicBezTo>
                  <a:cubicBezTo>
                    <a:pt x="295" y="0"/>
                    <a:pt x="282" y="12"/>
                    <a:pt x="282" y="27"/>
                  </a:cubicBezTo>
                  <a:cubicBezTo>
                    <a:pt x="282" y="31"/>
                    <a:pt x="283" y="34"/>
                    <a:pt x="284" y="37"/>
                  </a:cubicBezTo>
                  <a:close/>
                </a:path>
              </a:pathLst>
            </a:custGeom>
            <a:solidFill>
              <a:sysClr val="window" lastClr="FFFFFF">
                <a:lumMod val="85000"/>
              </a:sys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153" name="Oval 33">
              <a:extLst>
                <a:ext uri="{FF2B5EF4-FFF2-40B4-BE49-F238E27FC236}">
                  <a16:creationId xmlns:a16="http://schemas.microsoft.com/office/drawing/2014/main" xmlns="" id="{F902B176-744D-41B0-BDC2-5BDEFD51A6D3}"/>
                </a:ext>
              </a:extLst>
            </p:cNvPr>
            <p:cNvSpPr>
              <a:spLocks noChangeArrowheads="1"/>
            </p:cNvSpPr>
            <p:nvPr/>
          </p:nvSpPr>
          <p:spPr bwMode="auto">
            <a:xfrm>
              <a:off x="2036553" y="4057812"/>
              <a:ext cx="152572" cy="155180"/>
            </a:xfrm>
            <a:prstGeom prst="ellipse">
              <a:avLst/>
            </a:prstGeom>
            <a:solidFill>
              <a:sysClr val="window" lastClr="FFFFFF">
                <a:lumMod val="85000"/>
              </a:sys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grpSp>
      <p:grpSp>
        <p:nvGrpSpPr>
          <p:cNvPr id="158" name="Group 44">
            <a:extLst>
              <a:ext uri="{FF2B5EF4-FFF2-40B4-BE49-F238E27FC236}">
                <a16:creationId xmlns:a16="http://schemas.microsoft.com/office/drawing/2014/main" xmlns="" id="{56E7278B-A523-4263-B791-985B7D83C239}"/>
              </a:ext>
            </a:extLst>
          </p:cNvPr>
          <p:cNvGrpSpPr/>
          <p:nvPr/>
        </p:nvGrpSpPr>
        <p:grpSpPr>
          <a:xfrm>
            <a:off x="4949541" y="3839941"/>
            <a:ext cx="607698" cy="680228"/>
            <a:chOff x="3471863" y="1916113"/>
            <a:chExt cx="492125" cy="550863"/>
          </a:xfrm>
          <a:solidFill>
            <a:schemeClr val="bg1"/>
          </a:solidFill>
        </p:grpSpPr>
        <p:sp>
          <p:nvSpPr>
            <p:cNvPr id="159" name="Freeform 70">
              <a:extLst>
                <a:ext uri="{FF2B5EF4-FFF2-40B4-BE49-F238E27FC236}">
                  <a16:creationId xmlns:a16="http://schemas.microsoft.com/office/drawing/2014/main" xmlns="" id="{D443393A-7FEE-4C40-B839-01B09AF391D4}"/>
                </a:ext>
              </a:extLst>
            </p:cNvPr>
            <p:cNvSpPr>
              <a:spLocks noEditPoints="1"/>
            </p:cNvSpPr>
            <p:nvPr/>
          </p:nvSpPr>
          <p:spPr bwMode="auto">
            <a:xfrm>
              <a:off x="3633788" y="1916113"/>
              <a:ext cx="330200" cy="330200"/>
            </a:xfrm>
            <a:custGeom>
              <a:avLst/>
              <a:gdLst>
                <a:gd name="T0" fmla="*/ 958 w 2077"/>
                <a:gd name="T1" fmla="*/ 277 h 2076"/>
                <a:gd name="T2" fmla="*/ 796 w 2077"/>
                <a:gd name="T3" fmla="*/ 377 h 2076"/>
                <a:gd name="T4" fmla="*/ 576 w 2077"/>
                <a:gd name="T5" fmla="*/ 455 h 2076"/>
                <a:gd name="T6" fmla="*/ 456 w 2077"/>
                <a:gd name="T7" fmla="*/ 350 h 2076"/>
                <a:gd name="T8" fmla="*/ 457 w 2077"/>
                <a:gd name="T9" fmla="*/ 573 h 2076"/>
                <a:gd name="T10" fmla="*/ 379 w 2077"/>
                <a:gd name="T11" fmla="*/ 793 h 2076"/>
                <a:gd name="T12" fmla="*/ 281 w 2077"/>
                <a:gd name="T13" fmla="*/ 955 h 2076"/>
                <a:gd name="T14" fmla="*/ 142 w 2077"/>
                <a:gd name="T15" fmla="*/ 1105 h 2076"/>
                <a:gd name="T16" fmla="*/ 300 w 2077"/>
                <a:gd name="T17" fmla="*/ 1120 h 2076"/>
                <a:gd name="T18" fmla="*/ 400 w 2077"/>
                <a:gd name="T19" fmla="*/ 1331 h 2076"/>
                <a:gd name="T20" fmla="*/ 446 w 2077"/>
                <a:gd name="T21" fmla="*/ 1515 h 2076"/>
                <a:gd name="T22" fmla="*/ 459 w 2077"/>
                <a:gd name="T23" fmla="*/ 1723 h 2076"/>
                <a:gd name="T24" fmla="*/ 591 w 2077"/>
                <a:gd name="T25" fmla="*/ 1612 h 2076"/>
                <a:gd name="T26" fmla="*/ 846 w 2077"/>
                <a:gd name="T27" fmla="*/ 1714 h 2076"/>
                <a:gd name="T28" fmla="*/ 957 w 2077"/>
                <a:gd name="T29" fmla="*/ 1922 h 2076"/>
                <a:gd name="T30" fmla="*/ 1111 w 2077"/>
                <a:gd name="T31" fmla="*/ 1934 h 2076"/>
                <a:gd name="T32" fmla="*/ 1130 w 2077"/>
                <a:gd name="T33" fmla="*/ 1759 h 2076"/>
                <a:gd name="T34" fmla="*/ 1382 w 2077"/>
                <a:gd name="T35" fmla="*/ 1650 h 2076"/>
                <a:gd name="T36" fmla="*/ 1608 w 2077"/>
                <a:gd name="T37" fmla="*/ 1720 h 2076"/>
                <a:gd name="T38" fmla="*/ 1723 w 2077"/>
                <a:gd name="T39" fmla="*/ 1623 h 2076"/>
                <a:gd name="T40" fmla="*/ 1613 w 2077"/>
                <a:gd name="T41" fmla="*/ 1464 h 2076"/>
                <a:gd name="T42" fmla="*/ 1730 w 2077"/>
                <a:gd name="T43" fmla="*/ 1175 h 2076"/>
                <a:gd name="T44" fmla="*/ 1929 w 2077"/>
                <a:gd name="T45" fmla="*/ 1118 h 2076"/>
                <a:gd name="T46" fmla="*/ 1934 w 2077"/>
                <a:gd name="T47" fmla="*/ 962 h 2076"/>
                <a:gd name="T48" fmla="*/ 1747 w 2077"/>
                <a:gd name="T49" fmla="*/ 934 h 2076"/>
                <a:gd name="T50" fmla="*/ 1624 w 2077"/>
                <a:gd name="T51" fmla="*/ 648 h 2076"/>
                <a:gd name="T52" fmla="*/ 1728 w 2077"/>
                <a:gd name="T53" fmla="*/ 463 h 2076"/>
                <a:gd name="T54" fmla="*/ 1616 w 2077"/>
                <a:gd name="T55" fmla="*/ 350 h 2076"/>
                <a:gd name="T56" fmla="*/ 1449 w 2077"/>
                <a:gd name="T57" fmla="*/ 461 h 2076"/>
                <a:gd name="T58" fmla="*/ 1159 w 2077"/>
                <a:gd name="T59" fmla="*/ 341 h 2076"/>
                <a:gd name="T60" fmla="*/ 1119 w 2077"/>
                <a:gd name="T61" fmla="*/ 145 h 2076"/>
                <a:gd name="T62" fmla="*/ 1139 w 2077"/>
                <a:gd name="T63" fmla="*/ 3 h 2076"/>
                <a:gd name="T64" fmla="*/ 1260 w 2077"/>
                <a:gd name="T65" fmla="*/ 152 h 2076"/>
                <a:gd name="T66" fmla="*/ 1547 w 2077"/>
                <a:gd name="T67" fmla="*/ 227 h 2076"/>
                <a:gd name="T68" fmla="*/ 1705 w 2077"/>
                <a:gd name="T69" fmla="*/ 239 h 2076"/>
                <a:gd name="T70" fmla="*/ 1866 w 2077"/>
                <a:gd name="T71" fmla="*/ 474 h 2076"/>
                <a:gd name="T72" fmla="*/ 1819 w 2077"/>
                <a:gd name="T73" fmla="*/ 714 h 2076"/>
                <a:gd name="T74" fmla="*/ 2032 w 2077"/>
                <a:gd name="T75" fmla="*/ 861 h 2076"/>
                <a:gd name="T76" fmla="*/ 2065 w 2077"/>
                <a:gd name="T77" fmla="*/ 1165 h 2076"/>
                <a:gd name="T78" fmla="*/ 1925 w 2077"/>
                <a:gd name="T79" fmla="*/ 1259 h 2076"/>
                <a:gd name="T80" fmla="*/ 1852 w 2077"/>
                <a:gd name="T81" fmla="*/ 1551 h 2076"/>
                <a:gd name="T82" fmla="*/ 1821 w 2077"/>
                <a:gd name="T83" fmla="*/ 1722 h 2076"/>
                <a:gd name="T84" fmla="*/ 1592 w 2077"/>
                <a:gd name="T85" fmla="*/ 1863 h 2076"/>
                <a:gd name="T86" fmla="*/ 1361 w 2077"/>
                <a:gd name="T87" fmla="*/ 1818 h 2076"/>
                <a:gd name="T88" fmla="*/ 1216 w 2077"/>
                <a:gd name="T89" fmla="*/ 2031 h 2076"/>
                <a:gd name="T90" fmla="*/ 910 w 2077"/>
                <a:gd name="T91" fmla="*/ 2064 h 2076"/>
                <a:gd name="T92" fmla="*/ 817 w 2077"/>
                <a:gd name="T93" fmla="*/ 1852 h 2076"/>
                <a:gd name="T94" fmla="*/ 508 w 2077"/>
                <a:gd name="T95" fmla="*/ 1857 h 2076"/>
                <a:gd name="T96" fmla="*/ 354 w 2077"/>
                <a:gd name="T97" fmla="*/ 1820 h 2076"/>
                <a:gd name="T98" fmla="*/ 216 w 2077"/>
                <a:gd name="T99" fmla="*/ 1577 h 2076"/>
                <a:gd name="T100" fmla="*/ 240 w 2077"/>
                <a:gd name="T101" fmla="*/ 1311 h 2076"/>
                <a:gd name="T102" fmla="*/ 26 w 2077"/>
                <a:gd name="T103" fmla="*/ 1192 h 2076"/>
                <a:gd name="T104" fmla="*/ 26 w 2077"/>
                <a:gd name="T105" fmla="*/ 884 h 2076"/>
                <a:gd name="T106" fmla="*/ 246 w 2077"/>
                <a:gd name="T107" fmla="*/ 748 h 2076"/>
                <a:gd name="T108" fmla="*/ 211 w 2077"/>
                <a:gd name="T109" fmla="*/ 474 h 2076"/>
                <a:gd name="T110" fmla="*/ 372 w 2077"/>
                <a:gd name="T111" fmla="*/ 239 h 2076"/>
                <a:gd name="T112" fmla="*/ 530 w 2077"/>
                <a:gd name="T113" fmla="*/ 227 h 2076"/>
                <a:gd name="T114" fmla="*/ 817 w 2077"/>
                <a:gd name="T115" fmla="*/ 224 h 2076"/>
                <a:gd name="T116" fmla="*/ 910 w 2077"/>
                <a:gd name="T117" fmla="*/ 12 h 2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77" h="2076">
                  <a:moveTo>
                    <a:pt x="971" y="140"/>
                  </a:moveTo>
                  <a:lnTo>
                    <a:pt x="967" y="140"/>
                  </a:lnTo>
                  <a:lnTo>
                    <a:pt x="964" y="142"/>
                  </a:lnTo>
                  <a:lnTo>
                    <a:pt x="961" y="145"/>
                  </a:lnTo>
                  <a:lnTo>
                    <a:pt x="959" y="149"/>
                  </a:lnTo>
                  <a:lnTo>
                    <a:pt x="958" y="152"/>
                  </a:lnTo>
                  <a:lnTo>
                    <a:pt x="958" y="277"/>
                  </a:lnTo>
                  <a:lnTo>
                    <a:pt x="956" y="296"/>
                  </a:lnTo>
                  <a:lnTo>
                    <a:pt x="948" y="314"/>
                  </a:lnTo>
                  <a:lnTo>
                    <a:pt x="936" y="329"/>
                  </a:lnTo>
                  <a:lnTo>
                    <a:pt x="920" y="340"/>
                  </a:lnTo>
                  <a:lnTo>
                    <a:pt x="902" y="346"/>
                  </a:lnTo>
                  <a:lnTo>
                    <a:pt x="849" y="360"/>
                  </a:lnTo>
                  <a:lnTo>
                    <a:pt x="796" y="377"/>
                  </a:lnTo>
                  <a:lnTo>
                    <a:pt x="745" y="397"/>
                  </a:lnTo>
                  <a:lnTo>
                    <a:pt x="697" y="422"/>
                  </a:lnTo>
                  <a:lnTo>
                    <a:pt x="649" y="451"/>
                  </a:lnTo>
                  <a:lnTo>
                    <a:pt x="631" y="460"/>
                  </a:lnTo>
                  <a:lnTo>
                    <a:pt x="612" y="463"/>
                  </a:lnTo>
                  <a:lnTo>
                    <a:pt x="594" y="461"/>
                  </a:lnTo>
                  <a:lnTo>
                    <a:pt x="576" y="455"/>
                  </a:lnTo>
                  <a:lnTo>
                    <a:pt x="561" y="443"/>
                  </a:lnTo>
                  <a:lnTo>
                    <a:pt x="471" y="352"/>
                  </a:lnTo>
                  <a:lnTo>
                    <a:pt x="468" y="350"/>
                  </a:lnTo>
                  <a:lnTo>
                    <a:pt x="465" y="349"/>
                  </a:lnTo>
                  <a:lnTo>
                    <a:pt x="462" y="349"/>
                  </a:lnTo>
                  <a:lnTo>
                    <a:pt x="459" y="349"/>
                  </a:lnTo>
                  <a:lnTo>
                    <a:pt x="456" y="350"/>
                  </a:lnTo>
                  <a:lnTo>
                    <a:pt x="453" y="352"/>
                  </a:lnTo>
                  <a:lnTo>
                    <a:pt x="356" y="450"/>
                  </a:lnTo>
                  <a:lnTo>
                    <a:pt x="353" y="456"/>
                  </a:lnTo>
                  <a:lnTo>
                    <a:pt x="353" y="462"/>
                  </a:lnTo>
                  <a:lnTo>
                    <a:pt x="356" y="467"/>
                  </a:lnTo>
                  <a:lnTo>
                    <a:pt x="446" y="557"/>
                  </a:lnTo>
                  <a:lnTo>
                    <a:pt x="457" y="573"/>
                  </a:lnTo>
                  <a:lnTo>
                    <a:pt x="465" y="591"/>
                  </a:lnTo>
                  <a:lnTo>
                    <a:pt x="466" y="610"/>
                  </a:lnTo>
                  <a:lnTo>
                    <a:pt x="462" y="629"/>
                  </a:lnTo>
                  <a:lnTo>
                    <a:pt x="454" y="645"/>
                  </a:lnTo>
                  <a:lnTo>
                    <a:pt x="425" y="693"/>
                  </a:lnTo>
                  <a:lnTo>
                    <a:pt x="400" y="742"/>
                  </a:lnTo>
                  <a:lnTo>
                    <a:pt x="379" y="793"/>
                  </a:lnTo>
                  <a:lnTo>
                    <a:pt x="362" y="845"/>
                  </a:lnTo>
                  <a:lnTo>
                    <a:pt x="350" y="899"/>
                  </a:lnTo>
                  <a:lnTo>
                    <a:pt x="343" y="918"/>
                  </a:lnTo>
                  <a:lnTo>
                    <a:pt x="332" y="933"/>
                  </a:lnTo>
                  <a:lnTo>
                    <a:pt x="317" y="945"/>
                  </a:lnTo>
                  <a:lnTo>
                    <a:pt x="300" y="952"/>
                  </a:lnTo>
                  <a:lnTo>
                    <a:pt x="281" y="955"/>
                  </a:lnTo>
                  <a:lnTo>
                    <a:pt x="153" y="955"/>
                  </a:lnTo>
                  <a:lnTo>
                    <a:pt x="150" y="955"/>
                  </a:lnTo>
                  <a:lnTo>
                    <a:pt x="147" y="958"/>
                  </a:lnTo>
                  <a:lnTo>
                    <a:pt x="144" y="961"/>
                  </a:lnTo>
                  <a:lnTo>
                    <a:pt x="143" y="964"/>
                  </a:lnTo>
                  <a:lnTo>
                    <a:pt x="142" y="967"/>
                  </a:lnTo>
                  <a:lnTo>
                    <a:pt x="142" y="1105"/>
                  </a:lnTo>
                  <a:lnTo>
                    <a:pt x="143" y="1109"/>
                  </a:lnTo>
                  <a:lnTo>
                    <a:pt x="144" y="1113"/>
                  </a:lnTo>
                  <a:lnTo>
                    <a:pt x="147" y="1115"/>
                  </a:lnTo>
                  <a:lnTo>
                    <a:pt x="150" y="1117"/>
                  </a:lnTo>
                  <a:lnTo>
                    <a:pt x="153" y="1118"/>
                  </a:lnTo>
                  <a:lnTo>
                    <a:pt x="281" y="1118"/>
                  </a:lnTo>
                  <a:lnTo>
                    <a:pt x="300" y="1120"/>
                  </a:lnTo>
                  <a:lnTo>
                    <a:pt x="317" y="1128"/>
                  </a:lnTo>
                  <a:lnTo>
                    <a:pt x="332" y="1140"/>
                  </a:lnTo>
                  <a:lnTo>
                    <a:pt x="343" y="1156"/>
                  </a:lnTo>
                  <a:lnTo>
                    <a:pt x="350" y="1174"/>
                  </a:lnTo>
                  <a:lnTo>
                    <a:pt x="362" y="1228"/>
                  </a:lnTo>
                  <a:lnTo>
                    <a:pt x="379" y="1280"/>
                  </a:lnTo>
                  <a:lnTo>
                    <a:pt x="400" y="1331"/>
                  </a:lnTo>
                  <a:lnTo>
                    <a:pt x="425" y="1379"/>
                  </a:lnTo>
                  <a:lnTo>
                    <a:pt x="454" y="1427"/>
                  </a:lnTo>
                  <a:lnTo>
                    <a:pt x="462" y="1445"/>
                  </a:lnTo>
                  <a:lnTo>
                    <a:pt x="467" y="1464"/>
                  </a:lnTo>
                  <a:lnTo>
                    <a:pt x="465" y="1483"/>
                  </a:lnTo>
                  <a:lnTo>
                    <a:pt x="457" y="1500"/>
                  </a:lnTo>
                  <a:lnTo>
                    <a:pt x="446" y="1515"/>
                  </a:lnTo>
                  <a:lnTo>
                    <a:pt x="356" y="1606"/>
                  </a:lnTo>
                  <a:lnTo>
                    <a:pt x="353" y="1611"/>
                  </a:lnTo>
                  <a:lnTo>
                    <a:pt x="353" y="1617"/>
                  </a:lnTo>
                  <a:lnTo>
                    <a:pt x="356" y="1623"/>
                  </a:lnTo>
                  <a:lnTo>
                    <a:pt x="453" y="1720"/>
                  </a:lnTo>
                  <a:lnTo>
                    <a:pt x="456" y="1722"/>
                  </a:lnTo>
                  <a:lnTo>
                    <a:pt x="459" y="1723"/>
                  </a:lnTo>
                  <a:lnTo>
                    <a:pt x="462" y="1724"/>
                  </a:lnTo>
                  <a:lnTo>
                    <a:pt x="465" y="1723"/>
                  </a:lnTo>
                  <a:lnTo>
                    <a:pt x="468" y="1722"/>
                  </a:lnTo>
                  <a:lnTo>
                    <a:pt x="471" y="1720"/>
                  </a:lnTo>
                  <a:lnTo>
                    <a:pt x="559" y="1630"/>
                  </a:lnTo>
                  <a:lnTo>
                    <a:pt x="574" y="1619"/>
                  </a:lnTo>
                  <a:lnTo>
                    <a:pt x="591" y="1612"/>
                  </a:lnTo>
                  <a:lnTo>
                    <a:pt x="609" y="1610"/>
                  </a:lnTo>
                  <a:lnTo>
                    <a:pt x="629" y="1614"/>
                  </a:lnTo>
                  <a:lnTo>
                    <a:pt x="648" y="1622"/>
                  </a:lnTo>
                  <a:lnTo>
                    <a:pt x="695" y="1651"/>
                  </a:lnTo>
                  <a:lnTo>
                    <a:pt x="744" y="1676"/>
                  </a:lnTo>
                  <a:lnTo>
                    <a:pt x="795" y="1697"/>
                  </a:lnTo>
                  <a:lnTo>
                    <a:pt x="846" y="1714"/>
                  </a:lnTo>
                  <a:lnTo>
                    <a:pt x="900" y="1726"/>
                  </a:lnTo>
                  <a:lnTo>
                    <a:pt x="919" y="1733"/>
                  </a:lnTo>
                  <a:lnTo>
                    <a:pt x="935" y="1744"/>
                  </a:lnTo>
                  <a:lnTo>
                    <a:pt x="947" y="1759"/>
                  </a:lnTo>
                  <a:lnTo>
                    <a:pt x="955" y="1776"/>
                  </a:lnTo>
                  <a:lnTo>
                    <a:pt x="957" y="1796"/>
                  </a:lnTo>
                  <a:lnTo>
                    <a:pt x="957" y="1922"/>
                  </a:lnTo>
                  <a:lnTo>
                    <a:pt x="958" y="1926"/>
                  </a:lnTo>
                  <a:lnTo>
                    <a:pt x="959" y="1929"/>
                  </a:lnTo>
                  <a:lnTo>
                    <a:pt x="963" y="1932"/>
                  </a:lnTo>
                  <a:lnTo>
                    <a:pt x="966" y="1934"/>
                  </a:lnTo>
                  <a:lnTo>
                    <a:pt x="970" y="1934"/>
                  </a:lnTo>
                  <a:lnTo>
                    <a:pt x="1108" y="1934"/>
                  </a:lnTo>
                  <a:lnTo>
                    <a:pt x="1111" y="1934"/>
                  </a:lnTo>
                  <a:lnTo>
                    <a:pt x="1114" y="1932"/>
                  </a:lnTo>
                  <a:lnTo>
                    <a:pt x="1118" y="1929"/>
                  </a:lnTo>
                  <a:lnTo>
                    <a:pt x="1119" y="1926"/>
                  </a:lnTo>
                  <a:lnTo>
                    <a:pt x="1120" y="1922"/>
                  </a:lnTo>
                  <a:lnTo>
                    <a:pt x="1120" y="1796"/>
                  </a:lnTo>
                  <a:lnTo>
                    <a:pt x="1123" y="1776"/>
                  </a:lnTo>
                  <a:lnTo>
                    <a:pt x="1130" y="1759"/>
                  </a:lnTo>
                  <a:lnTo>
                    <a:pt x="1142" y="1744"/>
                  </a:lnTo>
                  <a:lnTo>
                    <a:pt x="1158" y="1733"/>
                  </a:lnTo>
                  <a:lnTo>
                    <a:pt x="1177" y="1726"/>
                  </a:lnTo>
                  <a:lnTo>
                    <a:pt x="1231" y="1714"/>
                  </a:lnTo>
                  <a:lnTo>
                    <a:pt x="1282" y="1697"/>
                  </a:lnTo>
                  <a:lnTo>
                    <a:pt x="1333" y="1676"/>
                  </a:lnTo>
                  <a:lnTo>
                    <a:pt x="1382" y="1650"/>
                  </a:lnTo>
                  <a:lnTo>
                    <a:pt x="1430" y="1622"/>
                  </a:lnTo>
                  <a:lnTo>
                    <a:pt x="1447" y="1614"/>
                  </a:lnTo>
                  <a:lnTo>
                    <a:pt x="1466" y="1610"/>
                  </a:lnTo>
                  <a:lnTo>
                    <a:pt x="1485" y="1611"/>
                  </a:lnTo>
                  <a:lnTo>
                    <a:pt x="1503" y="1619"/>
                  </a:lnTo>
                  <a:lnTo>
                    <a:pt x="1518" y="1630"/>
                  </a:lnTo>
                  <a:lnTo>
                    <a:pt x="1608" y="1720"/>
                  </a:lnTo>
                  <a:lnTo>
                    <a:pt x="1611" y="1722"/>
                  </a:lnTo>
                  <a:lnTo>
                    <a:pt x="1614" y="1723"/>
                  </a:lnTo>
                  <a:lnTo>
                    <a:pt x="1617" y="1724"/>
                  </a:lnTo>
                  <a:lnTo>
                    <a:pt x="1619" y="1723"/>
                  </a:lnTo>
                  <a:lnTo>
                    <a:pt x="1622" y="1722"/>
                  </a:lnTo>
                  <a:lnTo>
                    <a:pt x="1625" y="1720"/>
                  </a:lnTo>
                  <a:lnTo>
                    <a:pt x="1723" y="1623"/>
                  </a:lnTo>
                  <a:lnTo>
                    <a:pt x="1726" y="1618"/>
                  </a:lnTo>
                  <a:lnTo>
                    <a:pt x="1726" y="1611"/>
                  </a:lnTo>
                  <a:lnTo>
                    <a:pt x="1723" y="1606"/>
                  </a:lnTo>
                  <a:lnTo>
                    <a:pt x="1633" y="1516"/>
                  </a:lnTo>
                  <a:lnTo>
                    <a:pt x="1621" y="1501"/>
                  </a:lnTo>
                  <a:lnTo>
                    <a:pt x="1615" y="1483"/>
                  </a:lnTo>
                  <a:lnTo>
                    <a:pt x="1613" y="1464"/>
                  </a:lnTo>
                  <a:lnTo>
                    <a:pt x="1616" y="1446"/>
                  </a:lnTo>
                  <a:lnTo>
                    <a:pt x="1624" y="1428"/>
                  </a:lnTo>
                  <a:lnTo>
                    <a:pt x="1654" y="1380"/>
                  </a:lnTo>
                  <a:lnTo>
                    <a:pt x="1679" y="1332"/>
                  </a:lnTo>
                  <a:lnTo>
                    <a:pt x="1700" y="1281"/>
                  </a:lnTo>
                  <a:lnTo>
                    <a:pt x="1717" y="1229"/>
                  </a:lnTo>
                  <a:lnTo>
                    <a:pt x="1730" y="1175"/>
                  </a:lnTo>
                  <a:lnTo>
                    <a:pt x="1736" y="1156"/>
                  </a:lnTo>
                  <a:lnTo>
                    <a:pt x="1747" y="1141"/>
                  </a:lnTo>
                  <a:lnTo>
                    <a:pt x="1761" y="1128"/>
                  </a:lnTo>
                  <a:lnTo>
                    <a:pt x="1779" y="1121"/>
                  </a:lnTo>
                  <a:lnTo>
                    <a:pt x="1798" y="1119"/>
                  </a:lnTo>
                  <a:lnTo>
                    <a:pt x="1925" y="1119"/>
                  </a:lnTo>
                  <a:lnTo>
                    <a:pt x="1929" y="1118"/>
                  </a:lnTo>
                  <a:lnTo>
                    <a:pt x="1932" y="1117"/>
                  </a:lnTo>
                  <a:lnTo>
                    <a:pt x="1934" y="1114"/>
                  </a:lnTo>
                  <a:lnTo>
                    <a:pt x="1936" y="1110"/>
                  </a:lnTo>
                  <a:lnTo>
                    <a:pt x="1936" y="1107"/>
                  </a:lnTo>
                  <a:lnTo>
                    <a:pt x="1936" y="969"/>
                  </a:lnTo>
                  <a:lnTo>
                    <a:pt x="1936" y="965"/>
                  </a:lnTo>
                  <a:lnTo>
                    <a:pt x="1934" y="962"/>
                  </a:lnTo>
                  <a:lnTo>
                    <a:pt x="1932" y="959"/>
                  </a:lnTo>
                  <a:lnTo>
                    <a:pt x="1929" y="958"/>
                  </a:lnTo>
                  <a:lnTo>
                    <a:pt x="1925" y="957"/>
                  </a:lnTo>
                  <a:lnTo>
                    <a:pt x="1798" y="957"/>
                  </a:lnTo>
                  <a:lnTo>
                    <a:pt x="1779" y="954"/>
                  </a:lnTo>
                  <a:lnTo>
                    <a:pt x="1761" y="946"/>
                  </a:lnTo>
                  <a:lnTo>
                    <a:pt x="1747" y="934"/>
                  </a:lnTo>
                  <a:lnTo>
                    <a:pt x="1736" y="919"/>
                  </a:lnTo>
                  <a:lnTo>
                    <a:pt x="1730" y="900"/>
                  </a:lnTo>
                  <a:lnTo>
                    <a:pt x="1716" y="847"/>
                  </a:lnTo>
                  <a:lnTo>
                    <a:pt x="1699" y="794"/>
                  </a:lnTo>
                  <a:lnTo>
                    <a:pt x="1678" y="744"/>
                  </a:lnTo>
                  <a:lnTo>
                    <a:pt x="1654" y="694"/>
                  </a:lnTo>
                  <a:lnTo>
                    <a:pt x="1624" y="648"/>
                  </a:lnTo>
                  <a:lnTo>
                    <a:pt x="1616" y="630"/>
                  </a:lnTo>
                  <a:lnTo>
                    <a:pt x="1613" y="611"/>
                  </a:lnTo>
                  <a:lnTo>
                    <a:pt x="1615" y="592"/>
                  </a:lnTo>
                  <a:lnTo>
                    <a:pt x="1621" y="574"/>
                  </a:lnTo>
                  <a:lnTo>
                    <a:pt x="1633" y="559"/>
                  </a:lnTo>
                  <a:lnTo>
                    <a:pt x="1724" y="468"/>
                  </a:lnTo>
                  <a:lnTo>
                    <a:pt x="1728" y="463"/>
                  </a:lnTo>
                  <a:lnTo>
                    <a:pt x="1728" y="457"/>
                  </a:lnTo>
                  <a:lnTo>
                    <a:pt x="1724" y="451"/>
                  </a:lnTo>
                  <a:lnTo>
                    <a:pt x="1626" y="354"/>
                  </a:lnTo>
                  <a:lnTo>
                    <a:pt x="1623" y="351"/>
                  </a:lnTo>
                  <a:lnTo>
                    <a:pt x="1621" y="350"/>
                  </a:lnTo>
                  <a:lnTo>
                    <a:pt x="1618" y="350"/>
                  </a:lnTo>
                  <a:lnTo>
                    <a:pt x="1616" y="350"/>
                  </a:lnTo>
                  <a:lnTo>
                    <a:pt x="1613" y="351"/>
                  </a:lnTo>
                  <a:lnTo>
                    <a:pt x="1609" y="354"/>
                  </a:lnTo>
                  <a:lnTo>
                    <a:pt x="1520" y="444"/>
                  </a:lnTo>
                  <a:lnTo>
                    <a:pt x="1504" y="456"/>
                  </a:lnTo>
                  <a:lnTo>
                    <a:pt x="1486" y="462"/>
                  </a:lnTo>
                  <a:lnTo>
                    <a:pt x="1467" y="464"/>
                  </a:lnTo>
                  <a:lnTo>
                    <a:pt x="1449" y="461"/>
                  </a:lnTo>
                  <a:lnTo>
                    <a:pt x="1431" y="452"/>
                  </a:lnTo>
                  <a:lnTo>
                    <a:pt x="1384" y="423"/>
                  </a:lnTo>
                  <a:lnTo>
                    <a:pt x="1335" y="399"/>
                  </a:lnTo>
                  <a:lnTo>
                    <a:pt x="1284" y="378"/>
                  </a:lnTo>
                  <a:lnTo>
                    <a:pt x="1232" y="361"/>
                  </a:lnTo>
                  <a:lnTo>
                    <a:pt x="1178" y="348"/>
                  </a:lnTo>
                  <a:lnTo>
                    <a:pt x="1159" y="341"/>
                  </a:lnTo>
                  <a:lnTo>
                    <a:pt x="1143" y="330"/>
                  </a:lnTo>
                  <a:lnTo>
                    <a:pt x="1131" y="315"/>
                  </a:lnTo>
                  <a:lnTo>
                    <a:pt x="1124" y="298"/>
                  </a:lnTo>
                  <a:lnTo>
                    <a:pt x="1121" y="278"/>
                  </a:lnTo>
                  <a:lnTo>
                    <a:pt x="1121" y="152"/>
                  </a:lnTo>
                  <a:lnTo>
                    <a:pt x="1121" y="149"/>
                  </a:lnTo>
                  <a:lnTo>
                    <a:pt x="1119" y="145"/>
                  </a:lnTo>
                  <a:lnTo>
                    <a:pt x="1117" y="142"/>
                  </a:lnTo>
                  <a:lnTo>
                    <a:pt x="1112" y="140"/>
                  </a:lnTo>
                  <a:lnTo>
                    <a:pt x="1109" y="140"/>
                  </a:lnTo>
                  <a:lnTo>
                    <a:pt x="971" y="140"/>
                  </a:lnTo>
                  <a:close/>
                  <a:moveTo>
                    <a:pt x="970" y="0"/>
                  </a:moveTo>
                  <a:lnTo>
                    <a:pt x="1108" y="0"/>
                  </a:lnTo>
                  <a:lnTo>
                    <a:pt x="1139" y="3"/>
                  </a:lnTo>
                  <a:lnTo>
                    <a:pt x="1167" y="12"/>
                  </a:lnTo>
                  <a:lnTo>
                    <a:pt x="1193" y="25"/>
                  </a:lnTo>
                  <a:lnTo>
                    <a:pt x="1216" y="44"/>
                  </a:lnTo>
                  <a:lnTo>
                    <a:pt x="1234" y="66"/>
                  </a:lnTo>
                  <a:lnTo>
                    <a:pt x="1248" y="93"/>
                  </a:lnTo>
                  <a:lnTo>
                    <a:pt x="1257" y="121"/>
                  </a:lnTo>
                  <a:lnTo>
                    <a:pt x="1260" y="152"/>
                  </a:lnTo>
                  <a:lnTo>
                    <a:pt x="1260" y="223"/>
                  </a:lnTo>
                  <a:lnTo>
                    <a:pt x="1329" y="245"/>
                  </a:lnTo>
                  <a:lnTo>
                    <a:pt x="1394" y="272"/>
                  </a:lnTo>
                  <a:lnTo>
                    <a:pt x="1457" y="305"/>
                  </a:lnTo>
                  <a:lnTo>
                    <a:pt x="1508" y="255"/>
                  </a:lnTo>
                  <a:lnTo>
                    <a:pt x="1527" y="239"/>
                  </a:lnTo>
                  <a:lnTo>
                    <a:pt x="1547" y="227"/>
                  </a:lnTo>
                  <a:lnTo>
                    <a:pt x="1569" y="217"/>
                  </a:lnTo>
                  <a:lnTo>
                    <a:pt x="1592" y="212"/>
                  </a:lnTo>
                  <a:lnTo>
                    <a:pt x="1616" y="210"/>
                  </a:lnTo>
                  <a:lnTo>
                    <a:pt x="1640" y="212"/>
                  </a:lnTo>
                  <a:lnTo>
                    <a:pt x="1663" y="217"/>
                  </a:lnTo>
                  <a:lnTo>
                    <a:pt x="1684" y="227"/>
                  </a:lnTo>
                  <a:lnTo>
                    <a:pt x="1705" y="239"/>
                  </a:lnTo>
                  <a:lnTo>
                    <a:pt x="1723" y="255"/>
                  </a:lnTo>
                  <a:lnTo>
                    <a:pt x="1821" y="352"/>
                  </a:lnTo>
                  <a:lnTo>
                    <a:pt x="1839" y="373"/>
                  </a:lnTo>
                  <a:lnTo>
                    <a:pt x="1852" y="397"/>
                  </a:lnTo>
                  <a:lnTo>
                    <a:pt x="1862" y="422"/>
                  </a:lnTo>
                  <a:lnTo>
                    <a:pt x="1866" y="447"/>
                  </a:lnTo>
                  <a:lnTo>
                    <a:pt x="1866" y="474"/>
                  </a:lnTo>
                  <a:lnTo>
                    <a:pt x="1862" y="499"/>
                  </a:lnTo>
                  <a:lnTo>
                    <a:pt x="1852" y="523"/>
                  </a:lnTo>
                  <a:lnTo>
                    <a:pt x="1839" y="546"/>
                  </a:lnTo>
                  <a:lnTo>
                    <a:pt x="1821" y="567"/>
                  </a:lnTo>
                  <a:lnTo>
                    <a:pt x="1771" y="618"/>
                  </a:lnTo>
                  <a:lnTo>
                    <a:pt x="1796" y="665"/>
                  </a:lnTo>
                  <a:lnTo>
                    <a:pt x="1819" y="714"/>
                  </a:lnTo>
                  <a:lnTo>
                    <a:pt x="1837" y="765"/>
                  </a:lnTo>
                  <a:lnTo>
                    <a:pt x="1853" y="816"/>
                  </a:lnTo>
                  <a:lnTo>
                    <a:pt x="1925" y="816"/>
                  </a:lnTo>
                  <a:lnTo>
                    <a:pt x="1955" y="818"/>
                  </a:lnTo>
                  <a:lnTo>
                    <a:pt x="1984" y="828"/>
                  </a:lnTo>
                  <a:lnTo>
                    <a:pt x="2010" y="842"/>
                  </a:lnTo>
                  <a:lnTo>
                    <a:pt x="2032" y="861"/>
                  </a:lnTo>
                  <a:lnTo>
                    <a:pt x="2051" y="883"/>
                  </a:lnTo>
                  <a:lnTo>
                    <a:pt x="2065" y="909"/>
                  </a:lnTo>
                  <a:lnTo>
                    <a:pt x="2075" y="938"/>
                  </a:lnTo>
                  <a:lnTo>
                    <a:pt x="2077" y="968"/>
                  </a:lnTo>
                  <a:lnTo>
                    <a:pt x="2077" y="1106"/>
                  </a:lnTo>
                  <a:lnTo>
                    <a:pt x="2075" y="1137"/>
                  </a:lnTo>
                  <a:lnTo>
                    <a:pt x="2065" y="1165"/>
                  </a:lnTo>
                  <a:lnTo>
                    <a:pt x="2051" y="1192"/>
                  </a:lnTo>
                  <a:lnTo>
                    <a:pt x="2032" y="1214"/>
                  </a:lnTo>
                  <a:lnTo>
                    <a:pt x="2010" y="1233"/>
                  </a:lnTo>
                  <a:lnTo>
                    <a:pt x="1984" y="1247"/>
                  </a:lnTo>
                  <a:lnTo>
                    <a:pt x="1955" y="1255"/>
                  </a:lnTo>
                  <a:lnTo>
                    <a:pt x="1925" y="1258"/>
                  </a:lnTo>
                  <a:lnTo>
                    <a:pt x="1925" y="1259"/>
                  </a:lnTo>
                  <a:lnTo>
                    <a:pt x="1853" y="1259"/>
                  </a:lnTo>
                  <a:lnTo>
                    <a:pt x="1831" y="1328"/>
                  </a:lnTo>
                  <a:lnTo>
                    <a:pt x="1803" y="1393"/>
                  </a:lnTo>
                  <a:lnTo>
                    <a:pt x="1771" y="1456"/>
                  </a:lnTo>
                  <a:lnTo>
                    <a:pt x="1821" y="1507"/>
                  </a:lnTo>
                  <a:lnTo>
                    <a:pt x="1839" y="1528"/>
                  </a:lnTo>
                  <a:lnTo>
                    <a:pt x="1852" y="1551"/>
                  </a:lnTo>
                  <a:lnTo>
                    <a:pt x="1862" y="1577"/>
                  </a:lnTo>
                  <a:lnTo>
                    <a:pt x="1866" y="1602"/>
                  </a:lnTo>
                  <a:lnTo>
                    <a:pt x="1866" y="1628"/>
                  </a:lnTo>
                  <a:lnTo>
                    <a:pt x="1862" y="1654"/>
                  </a:lnTo>
                  <a:lnTo>
                    <a:pt x="1852" y="1678"/>
                  </a:lnTo>
                  <a:lnTo>
                    <a:pt x="1839" y="1701"/>
                  </a:lnTo>
                  <a:lnTo>
                    <a:pt x="1821" y="1722"/>
                  </a:lnTo>
                  <a:lnTo>
                    <a:pt x="1723" y="1820"/>
                  </a:lnTo>
                  <a:lnTo>
                    <a:pt x="1705" y="1836"/>
                  </a:lnTo>
                  <a:lnTo>
                    <a:pt x="1684" y="1849"/>
                  </a:lnTo>
                  <a:lnTo>
                    <a:pt x="1663" y="1857"/>
                  </a:lnTo>
                  <a:lnTo>
                    <a:pt x="1640" y="1863"/>
                  </a:lnTo>
                  <a:lnTo>
                    <a:pt x="1616" y="1864"/>
                  </a:lnTo>
                  <a:lnTo>
                    <a:pt x="1592" y="1863"/>
                  </a:lnTo>
                  <a:lnTo>
                    <a:pt x="1569" y="1857"/>
                  </a:lnTo>
                  <a:lnTo>
                    <a:pt x="1547" y="1849"/>
                  </a:lnTo>
                  <a:lnTo>
                    <a:pt x="1527" y="1836"/>
                  </a:lnTo>
                  <a:lnTo>
                    <a:pt x="1508" y="1820"/>
                  </a:lnTo>
                  <a:lnTo>
                    <a:pt x="1457" y="1770"/>
                  </a:lnTo>
                  <a:lnTo>
                    <a:pt x="1410" y="1796"/>
                  </a:lnTo>
                  <a:lnTo>
                    <a:pt x="1361" y="1818"/>
                  </a:lnTo>
                  <a:lnTo>
                    <a:pt x="1312" y="1837"/>
                  </a:lnTo>
                  <a:lnTo>
                    <a:pt x="1260" y="1852"/>
                  </a:lnTo>
                  <a:lnTo>
                    <a:pt x="1260" y="1924"/>
                  </a:lnTo>
                  <a:lnTo>
                    <a:pt x="1257" y="1954"/>
                  </a:lnTo>
                  <a:lnTo>
                    <a:pt x="1248" y="1983"/>
                  </a:lnTo>
                  <a:lnTo>
                    <a:pt x="1234" y="2009"/>
                  </a:lnTo>
                  <a:lnTo>
                    <a:pt x="1216" y="2031"/>
                  </a:lnTo>
                  <a:lnTo>
                    <a:pt x="1193" y="2050"/>
                  </a:lnTo>
                  <a:lnTo>
                    <a:pt x="1167" y="2064"/>
                  </a:lnTo>
                  <a:lnTo>
                    <a:pt x="1139" y="2073"/>
                  </a:lnTo>
                  <a:lnTo>
                    <a:pt x="1108" y="2076"/>
                  </a:lnTo>
                  <a:lnTo>
                    <a:pt x="970" y="2076"/>
                  </a:lnTo>
                  <a:lnTo>
                    <a:pt x="938" y="2073"/>
                  </a:lnTo>
                  <a:lnTo>
                    <a:pt x="910" y="2064"/>
                  </a:lnTo>
                  <a:lnTo>
                    <a:pt x="884" y="2050"/>
                  </a:lnTo>
                  <a:lnTo>
                    <a:pt x="861" y="2031"/>
                  </a:lnTo>
                  <a:lnTo>
                    <a:pt x="843" y="2009"/>
                  </a:lnTo>
                  <a:lnTo>
                    <a:pt x="829" y="1983"/>
                  </a:lnTo>
                  <a:lnTo>
                    <a:pt x="820" y="1954"/>
                  </a:lnTo>
                  <a:lnTo>
                    <a:pt x="817" y="1924"/>
                  </a:lnTo>
                  <a:lnTo>
                    <a:pt x="817" y="1852"/>
                  </a:lnTo>
                  <a:lnTo>
                    <a:pt x="748" y="1831"/>
                  </a:lnTo>
                  <a:lnTo>
                    <a:pt x="683" y="1802"/>
                  </a:lnTo>
                  <a:lnTo>
                    <a:pt x="620" y="1770"/>
                  </a:lnTo>
                  <a:lnTo>
                    <a:pt x="569" y="1820"/>
                  </a:lnTo>
                  <a:lnTo>
                    <a:pt x="550" y="1836"/>
                  </a:lnTo>
                  <a:lnTo>
                    <a:pt x="530" y="1849"/>
                  </a:lnTo>
                  <a:lnTo>
                    <a:pt x="508" y="1857"/>
                  </a:lnTo>
                  <a:lnTo>
                    <a:pt x="486" y="1863"/>
                  </a:lnTo>
                  <a:lnTo>
                    <a:pt x="461" y="1864"/>
                  </a:lnTo>
                  <a:lnTo>
                    <a:pt x="437" y="1863"/>
                  </a:lnTo>
                  <a:lnTo>
                    <a:pt x="414" y="1857"/>
                  </a:lnTo>
                  <a:lnTo>
                    <a:pt x="393" y="1849"/>
                  </a:lnTo>
                  <a:lnTo>
                    <a:pt x="372" y="1836"/>
                  </a:lnTo>
                  <a:lnTo>
                    <a:pt x="354" y="1820"/>
                  </a:lnTo>
                  <a:lnTo>
                    <a:pt x="256" y="1722"/>
                  </a:lnTo>
                  <a:lnTo>
                    <a:pt x="238" y="1701"/>
                  </a:lnTo>
                  <a:lnTo>
                    <a:pt x="225" y="1678"/>
                  </a:lnTo>
                  <a:lnTo>
                    <a:pt x="216" y="1654"/>
                  </a:lnTo>
                  <a:lnTo>
                    <a:pt x="211" y="1628"/>
                  </a:lnTo>
                  <a:lnTo>
                    <a:pt x="211" y="1602"/>
                  </a:lnTo>
                  <a:lnTo>
                    <a:pt x="216" y="1577"/>
                  </a:lnTo>
                  <a:lnTo>
                    <a:pt x="225" y="1551"/>
                  </a:lnTo>
                  <a:lnTo>
                    <a:pt x="238" y="1528"/>
                  </a:lnTo>
                  <a:lnTo>
                    <a:pt x="256" y="1507"/>
                  </a:lnTo>
                  <a:lnTo>
                    <a:pt x="306" y="1456"/>
                  </a:lnTo>
                  <a:lnTo>
                    <a:pt x="281" y="1410"/>
                  </a:lnTo>
                  <a:lnTo>
                    <a:pt x="259" y="1360"/>
                  </a:lnTo>
                  <a:lnTo>
                    <a:pt x="240" y="1311"/>
                  </a:lnTo>
                  <a:lnTo>
                    <a:pt x="224" y="1259"/>
                  </a:lnTo>
                  <a:lnTo>
                    <a:pt x="152" y="1259"/>
                  </a:lnTo>
                  <a:lnTo>
                    <a:pt x="122" y="1256"/>
                  </a:lnTo>
                  <a:lnTo>
                    <a:pt x="93" y="1248"/>
                  </a:lnTo>
                  <a:lnTo>
                    <a:pt x="67" y="1233"/>
                  </a:lnTo>
                  <a:lnTo>
                    <a:pt x="45" y="1215"/>
                  </a:lnTo>
                  <a:lnTo>
                    <a:pt x="26" y="1192"/>
                  </a:lnTo>
                  <a:lnTo>
                    <a:pt x="12" y="1166"/>
                  </a:lnTo>
                  <a:lnTo>
                    <a:pt x="3" y="1138"/>
                  </a:lnTo>
                  <a:lnTo>
                    <a:pt x="0" y="1107"/>
                  </a:lnTo>
                  <a:lnTo>
                    <a:pt x="0" y="969"/>
                  </a:lnTo>
                  <a:lnTo>
                    <a:pt x="3" y="938"/>
                  </a:lnTo>
                  <a:lnTo>
                    <a:pt x="12" y="909"/>
                  </a:lnTo>
                  <a:lnTo>
                    <a:pt x="26" y="884"/>
                  </a:lnTo>
                  <a:lnTo>
                    <a:pt x="45" y="861"/>
                  </a:lnTo>
                  <a:lnTo>
                    <a:pt x="67" y="843"/>
                  </a:lnTo>
                  <a:lnTo>
                    <a:pt x="93" y="829"/>
                  </a:lnTo>
                  <a:lnTo>
                    <a:pt x="122" y="819"/>
                  </a:lnTo>
                  <a:lnTo>
                    <a:pt x="152" y="816"/>
                  </a:lnTo>
                  <a:lnTo>
                    <a:pt x="224" y="816"/>
                  </a:lnTo>
                  <a:lnTo>
                    <a:pt x="246" y="748"/>
                  </a:lnTo>
                  <a:lnTo>
                    <a:pt x="274" y="682"/>
                  </a:lnTo>
                  <a:lnTo>
                    <a:pt x="306" y="619"/>
                  </a:lnTo>
                  <a:lnTo>
                    <a:pt x="256" y="568"/>
                  </a:lnTo>
                  <a:lnTo>
                    <a:pt x="238" y="547"/>
                  </a:lnTo>
                  <a:lnTo>
                    <a:pt x="225" y="524"/>
                  </a:lnTo>
                  <a:lnTo>
                    <a:pt x="216" y="500"/>
                  </a:lnTo>
                  <a:lnTo>
                    <a:pt x="211" y="474"/>
                  </a:lnTo>
                  <a:lnTo>
                    <a:pt x="211" y="448"/>
                  </a:lnTo>
                  <a:lnTo>
                    <a:pt x="216" y="422"/>
                  </a:lnTo>
                  <a:lnTo>
                    <a:pt x="225" y="398"/>
                  </a:lnTo>
                  <a:lnTo>
                    <a:pt x="238" y="374"/>
                  </a:lnTo>
                  <a:lnTo>
                    <a:pt x="256" y="353"/>
                  </a:lnTo>
                  <a:lnTo>
                    <a:pt x="354" y="255"/>
                  </a:lnTo>
                  <a:lnTo>
                    <a:pt x="372" y="239"/>
                  </a:lnTo>
                  <a:lnTo>
                    <a:pt x="393" y="227"/>
                  </a:lnTo>
                  <a:lnTo>
                    <a:pt x="414" y="218"/>
                  </a:lnTo>
                  <a:lnTo>
                    <a:pt x="437" y="213"/>
                  </a:lnTo>
                  <a:lnTo>
                    <a:pt x="461" y="211"/>
                  </a:lnTo>
                  <a:lnTo>
                    <a:pt x="486" y="213"/>
                  </a:lnTo>
                  <a:lnTo>
                    <a:pt x="508" y="218"/>
                  </a:lnTo>
                  <a:lnTo>
                    <a:pt x="530" y="227"/>
                  </a:lnTo>
                  <a:lnTo>
                    <a:pt x="550" y="239"/>
                  </a:lnTo>
                  <a:lnTo>
                    <a:pt x="569" y="255"/>
                  </a:lnTo>
                  <a:lnTo>
                    <a:pt x="620" y="306"/>
                  </a:lnTo>
                  <a:lnTo>
                    <a:pt x="667" y="281"/>
                  </a:lnTo>
                  <a:lnTo>
                    <a:pt x="716" y="258"/>
                  </a:lnTo>
                  <a:lnTo>
                    <a:pt x="765" y="239"/>
                  </a:lnTo>
                  <a:lnTo>
                    <a:pt x="817" y="224"/>
                  </a:lnTo>
                  <a:lnTo>
                    <a:pt x="817" y="152"/>
                  </a:lnTo>
                  <a:lnTo>
                    <a:pt x="820" y="121"/>
                  </a:lnTo>
                  <a:lnTo>
                    <a:pt x="829" y="93"/>
                  </a:lnTo>
                  <a:lnTo>
                    <a:pt x="843" y="66"/>
                  </a:lnTo>
                  <a:lnTo>
                    <a:pt x="861" y="44"/>
                  </a:lnTo>
                  <a:lnTo>
                    <a:pt x="884" y="25"/>
                  </a:lnTo>
                  <a:lnTo>
                    <a:pt x="910" y="12"/>
                  </a:lnTo>
                  <a:lnTo>
                    <a:pt x="938" y="3"/>
                  </a:lnTo>
                  <a:lnTo>
                    <a:pt x="9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160" name="Freeform 71">
              <a:extLst>
                <a:ext uri="{FF2B5EF4-FFF2-40B4-BE49-F238E27FC236}">
                  <a16:creationId xmlns:a16="http://schemas.microsoft.com/office/drawing/2014/main" xmlns="" id="{9A926A13-97A6-4454-821E-E71AF74D3F40}"/>
                </a:ext>
              </a:extLst>
            </p:cNvPr>
            <p:cNvSpPr>
              <a:spLocks noEditPoints="1"/>
            </p:cNvSpPr>
            <p:nvPr/>
          </p:nvSpPr>
          <p:spPr bwMode="auto">
            <a:xfrm>
              <a:off x="3729038" y="2011363"/>
              <a:ext cx="139700" cy="139700"/>
            </a:xfrm>
            <a:custGeom>
              <a:avLst/>
              <a:gdLst>
                <a:gd name="T0" fmla="*/ 398 w 886"/>
                <a:gd name="T1" fmla="*/ 143 h 884"/>
                <a:gd name="T2" fmla="*/ 316 w 886"/>
                <a:gd name="T3" fmla="*/ 169 h 884"/>
                <a:gd name="T4" fmla="*/ 245 w 886"/>
                <a:gd name="T5" fmla="*/ 214 h 884"/>
                <a:gd name="T6" fmla="*/ 189 w 886"/>
                <a:gd name="T7" fmla="*/ 277 h 884"/>
                <a:gd name="T8" fmla="*/ 153 w 886"/>
                <a:gd name="T9" fmla="*/ 355 h 884"/>
                <a:gd name="T10" fmla="*/ 141 w 886"/>
                <a:gd name="T11" fmla="*/ 442 h 884"/>
                <a:gd name="T12" fmla="*/ 153 w 886"/>
                <a:gd name="T13" fmla="*/ 529 h 884"/>
                <a:gd name="T14" fmla="*/ 189 w 886"/>
                <a:gd name="T15" fmla="*/ 606 h 884"/>
                <a:gd name="T16" fmla="*/ 245 w 886"/>
                <a:gd name="T17" fmla="*/ 669 h 884"/>
                <a:gd name="T18" fmla="*/ 316 w 886"/>
                <a:gd name="T19" fmla="*/ 716 h 884"/>
                <a:gd name="T20" fmla="*/ 398 w 886"/>
                <a:gd name="T21" fmla="*/ 740 h 884"/>
                <a:gd name="T22" fmla="*/ 488 w 886"/>
                <a:gd name="T23" fmla="*/ 740 h 884"/>
                <a:gd name="T24" fmla="*/ 570 w 886"/>
                <a:gd name="T25" fmla="*/ 716 h 884"/>
                <a:gd name="T26" fmla="*/ 641 w 886"/>
                <a:gd name="T27" fmla="*/ 669 h 884"/>
                <a:gd name="T28" fmla="*/ 696 w 886"/>
                <a:gd name="T29" fmla="*/ 606 h 884"/>
                <a:gd name="T30" fmla="*/ 732 w 886"/>
                <a:gd name="T31" fmla="*/ 529 h 884"/>
                <a:gd name="T32" fmla="*/ 745 w 886"/>
                <a:gd name="T33" fmla="*/ 442 h 884"/>
                <a:gd name="T34" fmla="*/ 732 w 886"/>
                <a:gd name="T35" fmla="*/ 355 h 884"/>
                <a:gd name="T36" fmla="*/ 696 w 886"/>
                <a:gd name="T37" fmla="*/ 277 h 884"/>
                <a:gd name="T38" fmla="*/ 641 w 886"/>
                <a:gd name="T39" fmla="*/ 214 h 884"/>
                <a:gd name="T40" fmla="*/ 570 w 886"/>
                <a:gd name="T41" fmla="*/ 169 h 884"/>
                <a:gd name="T42" fmla="*/ 488 w 886"/>
                <a:gd name="T43" fmla="*/ 143 h 884"/>
                <a:gd name="T44" fmla="*/ 443 w 886"/>
                <a:gd name="T45" fmla="*/ 0 h 884"/>
                <a:gd name="T46" fmla="*/ 544 w 886"/>
                <a:gd name="T47" fmla="*/ 11 h 884"/>
                <a:gd name="T48" fmla="*/ 638 w 886"/>
                <a:gd name="T49" fmla="*/ 45 h 884"/>
                <a:gd name="T50" fmla="*/ 719 w 886"/>
                <a:gd name="T51" fmla="*/ 97 h 884"/>
                <a:gd name="T52" fmla="*/ 788 w 886"/>
                <a:gd name="T53" fmla="*/ 165 h 884"/>
                <a:gd name="T54" fmla="*/ 840 w 886"/>
                <a:gd name="T55" fmla="*/ 248 h 884"/>
                <a:gd name="T56" fmla="*/ 873 w 886"/>
                <a:gd name="T57" fmla="*/ 340 h 884"/>
                <a:gd name="T58" fmla="*/ 886 w 886"/>
                <a:gd name="T59" fmla="*/ 442 h 884"/>
                <a:gd name="T60" fmla="*/ 873 w 886"/>
                <a:gd name="T61" fmla="*/ 543 h 884"/>
                <a:gd name="T62" fmla="*/ 840 w 886"/>
                <a:gd name="T63" fmla="*/ 636 h 884"/>
                <a:gd name="T64" fmla="*/ 788 w 886"/>
                <a:gd name="T65" fmla="*/ 718 h 884"/>
                <a:gd name="T66" fmla="*/ 719 w 886"/>
                <a:gd name="T67" fmla="*/ 787 h 884"/>
                <a:gd name="T68" fmla="*/ 638 w 886"/>
                <a:gd name="T69" fmla="*/ 839 h 884"/>
                <a:gd name="T70" fmla="*/ 544 w 886"/>
                <a:gd name="T71" fmla="*/ 872 h 884"/>
                <a:gd name="T72" fmla="*/ 443 w 886"/>
                <a:gd name="T73" fmla="*/ 884 h 884"/>
                <a:gd name="T74" fmla="*/ 341 w 886"/>
                <a:gd name="T75" fmla="*/ 872 h 884"/>
                <a:gd name="T76" fmla="*/ 248 w 886"/>
                <a:gd name="T77" fmla="*/ 839 h 884"/>
                <a:gd name="T78" fmla="*/ 166 w 886"/>
                <a:gd name="T79" fmla="*/ 787 h 884"/>
                <a:gd name="T80" fmla="*/ 97 w 886"/>
                <a:gd name="T81" fmla="*/ 718 h 884"/>
                <a:gd name="T82" fmla="*/ 46 w 886"/>
                <a:gd name="T83" fmla="*/ 636 h 884"/>
                <a:gd name="T84" fmla="*/ 12 w 886"/>
                <a:gd name="T85" fmla="*/ 543 h 884"/>
                <a:gd name="T86" fmla="*/ 0 w 886"/>
                <a:gd name="T87" fmla="*/ 442 h 884"/>
                <a:gd name="T88" fmla="*/ 12 w 886"/>
                <a:gd name="T89" fmla="*/ 340 h 884"/>
                <a:gd name="T90" fmla="*/ 46 w 886"/>
                <a:gd name="T91" fmla="*/ 248 h 884"/>
                <a:gd name="T92" fmla="*/ 97 w 886"/>
                <a:gd name="T93" fmla="*/ 165 h 884"/>
                <a:gd name="T94" fmla="*/ 166 w 886"/>
                <a:gd name="T95" fmla="*/ 97 h 884"/>
                <a:gd name="T96" fmla="*/ 248 w 886"/>
                <a:gd name="T97" fmla="*/ 45 h 884"/>
                <a:gd name="T98" fmla="*/ 341 w 886"/>
                <a:gd name="T99" fmla="*/ 11 h 884"/>
                <a:gd name="T100" fmla="*/ 443 w 886"/>
                <a:gd name="T101"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6" h="884">
                  <a:moveTo>
                    <a:pt x="443" y="140"/>
                  </a:moveTo>
                  <a:lnTo>
                    <a:pt x="398" y="143"/>
                  </a:lnTo>
                  <a:lnTo>
                    <a:pt x="356" y="153"/>
                  </a:lnTo>
                  <a:lnTo>
                    <a:pt x="316" y="169"/>
                  </a:lnTo>
                  <a:lnTo>
                    <a:pt x="279" y="189"/>
                  </a:lnTo>
                  <a:lnTo>
                    <a:pt x="245" y="214"/>
                  </a:lnTo>
                  <a:lnTo>
                    <a:pt x="215" y="243"/>
                  </a:lnTo>
                  <a:lnTo>
                    <a:pt x="189" y="277"/>
                  </a:lnTo>
                  <a:lnTo>
                    <a:pt x="169" y="315"/>
                  </a:lnTo>
                  <a:lnTo>
                    <a:pt x="153" y="355"/>
                  </a:lnTo>
                  <a:lnTo>
                    <a:pt x="144" y="397"/>
                  </a:lnTo>
                  <a:lnTo>
                    <a:pt x="141" y="442"/>
                  </a:lnTo>
                  <a:lnTo>
                    <a:pt x="144" y="486"/>
                  </a:lnTo>
                  <a:lnTo>
                    <a:pt x="153" y="529"/>
                  </a:lnTo>
                  <a:lnTo>
                    <a:pt x="169" y="569"/>
                  </a:lnTo>
                  <a:lnTo>
                    <a:pt x="189" y="606"/>
                  </a:lnTo>
                  <a:lnTo>
                    <a:pt x="215" y="640"/>
                  </a:lnTo>
                  <a:lnTo>
                    <a:pt x="245" y="669"/>
                  </a:lnTo>
                  <a:lnTo>
                    <a:pt x="279" y="695"/>
                  </a:lnTo>
                  <a:lnTo>
                    <a:pt x="316" y="716"/>
                  </a:lnTo>
                  <a:lnTo>
                    <a:pt x="356" y="731"/>
                  </a:lnTo>
                  <a:lnTo>
                    <a:pt x="398" y="740"/>
                  </a:lnTo>
                  <a:lnTo>
                    <a:pt x="443" y="743"/>
                  </a:lnTo>
                  <a:lnTo>
                    <a:pt x="488" y="740"/>
                  </a:lnTo>
                  <a:lnTo>
                    <a:pt x="530" y="731"/>
                  </a:lnTo>
                  <a:lnTo>
                    <a:pt x="570" y="716"/>
                  </a:lnTo>
                  <a:lnTo>
                    <a:pt x="607" y="695"/>
                  </a:lnTo>
                  <a:lnTo>
                    <a:pt x="641" y="669"/>
                  </a:lnTo>
                  <a:lnTo>
                    <a:pt x="670" y="640"/>
                  </a:lnTo>
                  <a:lnTo>
                    <a:pt x="696" y="606"/>
                  </a:lnTo>
                  <a:lnTo>
                    <a:pt x="717" y="569"/>
                  </a:lnTo>
                  <a:lnTo>
                    <a:pt x="732" y="529"/>
                  </a:lnTo>
                  <a:lnTo>
                    <a:pt x="741" y="486"/>
                  </a:lnTo>
                  <a:lnTo>
                    <a:pt x="745" y="442"/>
                  </a:lnTo>
                  <a:lnTo>
                    <a:pt x="741" y="397"/>
                  </a:lnTo>
                  <a:lnTo>
                    <a:pt x="732" y="355"/>
                  </a:lnTo>
                  <a:lnTo>
                    <a:pt x="717" y="315"/>
                  </a:lnTo>
                  <a:lnTo>
                    <a:pt x="696" y="277"/>
                  </a:lnTo>
                  <a:lnTo>
                    <a:pt x="670" y="243"/>
                  </a:lnTo>
                  <a:lnTo>
                    <a:pt x="641" y="214"/>
                  </a:lnTo>
                  <a:lnTo>
                    <a:pt x="607" y="189"/>
                  </a:lnTo>
                  <a:lnTo>
                    <a:pt x="570" y="169"/>
                  </a:lnTo>
                  <a:lnTo>
                    <a:pt x="530" y="153"/>
                  </a:lnTo>
                  <a:lnTo>
                    <a:pt x="488" y="143"/>
                  </a:lnTo>
                  <a:lnTo>
                    <a:pt x="443" y="140"/>
                  </a:lnTo>
                  <a:close/>
                  <a:moveTo>
                    <a:pt x="443" y="0"/>
                  </a:moveTo>
                  <a:lnTo>
                    <a:pt x="494" y="3"/>
                  </a:lnTo>
                  <a:lnTo>
                    <a:pt x="544" y="11"/>
                  </a:lnTo>
                  <a:lnTo>
                    <a:pt x="592" y="25"/>
                  </a:lnTo>
                  <a:lnTo>
                    <a:pt x="638" y="45"/>
                  </a:lnTo>
                  <a:lnTo>
                    <a:pt x="680" y="68"/>
                  </a:lnTo>
                  <a:lnTo>
                    <a:pt x="719" y="97"/>
                  </a:lnTo>
                  <a:lnTo>
                    <a:pt x="756" y="130"/>
                  </a:lnTo>
                  <a:lnTo>
                    <a:pt x="788" y="165"/>
                  </a:lnTo>
                  <a:lnTo>
                    <a:pt x="816" y="205"/>
                  </a:lnTo>
                  <a:lnTo>
                    <a:pt x="840" y="248"/>
                  </a:lnTo>
                  <a:lnTo>
                    <a:pt x="859" y="293"/>
                  </a:lnTo>
                  <a:lnTo>
                    <a:pt x="873" y="340"/>
                  </a:lnTo>
                  <a:lnTo>
                    <a:pt x="883" y="390"/>
                  </a:lnTo>
                  <a:lnTo>
                    <a:pt x="886" y="442"/>
                  </a:lnTo>
                  <a:lnTo>
                    <a:pt x="883" y="493"/>
                  </a:lnTo>
                  <a:lnTo>
                    <a:pt x="873" y="543"/>
                  </a:lnTo>
                  <a:lnTo>
                    <a:pt x="859" y="590"/>
                  </a:lnTo>
                  <a:lnTo>
                    <a:pt x="840" y="636"/>
                  </a:lnTo>
                  <a:lnTo>
                    <a:pt x="816" y="679"/>
                  </a:lnTo>
                  <a:lnTo>
                    <a:pt x="788" y="718"/>
                  </a:lnTo>
                  <a:lnTo>
                    <a:pt x="756" y="754"/>
                  </a:lnTo>
                  <a:lnTo>
                    <a:pt x="719" y="787"/>
                  </a:lnTo>
                  <a:lnTo>
                    <a:pt x="680" y="815"/>
                  </a:lnTo>
                  <a:lnTo>
                    <a:pt x="638" y="839"/>
                  </a:lnTo>
                  <a:lnTo>
                    <a:pt x="592" y="858"/>
                  </a:lnTo>
                  <a:lnTo>
                    <a:pt x="544" y="872"/>
                  </a:lnTo>
                  <a:lnTo>
                    <a:pt x="494" y="880"/>
                  </a:lnTo>
                  <a:lnTo>
                    <a:pt x="443" y="884"/>
                  </a:lnTo>
                  <a:lnTo>
                    <a:pt x="392" y="880"/>
                  </a:lnTo>
                  <a:lnTo>
                    <a:pt x="341" y="872"/>
                  </a:lnTo>
                  <a:lnTo>
                    <a:pt x="294" y="858"/>
                  </a:lnTo>
                  <a:lnTo>
                    <a:pt x="248" y="839"/>
                  </a:lnTo>
                  <a:lnTo>
                    <a:pt x="206" y="815"/>
                  </a:lnTo>
                  <a:lnTo>
                    <a:pt x="166" y="787"/>
                  </a:lnTo>
                  <a:lnTo>
                    <a:pt x="130" y="754"/>
                  </a:lnTo>
                  <a:lnTo>
                    <a:pt x="97" y="718"/>
                  </a:lnTo>
                  <a:lnTo>
                    <a:pt x="70" y="679"/>
                  </a:lnTo>
                  <a:lnTo>
                    <a:pt x="46" y="636"/>
                  </a:lnTo>
                  <a:lnTo>
                    <a:pt x="27" y="590"/>
                  </a:lnTo>
                  <a:lnTo>
                    <a:pt x="12" y="543"/>
                  </a:lnTo>
                  <a:lnTo>
                    <a:pt x="4" y="493"/>
                  </a:lnTo>
                  <a:lnTo>
                    <a:pt x="0" y="442"/>
                  </a:lnTo>
                  <a:lnTo>
                    <a:pt x="4" y="390"/>
                  </a:lnTo>
                  <a:lnTo>
                    <a:pt x="12" y="340"/>
                  </a:lnTo>
                  <a:lnTo>
                    <a:pt x="27" y="293"/>
                  </a:lnTo>
                  <a:lnTo>
                    <a:pt x="46" y="248"/>
                  </a:lnTo>
                  <a:lnTo>
                    <a:pt x="70" y="205"/>
                  </a:lnTo>
                  <a:lnTo>
                    <a:pt x="97" y="165"/>
                  </a:lnTo>
                  <a:lnTo>
                    <a:pt x="130" y="130"/>
                  </a:lnTo>
                  <a:lnTo>
                    <a:pt x="166" y="97"/>
                  </a:lnTo>
                  <a:lnTo>
                    <a:pt x="206" y="68"/>
                  </a:lnTo>
                  <a:lnTo>
                    <a:pt x="248" y="45"/>
                  </a:lnTo>
                  <a:lnTo>
                    <a:pt x="294" y="25"/>
                  </a:lnTo>
                  <a:lnTo>
                    <a:pt x="341" y="11"/>
                  </a:lnTo>
                  <a:lnTo>
                    <a:pt x="392" y="3"/>
                  </a:lnTo>
                  <a:lnTo>
                    <a:pt x="4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161" name="Freeform 72">
              <a:extLst>
                <a:ext uri="{FF2B5EF4-FFF2-40B4-BE49-F238E27FC236}">
                  <a16:creationId xmlns:a16="http://schemas.microsoft.com/office/drawing/2014/main" xmlns="" id="{9CECBF46-9D31-4B0C-B368-8A33BDD3C93C}"/>
                </a:ext>
              </a:extLst>
            </p:cNvPr>
            <p:cNvSpPr>
              <a:spLocks/>
            </p:cNvSpPr>
            <p:nvPr/>
          </p:nvSpPr>
          <p:spPr bwMode="auto">
            <a:xfrm>
              <a:off x="3471863" y="2006601"/>
              <a:ext cx="403225" cy="460375"/>
            </a:xfrm>
            <a:custGeom>
              <a:avLst/>
              <a:gdLst>
                <a:gd name="T0" fmla="*/ 1098 w 2541"/>
                <a:gd name="T1" fmla="*/ 8 h 2906"/>
                <a:gd name="T2" fmla="*/ 1133 w 2541"/>
                <a:gd name="T3" fmla="*/ 48 h 2906"/>
                <a:gd name="T4" fmla="*/ 1130 w 2541"/>
                <a:gd name="T5" fmla="*/ 102 h 2906"/>
                <a:gd name="T6" fmla="*/ 1090 w 2541"/>
                <a:gd name="T7" fmla="*/ 136 h 2906"/>
                <a:gd name="T8" fmla="*/ 917 w 2541"/>
                <a:gd name="T9" fmla="*/ 214 h 2906"/>
                <a:gd name="T10" fmla="*/ 736 w 2541"/>
                <a:gd name="T11" fmla="*/ 341 h 2906"/>
                <a:gd name="T12" fmla="*/ 590 w 2541"/>
                <a:gd name="T13" fmla="*/ 501 h 2906"/>
                <a:gd name="T14" fmla="*/ 479 w 2541"/>
                <a:gd name="T15" fmla="*/ 688 h 2906"/>
                <a:gd name="T16" fmla="*/ 409 w 2541"/>
                <a:gd name="T17" fmla="*/ 895 h 2906"/>
                <a:gd name="T18" fmla="*/ 386 w 2541"/>
                <a:gd name="T19" fmla="*/ 1114 h 2906"/>
                <a:gd name="T20" fmla="*/ 378 w 2541"/>
                <a:gd name="T21" fmla="*/ 1330 h 2906"/>
                <a:gd name="T22" fmla="*/ 141 w 2541"/>
                <a:gd name="T23" fmla="*/ 1791 h 2906"/>
                <a:gd name="T24" fmla="*/ 145 w 2541"/>
                <a:gd name="T25" fmla="*/ 1829 h 2906"/>
                <a:gd name="T26" fmla="*/ 188 w 2541"/>
                <a:gd name="T27" fmla="*/ 1851 h 2906"/>
                <a:gd name="T28" fmla="*/ 336 w 2541"/>
                <a:gd name="T29" fmla="*/ 1855 h 2906"/>
                <a:gd name="T30" fmla="*/ 377 w 2541"/>
                <a:gd name="T31" fmla="*/ 1887 h 2906"/>
                <a:gd name="T32" fmla="*/ 386 w 2541"/>
                <a:gd name="T33" fmla="*/ 2330 h 2906"/>
                <a:gd name="T34" fmla="*/ 414 w 2541"/>
                <a:gd name="T35" fmla="*/ 2418 h 2906"/>
                <a:gd name="T36" fmla="*/ 482 w 2541"/>
                <a:gd name="T37" fmla="*/ 2477 h 2906"/>
                <a:gd name="T38" fmla="*/ 856 w 2541"/>
                <a:gd name="T39" fmla="*/ 2445 h 2906"/>
                <a:gd name="T40" fmla="*/ 899 w 2541"/>
                <a:gd name="T41" fmla="*/ 2452 h 2906"/>
                <a:gd name="T42" fmla="*/ 933 w 2541"/>
                <a:gd name="T43" fmla="*/ 2494 h 2906"/>
                <a:gd name="T44" fmla="*/ 2099 w 2541"/>
                <a:gd name="T45" fmla="*/ 2764 h 2906"/>
                <a:gd name="T46" fmla="*/ 2109 w 2541"/>
                <a:gd name="T47" fmla="*/ 1888 h 2906"/>
                <a:gd name="T48" fmla="*/ 2224 w 2541"/>
                <a:gd name="T49" fmla="*/ 1763 h 2906"/>
                <a:gd name="T50" fmla="*/ 2347 w 2541"/>
                <a:gd name="T51" fmla="*/ 1575 h 2906"/>
                <a:gd name="T52" fmla="*/ 2412 w 2541"/>
                <a:gd name="T53" fmla="*/ 1419 h 2906"/>
                <a:gd name="T54" fmla="*/ 2455 w 2541"/>
                <a:gd name="T55" fmla="*/ 1389 h 2906"/>
                <a:gd name="T56" fmla="*/ 2509 w 2541"/>
                <a:gd name="T57" fmla="*/ 1400 h 2906"/>
                <a:gd name="T58" fmla="*/ 2539 w 2541"/>
                <a:gd name="T59" fmla="*/ 1443 h 2906"/>
                <a:gd name="T60" fmla="*/ 2509 w 2541"/>
                <a:gd name="T61" fmla="*/ 1556 h 2906"/>
                <a:gd name="T62" fmla="*/ 2395 w 2541"/>
                <a:gd name="T63" fmla="*/ 1770 h 2906"/>
                <a:gd name="T64" fmla="*/ 2239 w 2541"/>
                <a:gd name="T65" fmla="*/ 1955 h 2906"/>
                <a:gd name="T66" fmla="*/ 2230 w 2541"/>
                <a:gd name="T67" fmla="*/ 2871 h 2906"/>
                <a:gd name="T68" fmla="*/ 2187 w 2541"/>
                <a:gd name="T69" fmla="*/ 2902 h 2906"/>
                <a:gd name="T70" fmla="*/ 847 w 2541"/>
                <a:gd name="T71" fmla="*/ 2902 h 2906"/>
                <a:gd name="T72" fmla="*/ 805 w 2541"/>
                <a:gd name="T73" fmla="*/ 2871 h 2906"/>
                <a:gd name="T74" fmla="*/ 796 w 2541"/>
                <a:gd name="T75" fmla="*/ 2596 h 2906"/>
                <a:gd name="T76" fmla="*/ 551 w 2541"/>
                <a:gd name="T77" fmla="*/ 2631 h 2906"/>
                <a:gd name="T78" fmla="*/ 461 w 2541"/>
                <a:gd name="T79" fmla="*/ 2618 h 2906"/>
                <a:gd name="T80" fmla="*/ 350 w 2541"/>
                <a:gd name="T81" fmla="*/ 2557 h 2906"/>
                <a:gd name="T82" fmla="*/ 274 w 2541"/>
                <a:gd name="T83" fmla="*/ 2455 h 2906"/>
                <a:gd name="T84" fmla="*/ 246 w 2541"/>
                <a:gd name="T85" fmla="*/ 2329 h 2906"/>
                <a:gd name="T86" fmla="*/ 176 w 2541"/>
                <a:gd name="T87" fmla="*/ 1989 h 2906"/>
                <a:gd name="T88" fmla="*/ 87 w 2541"/>
                <a:gd name="T89" fmla="*/ 1961 h 2906"/>
                <a:gd name="T90" fmla="*/ 24 w 2541"/>
                <a:gd name="T91" fmla="*/ 1900 h 2906"/>
                <a:gd name="T92" fmla="*/ 0 w 2541"/>
                <a:gd name="T93" fmla="*/ 1817 h 2906"/>
                <a:gd name="T94" fmla="*/ 16 w 2541"/>
                <a:gd name="T95" fmla="*/ 1724 h 2906"/>
                <a:gd name="T96" fmla="*/ 247 w 2541"/>
                <a:gd name="T97" fmla="*/ 1114 h 2906"/>
                <a:gd name="T98" fmla="*/ 271 w 2541"/>
                <a:gd name="T99" fmla="*/ 878 h 2906"/>
                <a:gd name="T100" fmla="*/ 341 w 2541"/>
                <a:gd name="T101" fmla="*/ 655 h 2906"/>
                <a:gd name="T102" fmla="*/ 453 w 2541"/>
                <a:gd name="T103" fmla="*/ 453 h 2906"/>
                <a:gd name="T104" fmla="*/ 602 w 2541"/>
                <a:gd name="T105" fmla="*/ 274 h 2906"/>
                <a:gd name="T106" fmla="*/ 785 w 2541"/>
                <a:gd name="T107" fmla="*/ 129 h 2906"/>
                <a:gd name="T108" fmla="*/ 983 w 2541"/>
                <a:gd name="T109" fmla="*/ 27 h 2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1" h="2906">
                  <a:moveTo>
                    <a:pt x="1063" y="0"/>
                  </a:moveTo>
                  <a:lnTo>
                    <a:pt x="1082" y="1"/>
                  </a:lnTo>
                  <a:lnTo>
                    <a:pt x="1098" y="8"/>
                  </a:lnTo>
                  <a:lnTo>
                    <a:pt x="1113" y="17"/>
                  </a:lnTo>
                  <a:lnTo>
                    <a:pt x="1125" y="31"/>
                  </a:lnTo>
                  <a:lnTo>
                    <a:pt x="1133" y="48"/>
                  </a:lnTo>
                  <a:lnTo>
                    <a:pt x="1137" y="66"/>
                  </a:lnTo>
                  <a:lnTo>
                    <a:pt x="1135" y="85"/>
                  </a:lnTo>
                  <a:lnTo>
                    <a:pt x="1130" y="102"/>
                  </a:lnTo>
                  <a:lnTo>
                    <a:pt x="1121" y="116"/>
                  </a:lnTo>
                  <a:lnTo>
                    <a:pt x="1107" y="128"/>
                  </a:lnTo>
                  <a:lnTo>
                    <a:pt x="1090" y="136"/>
                  </a:lnTo>
                  <a:lnTo>
                    <a:pt x="1036" y="156"/>
                  </a:lnTo>
                  <a:lnTo>
                    <a:pt x="983" y="180"/>
                  </a:lnTo>
                  <a:lnTo>
                    <a:pt x="917" y="214"/>
                  </a:lnTo>
                  <a:lnTo>
                    <a:pt x="854" y="252"/>
                  </a:lnTo>
                  <a:lnTo>
                    <a:pt x="793" y="295"/>
                  </a:lnTo>
                  <a:lnTo>
                    <a:pt x="736" y="341"/>
                  </a:lnTo>
                  <a:lnTo>
                    <a:pt x="684" y="392"/>
                  </a:lnTo>
                  <a:lnTo>
                    <a:pt x="634" y="444"/>
                  </a:lnTo>
                  <a:lnTo>
                    <a:pt x="590" y="501"/>
                  </a:lnTo>
                  <a:lnTo>
                    <a:pt x="549" y="561"/>
                  </a:lnTo>
                  <a:lnTo>
                    <a:pt x="512" y="624"/>
                  </a:lnTo>
                  <a:lnTo>
                    <a:pt x="479" y="688"/>
                  </a:lnTo>
                  <a:lnTo>
                    <a:pt x="452" y="755"/>
                  </a:lnTo>
                  <a:lnTo>
                    <a:pt x="428" y="824"/>
                  </a:lnTo>
                  <a:lnTo>
                    <a:pt x="409" y="895"/>
                  </a:lnTo>
                  <a:lnTo>
                    <a:pt x="397" y="966"/>
                  </a:lnTo>
                  <a:lnTo>
                    <a:pt x="388" y="1040"/>
                  </a:lnTo>
                  <a:lnTo>
                    <a:pt x="386" y="1114"/>
                  </a:lnTo>
                  <a:lnTo>
                    <a:pt x="386" y="1297"/>
                  </a:lnTo>
                  <a:lnTo>
                    <a:pt x="384" y="1314"/>
                  </a:lnTo>
                  <a:lnTo>
                    <a:pt x="378" y="1330"/>
                  </a:lnTo>
                  <a:lnTo>
                    <a:pt x="154" y="1758"/>
                  </a:lnTo>
                  <a:lnTo>
                    <a:pt x="147" y="1775"/>
                  </a:lnTo>
                  <a:lnTo>
                    <a:pt x="141" y="1791"/>
                  </a:lnTo>
                  <a:lnTo>
                    <a:pt x="139" y="1806"/>
                  </a:lnTo>
                  <a:lnTo>
                    <a:pt x="140" y="1818"/>
                  </a:lnTo>
                  <a:lnTo>
                    <a:pt x="145" y="1829"/>
                  </a:lnTo>
                  <a:lnTo>
                    <a:pt x="154" y="1838"/>
                  </a:lnTo>
                  <a:lnTo>
                    <a:pt x="169" y="1846"/>
                  </a:lnTo>
                  <a:lnTo>
                    <a:pt x="188" y="1851"/>
                  </a:lnTo>
                  <a:lnTo>
                    <a:pt x="211" y="1852"/>
                  </a:lnTo>
                  <a:lnTo>
                    <a:pt x="317" y="1852"/>
                  </a:lnTo>
                  <a:lnTo>
                    <a:pt x="336" y="1855"/>
                  </a:lnTo>
                  <a:lnTo>
                    <a:pt x="352" y="1862"/>
                  </a:lnTo>
                  <a:lnTo>
                    <a:pt x="366" y="1873"/>
                  </a:lnTo>
                  <a:lnTo>
                    <a:pt x="377" y="1887"/>
                  </a:lnTo>
                  <a:lnTo>
                    <a:pt x="384" y="1904"/>
                  </a:lnTo>
                  <a:lnTo>
                    <a:pt x="386" y="1923"/>
                  </a:lnTo>
                  <a:lnTo>
                    <a:pt x="386" y="2330"/>
                  </a:lnTo>
                  <a:lnTo>
                    <a:pt x="389" y="2362"/>
                  </a:lnTo>
                  <a:lnTo>
                    <a:pt x="399" y="2392"/>
                  </a:lnTo>
                  <a:lnTo>
                    <a:pt x="414" y="2418"/>
                  </a:lnTo>
                  <a:lnTo>
                    <a:pt x="433" y="2443"/>
                  </a:lnTo>
                  <a:lnTo>
                    <a:pt x="456" y="2463"/>
                  </a:lnTo>
                  <a:lnTo>
                    <a:pt x="482" y="2477"/>
                  </a:lnTo>
                  <a:lnTo>
                    <a:pt x="512" y="2487"/>
                  </a:lnTo>
                  <a:lnTo>
                    <a:pt x="543" y="2491"/>
                  </a:lnTo>
                  <a:lnTo>
                    <a:pt x="856" y="2445"/>
                  </a:lnTo>
                  <a:lnTo>
                    <a:pt x="870" y="2444"/>
                  </a:lnTo>
                  <a:lnTo>
                    <a:pt x="885" y="2447"/>
                  </a:lnTo>
                  <a:lnTo>
                    <a:pt x="899" y="2452"/>
                  </a:lnTo>
                  <a:lnTo>
                    <a:pt x="912" y="2461"/>
                  </a:lnTo>
                  <a:lnTo>
                    <a:pt x="924" y="2476"/>
                  </a:lnTo>
                  <a:lnTo>
                    <a:pt x="933" y="2494"/>
                  </a:lnTo>
                  <a:lnTo>
                    <a:pt x="936" y="2514"/>
                  </a:lnTo>
                  <a:lnTo>
                    <a:pt x="936" y="2764"/>
                  </a:lnTo>
                  <a:lnTo>
                    <a:pt x="2099" y="2764"/>
                  </a:lnTo>
                  <a:lnTo>
                    <a:pt x="2099" y="1925"/>
                  </a:lnTo>
                  <a:lnTo>
                    <a:pt x="2101" y="1906"/>
                  </a:lnTo>
                  <a:lnTo>
                    <a:pt x="2109" y="1888"/>
                  </a:lnTo>
                  <a:lnTo>
                    <a:pt x="2121" y="1873"/>
                  </a:lnTo>
                  <a:lnTo>
                    <a:pt x="2175" y="1820"/>
                  </a:lnTo>
                  <a:lnTo>
                    <a:pt x="2224" y="1763"/>
                  </a:lnTo>
                  <a:lnTo>
                    <a:pt x="2270" y="1703"/>
                  </a:lnTo>
                  <a:lnTo>
                    <a:pt x="2310" y="1640"/>
                  </a:lnTo>
                  <a:lnTo>
                    <a:pt x="2347" y="1575"/>
                  </a:lnTo>
                  <a:lnTo>
                    <a:pt x="2377" y="1506"/>
                  </a:lnTo>
                  <a:lnTo>
                    <a:pt x="2404" y="1436"/>
                  </a:lnTo>
                  <a:lnTo>
                    <a:pt x="2412" y="1419"/>
                  </a:lnTo>
                  <a:lnTo>
                    <a:pt x="2424" y="1405"/>
                  </a:lnTo>
                  <a:lnTo>
                    <a:pt x="2438" y="1395"/>
                  </a:lnTo>
                  <a:lnTo>
                    <a:pt x="2455" y="1389"/>
                  </a:lnTo>
                  <a:lnTo>
                    <a:pt x="2474" y="1388"/>
                  </a:lnTo>
                  <a:lnTo>
                    <a:pt x="2492" y="1391"/>
                  </a:lnTo>
                  <a:lnTo>
                    <a:pt x="2509" y="1400"/>
                  </a:lnTo>
                  <a:lnTo>
                    <a:pt x="2523" y="1411"/>
                  </a:lnTo>
                  <a:lnTo>
                    <a:pt x="2533" y="1426"/>
                  </a:lnTo>
                  <a:lnTo>
                    <a:pt x="2539" y="1443"/>
                  </a:lnTo>
                  <a:lnTo>
                    <a:pt x="2541" y="1461"/>
                  </a:lnTo>
                  <a:lnTo>
                    <a:pt x="2537" y="1480"/>
                  </a:lnTo>
                  <a:lnTo>
                    <a:pt x="2509" y="1556"/>
                  </a:lnTo>
                  <a:lnTo>
                    <a:pt x="2476" y="1630"/>
                  </a:lnTo>
                  <a:lnTo>
                    <a:pt x="2438" y="1701"/>
                  </a:lnTo>
                  <a:lnTo>
                    <a:pt x="2395" y="1770"/>
                  </a:lnTo>
                  <a:lnTo>
                    <a:pt x="2348" y="1835"/>
                  </a:lnTo>
                  <a:lnTo>
                    <a:pt x="2295" y="1896"/>
                  </a:lnTo>
                  <a:lnTo>
                    <a:pt x="2239" y="1955"/>
                  </a:lnTo>
                  <a:lnTo>
                    <a:pt x="2239" y="2835"/>
                  </a:lnTo>
                  <a:lnTo>
                    <a:pt x="2236" y="2854"/>
                  </a:lnTo>
                  <a:lnTo>
                    <a:pt x="2230" y="2871"/>
                  </a:lnTo>
                  <a:lnTo>
                    <a:pt x="2218" y="2884"/>
                  </a:lnTo>
                  <a:lnTo>
                    <a:pt x="2204" y="2896"/>
                  </a:lnTo>
                  <a:lnTo>
                    <a:pt x="2187" y="2902"/>
                  </a:lnTo>
                  <a:lnTo>
                    <a:pt x="2168" y="2906"/>
                  </a:lnTo>
                  <a:lnTo>
                    <a:pt x="865" y="2906"/>
                  </a:lnTo>
                  <a:lnTo>
                    <a:pt x="847" y="2902"/>
                  </a:lnTo>
                  <a:lnTo>
                    <a:pt x="830" y="2896"/>
                  </a:lnTo>
                  <a:lnTo>
                    <a:pt x="816" y="2884"/>
                  </a:lnTo>
                  <a:lnTo>
                    <a:pt x="805" y="2871"/>
                  </a:lnTo>
                  <a:lnTo>
                    <a:pt x="798" y="2854"/>
                  </a:lnTo>
                  <a:lnTo>
                    <a:pt x="796" y="2835"/>
                  </a:lnTo>
                  <a:lnTo>
                    <a:pt x="796" y="2596"/>
                  </a:lnTo>
                  <a:lnTo>
                    <a:pt x="558" y="2631"/>
                  </a:lnTo>
                  <a:lnTo>
                    <a:pt x="555" y="2631"/>
                  </a:lnTo>
                  <a:lnTo>
                    <a:pt x="551" y="2631"/>
                  </a:lnTo>
                  <a:lnTo>
                    <a:pt x="549" y="2630"/>
                  </a:lnTo>
                  <a:lnTo>
                    <a:pt x="503" y="2627"/>
                  </a:lnTo>
                  <a:lnTo>
                    <a:pt x="461" y="2618"/>
                  </a:lnTo>
                  <a:lnTo>
                    <a:pt x="421" y="2602"/>
                  </a:lnTo>
                  <a:lnTo>
                    <a:pt x="384" y="2582"/>
                  </a:lnTo>
                  <a:lnTo>
                    <a:pt x="350" y="2557"/>
                  </a:lnTo>
                  <a:lnTo>
                    <a:pt x="321" y="2526"/>
                  </a:lnTo>
                  <a:lnTo>
                    <a:pt x="295" y="2493"/>
                  </a:lnTo>
                  <a:lnTo>
                    <a:pt x="274" y="2455"/>
                  </a:lnTo>
                  <a:lnTo>
                    <a:pt x="260" y="2415"/>
                  </a:lnTo>
                  <a:lnTo>
                    <a:pt x="249" y="2373"/>
                  </a:lnTo>
                  <a:lnTo>
                    <a:pt x="246" y="2329"/>
                  </a:lnTo>
                  <a:lnTo>
                    <a:pt x="246" y="1991"/>
                  </a:lnTo>
                  <a:lnTo>
                    <a:pt x="211" y="1991"/>
                  </a:lnTo>
                  <a:lnTo>
                    <a:pt x="176" y="1989"/>
                  </a:lnTo>
                  <a:lnTo>
                    <a:pt x="143" y="1983"/>
                  </a:lnTo>
                  <a:lnTo>
                    <a:pt x="114" y="1973"/>
                  </a:lnTo>
                  <a:lnTo>
                    <a:pt x="87" y="1961"/>
                  </a:lnTo>
                  <a:lnTo>
                    <a:pt x="62" y="1944"/>
                  </a:lnTo>
                  <a:lnTo>
                    <a:pt x="41" y="1924"/>
                  </a:lnTo>
                  <a:lnTo>
                    <a:pt x="24" y="1900"/>
                  </a:lnTo>
                  <a:lnTo>
                    <a:pt x="12" y="1874"/>
                  </a:lnTo>
                  <a:lnTo>
                    <a:pt x="3" y="1846"/>
                  </a:lnTo>
                  <a:lnTo>
                    <a:pt x="0" y="1817"/>
                  </a:lnTo>
                  <a:lnTo>
                    <a:pt x="0" y="1787"/>
                  </a:lnTo>
                  <a:lnTo>
                    <a:pt x="5" y="1756"/>
                  </a:lnTo>
                  <a:lnTo>
                    <a:pt x="16" y="1724"/>
                  </a:lnTo>
                  <a:lnTo>
                    <a:pt x="30" y="1693"/>
                  </a:lnTo>
                  <a:lnTo>
                    <a:pt x="247" y="1279"/>
                  </a:lnTo>
                  <a:lnTo>
                    <a:pt x="247" y="1114"/>
                  </a:lnTo>
                  <a:lnTo>
                    <a:pt x="250" y="1034"/>
                  </a:lnTo>
                  <a:lnTo>
                    <a:pt x="257" y="956"/>
                  </a:lnTo>
                  <a:lnTo>
                    <a:pt x="271" y="878"/>
                  </a:lnTo>
                  <a:lnTo>
                    <a:pt x="289" y="802"/>
                  </a:lnTo>
                  <a:lnTo>
                    <a:pt x="313" y="728"/>
                  </a:lnTo>
                  <a:lnTo>
                    <a:pt x="341" y="655"/>
                  </a:lnTo>
                  <a:lnTo>
                    <a:pt x="374" y="586"/>
                  </a:lnTo>
                  <a:lnTo>
                    <a:pt x="412" y="518"/>
                  </a:lnTo>
                  <a:lnTo>
                    <a:pt x="453" y="453"/>
                  </a:lnTo>
                  <a:lnTo>
                    <a:pt x="498" y="390"/>
                  </a:lnTo>
                  <a:lnTo>
                    <a:pt x="549" y="330"/>
                  </a:lnTo>
                  <a:lnTo>
                    <a:pt x="602" y="274"/>
                  </a:lnTo>
                  <a:lnTo>
                    <a:pt x="659" y="223"/>
                  </a:lnTo>
                  <a:lnTo>
                    <a:pt x="721" y="173"/>
                  </a:lnTo>
                  <a:lnTo>
                    <a:pt x="785" y="129"/>
                  </a:lnTo>
                  <a:lnTo>
                    <a:pt x="854" y="89"/>
                  </a:lnTo>
                  <a:lnTo>
                    <a:pt x="924" y="52"/>
                  </a:lnTo>
                  <a:lnTo>
                    <a:pt x="983" y="27"/>
                  </a:lnTo>
                  <a:lnTo>
                    <a:pt x="1045" y="3"/>
                  </a:lnTo>
                  <a:lnTo>
                    <a:pt x="10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grpSp>
      <p:grpSp>
        <p:nvGrpSpPr>
          <p:cNvPr id="162" name="Group 48">
            <a:extLst>
              <a:ext uri="{FF2B5EF4-FFF2-40B4-BE49-F238E27FC236}">
                <a16:creationId xmlns:a16="http://schemas.microsoft.com/office/drawing/2014/main" xmlns="" id="{D3454884-77FC-4274-8EA4-926D55F0DA2C}"/>
              </a:ext>
            </a:extLst>
          </p:cNvPr>
          <p:cNvGrpSpPr/>
          <p:nvPr/>
        </p:nvGrpSpPr>
        <p:grpSpPr>
          <a:xfrm>
            <a:off x="3261264" y="3741945"/>
            <a:ext cx="648953" cy="676069"/>
            <a:chOff x="708025" y="1916113"/>
            <a:chExt cx="531813" cy="554037"/>
          </a:xfrm>
          <a:solidFill>
            <a:schemeClr val="bg1"/>
          </a:solidFill>
        </p:grpSpPr>
        <p:sp>
          <p:nvSpPr>
            <p:cNvPr id="163" name="Freeform 93">
              <a:extLst>
                <a:ext uri="{FF2B5EF4-FFF2-40B4-BE49-F238E27FC236}">
                  <a16:creationId xmlns:a16="http://schemas.microsoft.com/office/drawing/2014/main" xmlns="" id="{D4352F25-CF72-484F-A59D-C707BF5D67BE}"/>
                </a:ext>
              </a:extLst>
            </p:cNvPr>
            <p:cNvSpPr>
              <a:spLocks/>
            </p:cNvSpPr>
            <p:nvPr/>
          </p:nvSpPr>
          <p:spPr bwMode="auto">
            <a:xfrm>
              <a:off x="708025" y="1916113"/>
              <a:ext cx="307975" cy="457200"/>
            </a:xfrm>
            <a:custGeom>
              <a:avLst/>
              <a:gdLst>
                <a:gd name="T0" fmla="*/ 1457 w 1939"/>
                <a:gd name="T1" fmla="*/ 4 h 2887"/>
                <a:gd name="T2" fmla="*/ 1621 w 1939"/>
                <a:gd name="T3" fmla="*/ 49 h 2887"/>
                <a:gd name="T4" fmla="*/ 1761 w 1939"/>
                <a:gd name="T5" fmla="*/ 140 h 2887"/>
                <a:gd name="T6" fmla="*/ 1865 w 1939"/>
                <a:gd name="T7" fmla="*/ 268 h 2887"/>
                <a:gd name="T8" fmla="*/ 1927 w 1939"/>
                <a:gd name="T9" fmla="*/ 426 h 2887"/>
                <a:gd name="T10" fmla="*/ 1939 w 1939"/>
                <a:gd name="T11" fmla="*/ 1064 h 2887"/>
                <a:gd name="T12" fmla="*/ 1918 w 1939"/>
                <a:gd name="T13" fmla="*/ 1175 h 2887"/>
                <a:gd name="T14" fmla="*/ 1861 w 1939"/>
                <a:gd name="T15" fmla="*/ 1269 h 2887"/>
                <a:gd name="T16" fmla="*/ 1831 w 1939"/>
                <a:gd name="T17" fmla="*/ 1784 h 2887"/>
                <a:gd name="T18" fmla="*/ 1799 w 1939"/>
                <a:gd name="T19" fmla="*/ 1825 h 2887"/>
                <a:gd name="T20" fmla="*/ 1745 w 1939"/>
                <a:gd name="T21" fmla="*/ 1832 h 2887"/>
                <a:gd name="T22" fmla="*/ 1703 w 1939"/>
                <a:gd name="T23" fmla="*/ 1801 h 2887"/>
                <a:gd name="T24" fmla="*/ 1694 w 1939"/>
                <a:gd name="T25" fmla="*/ 1260 h 2887"/>
                <a:gd name="T26" fmla="*/ 1712 w 1939"/>
                <a:gd name="T27" fmla="*/ 1213 h 2887"/>
                <a:gd name="T28" fmla="*/ 1764 w 1939"/>
                <a:gd name="T29" fmla="*/ 1165 h 2887"/>
                <a:gd name="T30" fmla="*/ 1796 w 1939"/>
                <a:gd name="T31" fmla="*/ 1092 h 2887"/>
                <a:gd name="T32" fmla="*/ 1796 w 1939"/>
                <a:gd name="T33" fmla="*/ 492 h 2887"/>
                <a:gd name="T34" fmla="*/ 1751 w 1939"/>
                <a:gd name="T35" fmla="*/ 354 h 2887"/>
                <a:gd name="T36" fmla="*/ 1664 w 1939"/>
                <a:gd name="T37" fmla="*/ 242 h 2887"/>
                <a:gd name="T38" fmla="*/ 1543 w 1939"/>
                <a:gd name="T39" fmla="*/ 168 h 2887"/>
                <a:gd name="T40" fmla="*/ 1398 w 1939"/>
                <a:gd name="T41" fmla="*/ 141 h 2887"/>
                <a:gd name="T42" fmla="*/ 1186 w 1939"/>
                <a:gd name="T43" fmla="*/ 154 h 2887"/>
                <a:gd name="T44" fmla="*/ 1057 w 1939"/>
                <a:gd name="T45" fmla="*/ 213 h 2887"/>
                <a:gd name="T46" fmla="*/ 957 w 1939"/>
                <a:gd name="T47" fmla="*/ 313 h 2887"/>
                <a:gd name="T48" fmla="*/ 897 w 1939"/>
                <a:gd name="T49" fmla="*/ 443 h 2887"/>
                <a:gd name="T50" fmla="*/ 884 w 1939"/>
                <a:gd name="T51" fmla="*/ 1064 h 2887"/>
                <a:gd name="T52" fmla="*/ 904 w 1939"/>
                <a:gd name="T53" fmla="*/ 1143 h 2887"/>
                <a:gd name="T54" fmla="*/ 958 w 1939"/>
                <a:gd name="T55" fmla="*/ 1203 h 2887"/>
                <a:gd name="T56" fmla="*/ 987 w 1939"/>
                <a:gd name="T57" fmla="*/ 1243 h 2887"/>
                <a:gd name="T58" fmla="*/ 987 w 1939"/>
                <a:gd name="T59" fmla="*/ 1786 h 2887"/>
                <a:gd name="T60" fmla="*/ 954 w 1939"/>
                <a:gd name="T61" fmla="*/ 1838 h 2887"/>
                <a:gd name="T62" fmla="*/ 904 w 1939"/>
                <a:gd name="T63" fmla="*/ 1865 h 2887"/>
                <a:gd name="T64" fmla="*/ 824 w 1939"/>
                <a:gd name="T65" fmla="*/ 1908 h 2887"/>
                <a:gd name="T66" fmla="*/ 710 w 1939"/>
                <a:gd name="T67" fmla="*/ 1972 h 2887"/>
                <a:gd name="T68" fmla="*/ 572 w 1939"/>
                <a:gd name="T69" fmla="*/ 2055 h 2887"/>
                <a:gd name="T70" fmla="*/ 420 w 1939"/>
                <a:gd name="T71" fmla="*/ 2156 h 2887"/>
                <a:gd name="T72" fmla="*/ 261 w 1939"/>
                <a:gd name="T73" fmla="*/ 2274 h 2887"/>
                <a:gd name="T74" fmla="*/ 165 w 1939"/>
                <a:gd name="T75" fmla="*/ 2367 h 2887"/>
                <a:gd name="T76" fmla="*/ 140 w 1939"/>
                <a:gd name="T77" fmla="*/ 2458 h 2887"/>
                <a:gd name="T78" fmla="*/ 131 w 1939"/>
                <a:gd name="T79" fmla="*/ 2852 h 2887"/>
                <a:gd name="T80" fmla="*/ 88 w 1939"/>
                <a:gd name="T81" fmla="*/ 2885 h 2887"/>
                <a:gd name="T82" fmla="*/ 34 w 1939"/>
                <a:gd name="T83" fmla="*/ 2877 h 2887"/>
                <a:gd name="T84" fmla="*/ 2 w 1939"/>
                <a:gd name="T85" fmla="*/ 2836 h 2887"/>
                <a:gd name="T86" fmla="*/ 2 w 1939"/>
                <a:gd name="T87" fmla="*/ 2418 h 2887"/>
                <a:gd name="T88" fmla="*/ 39 w 1939"/>
                <a:gd name="T89" fmla="*/ 2303 h 2887"/>
                <a:gd name="T90" fmla="*/ 118 w 1939"/>
                <a:gd name="T91" fmla="*/ 2209 h 2887"/>
                <a:gd name="T92" fmla="*/ 287 w 1939"/>
                <a:gd name="T93" fmla="*/ 2078 h 2887"/>
                <a:gd name="T94" fmla="*/ 452 w 1939"/>
                <a:gd name="T95" fmla="*/ 1965 h 2887"/>
                <a:gd name="T96" fmla="*/ 603 w 1939"/>
                <a:gd name="T97" fmla="*/ 1871 h 2887"/>
                <a:gd name="T98" fmla="*/ 731 w 1939"/>
                <a:gd name="T99" fmla="*/ 1798 h 2887"/>
                <a:gd name="T100" fmla="*/ 826 w 1939"/>
                <a:gd name="T101" fmla="*/ 1747 h 2887"/>
                <a:gd name="T102" fmla="*/ 822 w 1939"/>
                <a:gd name="T103" fmla="*/ 1269 h 2887"/>
                <a:gd name="T104" fmla="*/ 764 w 1939"/>
                <a:gd name="T105" fmla="*/ 1175 h 2887"/>
                <a:gd name="T106" fmla="*/ 744 w 1939"/>
                <a:gd name="T107" fmla="*/ 1064 h 2887"/>
                <a:gd name="T108" fmla="*/ 756 w 1939"/>
                <a:gd name="T109" fmla="*/ 426 h 2887"/>
                <a:gd name="T110" fmla="*/ 818 w 1939"/>
                <a:gd name="T111" fmla="*/ 268 h 2887"/>
                <a:gd name="T112" fmla="*/ 922 w 1939"/>
                <a:gd name="T113" fmla="*/ 140 h 2887"/>
                <a:gd name="T114" fmla="*/ 1062 w 1939"/>
                <a:gd name="T115" fmla="*/ 49 h 2887"/>
                <a:gd name="T116" fmla="*/ 1226 w 1939"/>
                <a:gd name="T117" fmla="*/ 4 h 2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39" h="2887">
                  <a:moveTo>
                    <a:pt x="1285" y="0"/>
                  </a:moveTo>
                  <a:lnTo>
                    <a:pt x="1398" y="0"/>
                  </a:lnTo>
                  <a:lnTo>
                    <a:pt x="1457" y="4"/>
                  </a:lnTo>
                  <a:lnTo>
                    <a:pt x="1514" y="13"/>
                  </a:lnTo>
                  <a:lnTo>
                    <a:pt x="1569" y="28"/>
                  </a:lnTo>
                  <a:lnTo>
                    <a:pt x="1621" y="49"/>
                  </a:lnTo>
                  <a:lnTo>
                    <a:pt x="1670" y="75"/>
                  </a:lnTo>
                  <a:lnTo>
                    <a:pt x="1717" y="106"/>
                  </a:lnTo>
                  <a:lnTo>
                    <a:pt x="1761" y="140"/>
                  </a:lnTo>
                  <a:lnTo>
                    <a:pt x="1799" y="179"/>
                  </a:lnTo>
                  <a:lnTo>
                    <a:pt x="1834" y="223"/>
                  </a:lnTo>
                  <a:lnTo>
                    <a:pt x="1865" y="268"/>
                  </a:lnTo>
                  <a:lnTo>
                    <a:pt x="1891" y="318"/>
                  </a:lnTo>
                  <a:lnTo>
                    <a:pt x="1912" y="371"/>
                  </a:lnTo>
                  <a:lnTo>
                    <a:pt x="1927" y="426"/>
                  </a:lnTo>
                  <a:lnTo>
                    <a:pt x="1936" y="483"/>
                  </a:lnTo>
                  <a:lnTo>
                    <a:pt x="1939" y="542"/>
                  </a:lnTo>
                  <a:lnTo>
                    <a:pt x="1939" y="1064"/>
                  </a:lnTo>
                  <a:lnTo>
                    <a:pt x="1936" y="1103"/>
                  </a:lnTo>
                  <a:lnTo>
                    <a:pt x="1930" y="1140"/>
                  </a:lnTo>
                  <a:lnTo>
                    <a:pt x="1918" y="1175"/>
                  </a:lnTo>
                  <a:lnTo>
                    <a:pt x="1903" y="1208"/>
                  </a:lnTo>
                  <a:lnTo>
                    <a:pt x="1884" y="1240"/>
                  </a:lnTo>
                  <a:lnTo>
                    <a:pt x="1861" y="1269"/>
                  </a:lnTo>
                  <a:lnTo>
                    <a:pt x="1834" y="1295"/>
                  </a:lnTo>
                  <a:lnTo>
                    <a:pt x="1834" y="1764"/>
                  </a:lnTo>
                  <a:lnTo>
                    <a:pt x="1831" y="1784"/>
                  </a:lnTo>
                  <a:lnTo>
                    <a:pt x="1825" y="1801"/>
                  </a:lnTo>
                  <a:lnTo>
                    <a:pt x="1814" y="1814"/>
                  </a:lnTo>
                  <a:lnTo>
                    <a:pt x="1799" y="1825"/>
                  </a:lnTo>
                  <a:lnTo>
                    <a:pt x="1782" y="1832"/>
                  </a:lnTo>
                  <a:lnTo>
                    <a:pt x="1764" y="1835"/>
                  </a:lnTo>
                  <a:lnTo>
                    <a:pt x="1745" y="1832"/>
                  </a:lnTo>
                  <a:lnTo>
                    <a:pt x="1728" y="1825"/>
                  </a:lnTo>
                  <a:lnTo>
                    <a:pt x="1714" y="1814"/>
                  </a:lnTo>
                  <a:lnTo>
                    <a:pt x="1703" y="1801"/>
                  </a:lnTo>
                  <a:lnTo>
                    <a:pt x="1696" y="1784"/>
                  </a:lnTo>
                  <a:lnTo>
                    <a:pt x="1694" y="1764"/>
                  </a:lnTo>
                  <a:lnTo>
                    <a:pt x="1694" y="1260"/>
                  </a:lnTo>
                  <a:lnTo>
                    <a:pt x="1696" y="1243"/>
                  </a:lnTo>
                  <a:lnTo>
                    <a:pt x="1701" y="1227"/>
                  </a:lnTo>
                  <a:lnTo>
                    <a:pt x="1712" y="1213"/>
                  </a:lnTo>
                  <a:lnTo>
                    <a:pt x="1725" y="1203"/>
                  </a:lnTo>
                  <a:lnTo>
                    <a:pt x="1746" y="1186"/>
                  </a:lnTo>
                  <a:lnTo>
                    <a:pt x="1764" y="1165"/>
                  </a:lnTo>
                  <a:lnTo>
                    <a:pt x="1779" y="1143"/>
                  </a:lnTo>
                  <a:lnTo>
                    <a:pt x="1790" y="1119"/>
                  </a:lnTo>
                  <a:lnTo>
                    <a:pt x="1796" y="1092"/>
                  </a:lnTo>
                  <a:lnTo>
                    <a:pt x="1798" y="1064"/>
                  </a:lnTo>
                  <a:lnTo>
                    <a:pt x="1798" y="542"/>
                  </a:lnTo>
                  <a:lnTo>
                    <a:pt x="1796" y="492"/>
                  </a:lnTo>
                  <a:lnTo>
                    <a:pt x="1786" y="443"/>
                  </a:lnTo>
                  <a:lnTo>
                    <a:pt x="1772" y="397"/>
                  </a:lnTo>
                  <a:lnTo>
                    <a:pt x="1751" y="354"/>
                  </a:lnTo>
                  <a:lnTo>
                    <a:pt x="1727" y="313"/>
                  </a:lnTo>
                  <a:lnTo>
                    <a:pt x="1697" y="276"/>
                  </a:lnTo>
                  <a:lnTo>
                    <a:pt x="1664" y="242"/>
                  </a:lnTo>
                  <a:lnTo>
                    <a:pt x="1627" y="213"/>
                  </a:lnTo>
                  <a:lnTo>
                    <a:pt x="1586" y="188"/>
                  </a:lnTo>
                  <a:lnTo>
                    <a:pt x="1543" y="168"/>
                  </a:lnTo>
                  <a:lnTo>
                    <a:pt x="1496" y="154"/>
                  </a:lnTo>
                  <a:lnTo>
                    <a:pt x="1448" y="144"/>
                  </a:lnTo>
                  <a:lnTo>
                    <a:pt x="1398" y="141"/>
                  </a:lnTo>
                  <a:lnTo>
                    <a:pt x="1285" y="141"/>
                  </a:lnTo>
                  <a:lnTo>
                    <a:pt x="1235" y="144"/>
                  </a:lnTo>
                  <a:lnTo>
                    <a:pt x="1186" y="154"/>
                  </a:lnTo>
                  <a:lnTo>
                    <a:pt x="1141" y="168"/>
                  </a:lnTo>
                  <a:lnTo>
                    <a:pt x="1097" y="189"/>
                  </a:lnTo>
                  <a:lnTo>
                    <a:pt x="1057" y="213"/>
                  </a:lnTo>
                  <a:lnTo>
                    <a:pt x="1019" y="243"/>
                  </a:lnTo>
                  <a:lnTo>
                    <a:pt x="985" y="276"/>
                  </a:lnTo>
                  <a:lnTo>
                    <a:pt x="957" y="313"/>
                  </a:lnTo>
                  <a:lnTo>
                    <a:pt x="931" y="354"/>
                  </a:lnTo>
                  <a:lnTo>
                    <a:pt x="912" y="397"/>
                  </a:lnTo>
                  <a:lnTo>
                    <a:pt x="897" y="443"/>
                  </a:lnTo>
                  <a:lnTo>
                    <a:pt x="887" y="492"/>
                  </a:lnTo>
                  <a:lnTo>
                    <a:pt x="884" y="542"/>
                  </a:lnTo>
                  <a:lnTo>
                    <a:pt x="884" y="1064"/>
                  </a:lnTo>
                  <a:lnTo>
                    <a:pt x="886" y="1092"/>
                  </a:lnTo>
                  <a:lnTo>
                    <a:pt x="894" y="1119"/>
                  </a:lnTo>
                  <a:lnTo>
                    <a:pt x="904" y="1143"/>
                  </a:lnTo>
                  <a:lnTo>
                    <a:pt x="918" y="1165"/>
                  </a:lnTo>
                  <a:lnTo>
                    <a:pt x="936" y="1186"/>
                  </a:lnTo>
                  <a:lnTo>
                    <a:pt x="958" y="1203"/>
                  </a:lnTo>
                  <a:lnTo>
                    <a:pt x="971" y="1213"/>
                  </a:lnTo>
                  <a:lnTo>
                    <a:pt x="981" y="1227"/>
                  </a:lnTo>
                  <a:lnTo>
                    <a:pt x="987" y="1243"/>
                  </a:lnTo>
                  <a:lnTo>
                    <a:pt x="989" y="1260"/>
                  </a:lnTo>
                  <a:lnTo>
                    <a:pt x="989" y="1764"/>
                  </a:lnTo>
                  <a:lnTo>
                    <a:pt x="987" y="1786"/>
                  </a:lnTo>
                  <a:lnTo>
                    <a:pt x="980" y="1805"/>
                  </a:lnTo>
                  <a:lnTo>
                    <a:pt x="969" y="1823"/>
                  </a:lnTo>
                  <a:lnTo>
                    <a:pt x="954" y="1838"/>
                  </a:lnTo>
                  <a:lnTo>
                    <a:pt x="937" y="1849"/>
                  </a:lnTo>
                  <a:lnTo>
                    <a:pt x="924" y="1856"/>
                  </a:lnTo>
                  <a:lnTo>
                    <a:pt x="904" y="1865"/>
                  </a:lnTo>
                  <a:lnTo>
                    <a:pt x="882" y="1877"/>
                  </a:lnTo>
                  <a:lnTo>
                    <a:pt x="854" y="1891"/>
                  </a:lnTo>
                  <a:lnTo>
                    <a:pt x="824" y="1908"/>
                  </a:lnTo>
                  <a:lnTo>
                    <a:pt x="789" y="1926"/>
                  </a:lnTo>
                  <a:lnTo>
                    <a:pt x="751" y="1947"/>
                  </a:lnTo>
                  <a:lnTo>
                    <a:pt x="710" y="1972"/>
                  </a:lnTo>
                  <a:lnTo>
                    <a:pt x="666" y="1997"/>
                  </a:lnTo>
                  <a:lnTo>
                    <a:pt x="620" y="2025"/>
                  </a:lnTo>
                  <a:lnTo>
                    <a:pt x="572" y="2055"/>
                  </a:lnTo>
                  <a:lnTo>
                    <a:pt x="523" y="2087"/>
                  </a:lnTo>
                  <a:lnTo>
                    <a:pt x="472" y="2121"/>
                  </a:lnTo>
                  <a:lnTo>
                    <a:pt x="420" y="2156"/>
                  </a:lnTo>
                  <a:lnTo>
                    <a:pt x="367" y="2194"/>
                  </a:lnTo>
                  <a:lnTo>
                    <a:pt x="314" y="2234"/>
                  </a:lnTo>
                  <a:lnTo>
                    <a:pt x="261" y="2274"/>
                  </a:lnTo>
                  <a:lnTo>
                    <a:pt x="206" y="2318"/>
                  </a:lnTo>
                  <a:lnTo>
                    <a:pt x="184" y="2340"/>
                  </a:lnTo>
                  <a:lnTo>
                    <a:pt x="165" y="2367"/>
                  </a:lnTo>
                  <a:lnTo>
                    <a:pt x="151" y="2395"/>
                  </a:lnTo>
                  <a:lnTo>
                    <a:pt x="144" y="2426"/>
                  </a:lnTo>
                  <a:lnTo>
                    <a:pt x="140" y="2458"/>
                  </a:lnTo>
                  <a:lnTo>
                    <a:pt x="140" y="2817"/>
                  </a:lnTo>
                  <a:lnTo>
                    <a:pt x="137" y="2836"/>
                  </a:lnTo>
                  <a:lnTo>
                    <a:pt x="131" y="2852"/>
                  </a:lnTo>
                  <a:lnTo>
                    <a:pt x="120" y="2867"/>
                  </a:lnTo>
                  <a:lnTo>
                    <a:pt x="105" y="2877"/>
                  </a:lnTo>
                  <a:lnTo>
                    <a:pt x="88" y="2885"/>
                  </a:lnTo>
                  <a:lnTo>
                    <a:pt x="70" y="2887"/>
                  </a:lnTo>
                  <a:lnTo>
                    <a:pt x="51" y="2885"/>
                  </a:lnTo>
                  <a:lnTo>
                    <a:pt x="34" y="2877"/>
                  </a:lnTo>
                  <a:lnTo>
                    <a:pt x="20" y="2867"/>
                  </a:lnTo>
                  <a:lnTo>
                    <a:pt x="10" y="2852"/>
                  </a:lnTo>
                  <a:lnTo>
                    <a:pt x="2" y="2836"/>
                  </a:lnTo>
                  <a:lnTo>
                    <a:pt x="0" y="2817"/>
                  </a:lnTo>
                  <a:lnTo>
                    <a:pt x="0" y="2458"/>
                  </a:lnTo>
                  <a:lnTo>
                    <a:pt x="2" y="2418"/>
                  </a:lnTo>
                  <a:lnTo>
                    <a:pt x="10" y="2377"/>
                  </a:lnTo>
                  <a:lnTo>
                    <a:pt x="22" y="2339"/>
                  </a:lnTo>
                  <a:lnTo>
                    <a:pt x="39" y="2303"/>
                  </a:lnTo>
                  <a:lnTo>
                    <a:pt x="62" y="2269"/>
                  </a:lnTo>
                  <a:lnTo>
                    <a:pt x="87" y="2237"/>
                  </a:lnTo>
                  <a:lnTo>
                    <a:pt x="118" y="2209"/>
                  </a:lnTo>
                  <a:lnTo>
                    <a:pt x="174" y="2163"/>
                  </a:lnTo>
                  <a:lnTo>
                    <a:pt x="231" y="2120"/>
                  </a:lnTo>
                  <a:lnTo>
                    <a:pt x="287" y="2078"/>
                  </a:lnTo>
                  <a:lnTo>
                    <a:pt x="344" y="2039"/>
                  </a:lnTo>
                  <a:lnTo>
                    <a:pt x="398" y="2001"/>
                  </a:lnTo>
                  <a:lnTo>
                    <a:pt x="452" y="1965"/>
                  </a:lnTo>
                  <a:lnTo>
                    <a:pt x="504" y="1931"/>
                  </a:lnTo>
                  <a:lnTo>
                    <a:pt x="555" y="1901"/>
                  </a:lnTo>
                  <a:lnTo>
                    <a:pt x="603" y="1871"/>
                  </a:lnTo>
                  <a:lnTo>
                    <a:pt x="649" y="1844"/>
                  </a:lnTo>
                  <a:lnTo>
                    <a:pt x="692" y="1820"/>
                  </a:lnTo>
                  <a:lnTo>
                    <a:pt x="731" y="1798"/>
                  </a:lnTo>
                  <a:lnTo>
                    <a:pt x="767" y="1778"/>
                  </a:lnTo>
                  <a:lnTo>
                    <a:pt x="799" y="1761"/>
                  </a:lnTo>
                  <a:lnTo>
                    <a:pt x="826" y="1747"/>
                  </a:lnTo>
                  <a:lnTo>
                    <a:pt x="849" y="1736"/>
                  </a:lnTo>
                  <a:lnTo>
                    <a:pt x="849" y="1295"/>
                  </a:lnTo>
                  <a:lnTo>
                    <a:pt x="822" y="1269"/>
                  </a:lnTo>
                  <a:lnTo>
                    <a:pt x="799" y="1240"/>
                  </a:lnTo>
                  <a:lnTo>
                    <a:pt x="780" y="1208"/>
                  </a:lnTo>
                  <a:lnTo>
                    <a:pt x="764" y="1175"/>
                  </a:lnTo>
                  <a:lnTo>
                    <a:pt x="753" y="1140"/>
                  </a:lnTo>
                  <a:lnTo>
                    <a:pt x="746" y="1103"/>
                  </a:lnTo>
                  <a:lnTo>
                    <a:pt x="744" y="1064"/>
                  </a:lnTo>
                  <a:lnTo>
                    <a:pt x="744" y="542"/>
                  </a:lnTo>
                  <a:lnTo>
                    <a:pt x="747" y="483"/>
                  </a:lnTo>
                  <a:lnTo>
                    <a:pt x="756" y="426"/>
                  </a:lnTo>
                  <a:lnTo>
                    <a:pt x="771" y="371"/>
                  </a:lnTo>
                  <a:lnTo>
                    <a:pt x="792" y="318"/>
                  </a:lnTo>
                  <a:lnTo>
                    <a:pt x="818" y="268"/>
                  </a:lnTo>
                  <a:lnTo>
                    <a:pt x="848" y="223"/>
                  </a:lnTo>
                  <a:lnTo>
                    <a:pt x="883" y="179"/>
                  </a:lnTo>
                  <a:lnTo>
                    <a:pt x="922" y="140"/>
                  </a:lnTo>
                  <a:lnTo>
                    <a:pt x="966" y="106"/>
                  </a:lnTo>
                  <a:lnTo>
                    <a:pt x="1012" y="75"/>
                  </a:lnTo>
                  <a:lnTo>
                    <a:pt x="1062" y="49"/>
                  </a:lnTo>
                  <a:lnTo>
                    <a:pt x="1114" y="28"/>
                  </a:lnTo>
                  <a:lnTo>
                    <a:pt x="1169" y="13"/>
                  </a:lnTo>
                  <a:lnTo>
                    <a:pt x="1226" y="4"/>
                  </a:lnTo>
                  <a:lnTo>
                    <a:pt x="128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164" name="Freeform 94">
              <a:extLst>
                <a:ext uri="{FF2B5EF4-FFF2-40B4-BE49-F238E27FC236}">
                  <a16:creationId xmlns:a16="http://schemas.microsoft.com/office/drawing/2014/main" xmlns="" id="{942BA038-84C2-476B-9F06-00071B0821E2}"/>
                </a:ext>
              </a:extLst>
            </p:cNvPr>
            <p:cNvSpPr>
              <a:spLocks noEditPoints="1"/>
            </p:cNvSpPr>
            <p:nvPr/>
          </p:nvSpPr>
          <p:spPr bwMode="auto">
            <a:xfrm>
              <a:off x="882650" y="2206625"/>
              <a:ext cx="77788" cy="263525"/>
            </a:xfrm>
            <a:custGeom>
              <a:avLst/>
              <a:gdLst>
                <a:gd name="T0" fmla="*/ 144 w 487"/>
                <a:gd name="T1" fmla="*/ 1406 h 1657"/>
                <a:gd name="T2" fmla="*/ 335 w 487"/>
                <a:gd name="T3" fmla="*/ 1404 h 1657"/>
                <a:gd name="T4" fmla="*/ 264 w 487"/>
                <a:gd name="T5" fmla="*/ 313 h 1657"/>
                <a:gd name="T6" fmla="*/ 217 w 487"/>
                <a:gd name="T7" fmla="*/ 313 h 1657"/>
                <a:gd name="T8" fmla="*/ 416 w 487"/>
                <a:gd name="T9" fmla="*/ 0 h 1657"/>
                <a:gd name="T10" fmla="*/ 452 w 487"/>
                <a:gd name="T11" fmla="*/ 9 h 1657"/>
                <a:gd name="T12" fmla="*/ 477 w 487"/>
                <a:gd name="T13" fmla="*/ 35 h 1657"/>
                <a:gd name="T14" fmla="*/ 487 w 487"/>
                <a:gd name="T15" fmla="*/ 70 h 1657"/>
                <a:gd name="T16" fmla="*/ 476 w 487"/>
                <a:gd name="T17" fmla="*/ 142 h 1657"/>
                <a:gd name="T18" fmla="*/ 445 w 487"/>
                <a:gd name="T19" fmla="*/ 206 h 1657"/>
                <a:gd name="T20" fmla="*/ 477 w 487"/>
                <a:gd name="T21" fmla="*/ 1431 h 1657"/>
                <a:gd name="T22" fmla="*/ 466 w 487"/>
                <a:gd name="T23" fmla="*/ 1470 h 1657"/>
                <a:gd name="T24" fmla="*/ 284 w 487"/>
                <a:gd name="T25" fmla="*/ 1638 h 1657"/>
                <a:gd name="T26" fmla="*/ 254 w 487"/>
                <a:gd name="T27" fmla="*/ 1655 h 1657"/>
                <a:gd name="T28" fmla="*/ 221 w 487"/>
                <a:gd name="T29" fmla="*/ 1655 h 1657"/>
                <a:gd name="T30" fmla="*/ 190 w 487"/>
                <a:gd name="T31" fmla="*/ 1639 h 1657"/>
                <a:gd name="T32" fmla="*/ 14 w 487"/>
                <a:gd name="T33" fmla="*/ 1478 h 1657"/>
                <a:gd name="T34" fmla="*/ 2 w 487"/>
                <a:gd name="T35" fmla="*/ 1450 h 1657"/>
                <a:gd name="T36" fmla="*/ 54 w 487"/>
                <a:gd name="T37" fmla="*/ 223 h 1657"/>
                <a:gd name="T38" fmla="*/ 20 w 487"/>
                <a:gd name="T39" fmla="*/ 168 h 1657"/>
                <a:gd name="T40" fmla="*/ 2 w 487"/>
                <a:gd name="T41" fmla="*/ 105 h 1657"/>
                <a:gd name="T42" fmla="*/ 2 w 487"/>
                <a:gd name="T43" fmla="*/ 52 h 1657"/>
                <a:gd name="T44" fmla="*/ 20 w 487"/>
                <a:gd name="T45" fmla="*/ 21 h 1657"/>
                <a:gd name="T46" fmla="*/ 51 w 487"/>
                <a:gd name="T47" fmla="*/ 3 h 1657"/>
                <a:gd name="T48" fmla="*/ 88 w 487"/>
                <a:gd name="T49" fmla="*/ 3 h 1657"/>
                <a:gd name="T50" fmla="*/ 120 w 487"/>
                <a:gd name="T51" fmla="*/ 21 h 1657"/>
                <a:gd name="T52" fmla="*/ 137 w 487"/>
                <a:gd name="T53" fmla="*/ 52 h 1657"/>
                <a:gd name="T54" fmla="*/ 143 w 487"/>
                <a:gd name="T55" fmla="*/ 95 h 1657"/>
                <a:gd name="T56" fmla="*/ 163 w 487"/>
                <a:gd name="T57" fmla="*/ 135 h 1657"/>
                <a:gd name="T58" fmla="*/ 198 w 487"/>
                <a:gd name="T59" fmla="*/ 164 h 1657"/>
                <a:gd name="T60" fmla="*/ 244 w 487"/>
                <a:gd name="T61" fmla="*/ 174 h 1657"/>
                <a:gd name="T62" fmla="*/ 283 w 487"/>
                <a:gd name="T63" fmla="*/ 166 h 1657"/>
                <a:gd name="T64" fmla="*/ 306 w 487"/>
                <a:gd name="T65" fmla="*/ 151 h 1657"/>
                <a:gd name="T66" fmla="*/ 327 w 487"/>
                <a:gd name="T67" fmla="*/ 131 h 1657"/>
                <a:gd name="T68" fmla="*/ 344 w 487"/>
                <a:gd name="T69" fmla="*/ 92 h 1657"/>
                <a:gd name="T70" fmla="*/ 349 w 487"/>
                <a:gd name="T71" fmla="*/ 52 h 1657"/>
                <a:gd name="T72" fmla="*/ 366 w 487"/>
                <a:gd name="T73" fmla="*/ 21 h 1657"/>
                <a:gd name="T74" fmla="*/ 398 w 487"/>
                <a:gd name="T75" fmla="*/ 3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7" h="1657">
                  <a:moveTo>
                    <a:pt x="190" y="308"/>
                  </a:moveTo>
                  <a:lnTo>
                    <a:pt x="144" y="1406"/>
                  </a:lnTo>
                  <a:lnTo>
                    <a:pt x="237" y="1492"/>
                  </a:lnTo>
                  <a:lnTo>
                    <a:pt x="335" y="1404"/>
                  </a:lnTo>
                  <a:lnTo>
                    <a:pt x="285" y="311"/>
                  </a:lnTo>
                  <a:lnTo>
                    <a:pt x="264" y="313"/>
                  </a:lnTo>
                  <a:lnTo>
                    <a:pt x="244" y="314"/>
                  </a:lnTo>
                  <a:lnTo>
                    <a:pt x="217" y="313"/>
                  </a:lnTo>
                  <a:lnTo>
                    <a:pt x="190" y="308"/>
                  </a:lnTo>
                  <a:close/>
                  <a:moveTo>
                    <a:pt x="416" y="0"/>
                  </a:moveTo>
                  <a:lnTo>
                    <a:pt x="435" y="3"/>
                  </a:lnTo>
                  <a:lnTo>
                    <a:pt x="452" y="9"/>
                  </a:lnTo>
                  <a:lnTo>
                    <a:pt x="466" y="21"/>
                  </a:lnTo>
                  <a:lnTo>
                    <a:pt x="477" y="35"/>
                  </a:lnTo>
                  <a:lnTo>
                    <a:pt x="484" y="52"/>
                  </a:lnTo>
                  <a:lnTo>
                    <a:pt x="487" y="70"/>
                  </a:lnTo>
                  <a:lnTo>
                    <a:pt x="484" y="107"/>
                  </a:lnTo>
                  <a:lnTo>
                    <a:pt x="476" y="142"/>
                  </a:lnTo>
                  <a:lnTo>
                    <a:pt x="463" y="176"/>
                  </a:lnTo>
                  <a:lnTo>
                    <a:pt x="445" y="206"/>
                  </a:lnTo>
                  <a:lnTo>
                    <a:pt x="422" y="234"/>
                  </a:lnTo>
                  <a:lnTo>
                    <a:pt x="477" y="1431"/>
                  </a:lnTo>
                  <a:lnTo>
                    <a:pt x="475" y="1451"/>
                  </a:lnTo>
                  <a:lnTo>
                    <a:pt x="466" y="1470"/>
                  </a:lnTo>
                  <a:lnTo>
                    <a:pt x="453" y="1486"/>
                  </a:lnTo>
                  <a:lnTo>
                    <a:pt x="284" y="1638"/>
                  </a:lnTo>
                  <a:lnTo>
                    <a:pt x="270" y="1649"/>
                  </a:lnTo>
                  <a:lnTo>
                    <a:pt x="254" y="1655"/>
                  </a:lnTo>
                  <a:lnTo>
                    <a:pt x="237" y="1657"/>
                  </a:lnTo>
                  <a:lnTo>
                    <a:pt x="221" y="1655"/>
                  </a:lnTo>
                  <a:lnTo>
                    <a:pt x="205" y="1649"/>
                  </a:lnTo>
                  <a:lnTo>
                    <a:pt x="190" y="1639"/>
                  </a:lnTo>
                  <a:lnTo>
                    <a:pt x="24" y="1489"/>
                  </a:lnTo>
                  <a:lnTo>
                    <a:pt x="14" y="1478"/>
                  </a:lnTo>
                  <a:lnTo>
                    <a:pt x="6" y="1465"/>
                  </a:lnTo>
                  <a:lnTo>
                    <a:pt x="2" y="1450"/>
                  </a:lnTo>
                  <a:lnTo>
                    <a:pt x="1" y="1434"/>
                  </a:lnTo>
                  <a:lnTo>
                    <a:pt x="54" y="223"/>
                  </a:lnTo>
                  <a:lnTo>
                    <a:pt x="35" y="198"/>
                  </a:lnTo>
                  <a:lnTo>
                    <a:pt x="20" y="168"/>
                  </a:lnTo>
                  <a:lnTo>
                    <a:pt x="10" y="137"/>
                  </a:lnTo>
                  <a:lnTo>
                    <a:pt x="2" y="105"/>
                  </a:lnTo>
                  <a:lnTo>
                    <a:pt x="0" y="71"/>
                  </a:lnTo>
                  <a:lnTo>
                    <a:pt x="2" y="52"/>
                  </a:lnTo>
                  <a:lnTo>
                    <a:pt x="10" y="36"/>
                  </a:lnTo>
                  <a:lnTo>
                    <a:pt x="20" y="21"/>
                  </a:lnTo>
                  <a:lnTo>
                    <a:pt x="34" y="10"/>
                  </a:lnTo>
                  <a:lnTo>
                    <a:pt x="51" y="3"/>
                  </a:lnTo>
                  <a:lnTo>
                    <a:pt x="70" y="1"/>
                  </a:lnTo>
                  <a:lnTo>
                    <a:pt x="88" y="3"/>
                  </a:lnTo>
                  <a:lnTo>
                    <a:pt x="105" y="10"/>
                  </a:lnTo>
                  <a:lnTo>
                    <a:pt x="120" y="21"/>
                  </a:lnTo>
                  <a:lnTo>
                    <a:pt x="131" y="36"/>
                  </a:lnTo>
                  <a:lnTo>
                    <a:pt x="137" y="52"/>
                  </a:lnTo>
                  <a:lnTo>
                    <a:pt x="140" y="71"/>
                  </a:lnTo>
                  <a:lnTo>
                    <a:pt x="143" y="95"/>
                  </a:lnTo>
                  <a:lnTo>
                    <a:pt x="151" y="116"/>
                  </a:lnTo>
                  <a:lnTo>
                    <a:pt x="163" y="135"/>
                  </a:lnTo>
                  <a:lnTo>
                    <a:pt x="179" y="151"/>
                  </a:lnTo>
                  <a:lnTo>
                    <a:pt x="198" y="164"/>
                  </a:lnTo>
                  <a:lnTo>
                    <a:pt x="219" y="171"/>
                  </a:lnTo>
                  <a:lnTo>
                    <a:pt x="244" y="174"/>
                  </a:lnTo>
                  <a:lnTo>
                    <a:pt x="264" y="172"/>
                  </a:lnTo>
                  <a:lnTo>
                    <a:pt x="283" y="166"/>
                  </a:lnTo>
                  <a:lnTo>
                    <a:pt x="301" y="156"/>
                  </a:lnTo>
                  <a:lnTo>
                    <a:pt x="306" y="151"/>
                  </a:lnTo>
                  <a:lnTo>
                    <a:pt x="313" y="147"/>
                  </a:lnTo>
                  <a:lnTo>
                    <a:pt x="327" y="131"/>
                  </a:lnTo>
                  <a:lnTo>
                    <a:pt x="337" y="113"/>
                  </a:lnTo>
                  <a:lnTo>
                    <a:pt x="344" y="92"/>
                  </a:lnTo>
                  <a:lnTo>
                    <a:pt x="346" y="70"/>
                  </a:lnTo>
                  <a:lnTo>
                    <a:pt x="349" y="52"/>
                  </a:lnTo>
                  <a:lnTo>
                    <a:pt x="355" y="35"/>
                  </a:lnTo>
                  <a:lnTo>
                    <a:pt x="366" y="21"/>
                  </a:lnTo>
                  <a:lnTo>
                    <a:pt x="381" y="9"/>
                  </a:lnTo>
                  <a:lnTo>
                    <a:pt x="398" y="3"/>
                  </a:lnTo>
                  <a:lnTo>
                    <a:pt x="4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165" name="Freeform 95">
              <a:extLst>
                <a:ext uri="{FF2B5EF4-FFF2-40B4-BE49-F238E27FC236}">
                  <a16:creationId xmlns:a16="http://schemas.microsoft.com/office/drawing/2014/main" xmlns="" id="{66DB88BB-4DDF-4D2B-BE2D-6FFA6E30AE1C}"/>
                </a:ext>
              </a:extLst>
            </p:cNvPr>
            <p:cNvSpPr>
              <a:spLocks noEditPoints="1"/>
            </p:cNvSpPr>
            <p:nvPr/>
          </p:nvSpPr>
          <p:spPr bwMode="auto">
            <a:xfrm>
              <a:off x="1139825" y="2171700"/>
              <a:ext cx="100013" cy="100013"/>
            </a:xfrm>
            <a:custGeom>
              <a:avLst/>
              <a:gdLst>
                <a:gd name="T0" fmla="*/ 140 w 632"/>
                <a:gd name="T1" fmla="*/ 147 h 632"/>
                <a:gd name="T2" fmla="*/ 140 w 632"/>
                <a:gd name="T3" fmla="*/ 492 h 632"/>
                <a:gd name="T4" fmla="*/ 487 w 632"/>
                <a:gd name="T5" fmla="*/ 492 h 632"/>
                <a:gd name="T6" fmla="*/ 476 w 632"/>
                <a:gd name="T7" fmla="*/ 447 h 632"/>
                <a:gd name="T8" fmla="*/ 460 w 632"/>
                <a:gd name="T9" fmla="*/ 402 h 632"/>
                <a:gd name="T10" fmla="*/ 440 w 632"/>
                <a:gd name="T11" fmla="*/ 361 h 632"/>
                <a:gd name="T12" fmla="*/ 416 w 632"/>
                <a:gd name="T13" fmla="*/ 320 h 632"/>
                <a:gd name="T14" fmla="*/ 387 w 632"/>
                <a:gd name="T15" fmla="*/ 283 h 632"/>
                <a:gd name="T16" fmla="*/ 352 w 632"/>
                <a:gd name="T17" fmla="*/ 249 h 632"/>
                <a:gd name="T18" fmla="*/ 314 w 632"/>
                <a:gd name="T19" fmla="*/ 219 h 632"/>
                <a:gd name="T20" fmla="*/ 274 w 632"/>
                <a:gd name="T21" fmla="*/ 194 h 632"/>
                <a:gd name="T22" fmla="*/ 232 w 632"/>
                <a:gd name="T23" fmla="*/ 174 h 632"/>
                <a:gd name="T24" fmla="*/ 187 w 632"/>
                <a:gd name="T25" fmla="*/ 158 h 632"/>
                <a:gd name="T26" fmla="*/ 140 w 632"/>
                <a:gd name="T27" fmla="*/ 147 h 632"/>
                <a:gd name="T28" fmla="*/ 70 w 632"/>
                <a:gd name="T29" fmla="*/ 0 h 632"/>
                <a:gd name="T30" fmla="*/ 123 w 632"/>
                <a:gd name="T31" fmla="*/ 2 h 632"/>
                <a:gd name="T32" fmla="*/ 176 w 632"/>
                <a:gd name="T33" fmla="*/ 10 h 632"/>
                <a:gd name="T34" fmla="*/ 227 w 632"/>
                <a:gd name="T35" fmla="*/ 22 h 632"/>
                <a:gd name="T36" fmla="*/ 277 w 632"/>
                <a:gd name="T37" fmla="*/ 40 h 632"/>
                <a:gd name="T38" fmla="*/ 325 w 632"/>
                <a:gd name="T39" fmla="*/ 61 h 632"/>
                <a:gd name="T40" fmla="*/ 371 w 632"/>
                <a:gd name="T41" fmla="*/ 87 h 632"/>
                <a:gd name="T42" fmla="*/ 413 w 632"/>
                <a:gd name="T43" fmla="*/ 117 h 632"/>
                <a:gd name="T44" fmla="*/ 454 w 632"/>
                <a:gd name="T45" fmla="*/ 151 h 632"/>
                <a:gd name="T46" fmla="*/ 491 w 632"/>
                <a:gd name="T47" fmla="*/ 190 h 632"/>
                <a:gd name="T48" fmla="*/ 523 w 632"/>
                <a:gd name="T49" fmla="*/ 230 h 632"/>
                <a:gd name="T50" fmla="*/ 552 w 632"/>
                <a:gd name="T51" fmla="*/ 273 h 632"/>
                <a:gd name="T52" fmla="*/ 575 w 632"/>
                <a:gd name="T53" fmla="*/ 317 h 632"/>
                <a:gd name="T54" fmla="*/ 595 w 632"/>
                <a:gd name="T55" fmla="*/ 363 h 632"/>
                <a:gd name="T56" fmla="*/ 611 w 632"/>
                <a:gd name="T57" fmla="*/ 412 h 632"/>
                <a:gd name="T58" fmla="*/ 623 w 632"/>
                <a:gd name="T59" fmla="*/ 461 h 632"/>
                <a:gd name="T60" fmla="*/ 629 w 632"/>
                <a:gd name="T61" fmla="*/ 511 h 632"/>
                <a:gd name="T62" fmla="*/ 632 w 632"/>
                <a:gd name="T63" fmla="*/ 562 h 632"/>
                <a:gd name="T64" fmla="*/ 629 w 632"/>
                <a:gd name="T65" fmla="*/ 581 h 632"/>
                <a:gd name="T66" fmla="*/ 622 w 632"/>
                <a:gd name="T67" fmla="*/ 598 h 632"/>
                <a:gd name="T68" fmla="*/ 611 w 632"/>
                <a:gd name="T69" fmla="*/ 612 h 632"/>
                <a:gd name="T70" fmla="*/ 598 w 632"/>
                <a:gd name="T71" fmla="*/ 623 h 632"/>
                <a:gd name="T72" fmla="*/ 580 w 632"/>
                <a:gd name="T73" fmla="*/ 630 h 632"/>
                <a:gd name="T74" fmla="*/ 561 w 632"/>
                <a:gd name="T75" fmla="*/ 632 h 632"/>
                <a:gd name="T76" fmla="*/ 70 w 632"/>
                <a:gd name="T77" fmla="*/ 632 h 632"/>
                <a:gd name="T78" fmla="*/ 52 w 632"/>
                <a:gd name="T79" fmla="*/ 630 h 632"/>
                <a:gd name="T80" fmla="*/ 35 w 632"/>
                <a:gd name="T81" fmla="*/ 623 h 632"/>
                <a:gd name="T82" fmla="*/ 21 w 632"/>
                <a:gd name="T83" fmla="*/ 612 h 632"/>
                <a:gd name="T84" fmla="*/ 9 w 632"/>
                <a:gd name="T85" fmla="*/ 598 h 632"/>
                <a:gd name="T86" fmla="*/ 3 w 632"/>
                <a:gd name="T87" fmla="*/ 581 h 632"/>
                <a:gd name="T88" fmla="*/ 0 w 632"/>
                <a:gd name="T89" fmla="*/ 562 h 632"/>
                <a:gd name="T90" fmla="*/ 0 w 632"/>
                <a:gd name="T91" fmla="*/ 70 h 632"/>
                <a:gd name="T92" fmla="*/ 3 w 632"/>
                <a:gd name="T93" fmla="*/ 51 h 632"/>
                <a:gd name="T94" fmla="*/ 9 w 632"/>
                <a:gd name="T95" fmla="*/ 34 h 632"/>
                <a:gd name="T96" fmla="*/ 20 w 632"/>
                <a:gd name="T97" fmla="*/ 20 h 632"/>
                <a:gd name="T98" fmla="*/ 35 w 632"/>
                <a:gd name="T99" fmla="*/ 10 h 632"/>
                <a:gd name="T100" fmla="*/ 52 w 632"/>
                <a:gd name="T101" fmla="*/ 2 h 632"/>
                <a:gd name="T102" fmla="*/ 70 w 632"/>
                <a:gd name="T103" fmla="*/ 0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32" h="632">
                  <a:moveTo>
                    <a:pt x="140" y="147"/>
                  </a:moveTo>
                  <a:lnTo>
                    <a:pt x="140" y="492"/>
                  </a:lnTo>
                  <a:lnTo>
                    <a:pt x="487" y="492"/>
                  </a:lnTo>
                  <a:lnTo>
                    <a:pt x="476" y="447"/>
                  </a:lnTo>
                  <a:lnTo>
                    <a:pt x="460" y="402"/>
                  </a:lnTo>
                  <a:lnTo>
                    <a:pt x="440" y="361"/>
                  </a:lnTo>
                  <a:lnTo>
                    <a:pt x="416" y="320"/>
                  </a:lnTo>
                  <a:lnTo>
                    <a:pt x="387" y="283"/>
                  </a:lnTo>
                  <a:lnTo>
                    <a:pt x="352" y="249"/>
                  </a:lnTo>
                  <a:lnTo>
                    <a:pt x="314" y="219"/>
                  </a:lnTo>
                  <a:lnTo>
                    <a:pt x="274" y="194"/>
                  </a:lnTo>
                  <a:lnTo>
                    <a:pt x="232" y="174"/>
                  </a:lnTo>
                  <a:lnTo>
                    <a:pt x="187" y="158"/>
                  </a:lnTo>
                  <a:lnTo>
                    <a:pt x="140" y="147"/>
                  </a:lnTo>
                  <a:close/>
                  <a:moveTo>
                    <a:pt x="70" y="0"/>
                  </a:moveTo>
                  <a:lnTo>
                    <a:pt x="123" y="2"/>
                  </a:lnTo>
                  <a:lnTo>
                    <a:pt x="176" y="10"/>
                  </a:lnTo>
                  <a:lnTo>
                    <a:pt x="227" y="22"/>
                  </a:lnTo>
                  <a:lnTo>
                    <a:pt x="277" y="40"/>
                  </a:lnTo>
                  <a:lnTo>
                    <a:pt x="325" y="61"/>
                  </a:lnTo>
                  <a:lnTo>
                    <a:pt x="371" y="87"/>
                  </a:lnTo>
                  <a:lnTo>
                    <a:pt x="413" y="117"/>
                  </a:lnTo>
                  <a:lnTo>
                    <a:pt x="454" y="151"/>
                  </a:lnTo>
                  <a:lnTo>
                    <a:pt x="491" y="190"/>
                  </a:lnTo>
                  <a:lnTo>
                    <a:pt x="523" y="230"/>
                  </a:lnTo>
                  <a:lnTo>
                    <a:pt x="552" y="273"/>
                  </a:lnTo>
                  <a:lnTo>
                    <a:pt x="575" y="317"/>
                  </a:lnTo>
                  <a:lnTo>
                    <a:pt x="595" y="363"/>
                  </a:lnTo>
                  <a:lnTo>
                    <a:pt x="611" y="412"/>
                  </a:lnTo>
                  <a:lnTo>
                    <a:pt x="623" y="461"/>
                  </a:lnTo>
                  <a:lnTo>
                    <a:pt x="629" y="511"/>
                  </a:lnTo>
                  <a:lnTo>
                    <a:pt x="632" y="562"/>
                  </a:lnTo>
                  <a:lnTo>
                    <a:pt x="629" y="581"/>
                  </a:lnTo>
                  <a:lnTo>
                    <a:pt x="622" y="598"/>
                  </a:lnTo>
                  <a:lnTo>
                    <a:pt x="611" y="612"/>
                  </a:lnTo>
                  <a:lnTo>
                    <a:pt x="598" y="623"/>
                  </a:lnTo>
                  <a:lnTo>
                    <a:pt x="580" y="630"/>
                  </a:lnTo>
                  <a:lnTo>
                    <a:pt x="561" y="632"/>
                  </a:lnTo>
                  <a:lnTo>
                    <a:pt x="70" y="632"/>
                  </a:lnTo>
                  <a:lnTo>
                    <a:pt x="52" y="630"/>
                  </a:lnTo>
                  <a:lnTo>
                    <a:pt x="35" y="623"/>
                  </a:lnTo>
                  <a:lnTo>
                    <a:pt x="21" y="612"/>
                  </a:lnTo>
                  <a:lnTo>
                    <a:pt x="9" y="598"/>
                  </a:lnTo>
                  <a:lnTo>
                    <a:pt x="3" y="581"/>
                  </a:lnTo>
                  <a:lnTo>
                    <a:pt x="0" y="562"/>
                  </a:lnTo>
                  <a:lnTo>
                    <a:pt x="0" y="70"/>
                  </a:lnTo>
                  <a:lnTo>
                    <a:pt x="3" y="51"/>
                  </a:lnTo>
                  <a:lnTo>
                    <a:pt x="9" y="34"/>
                  </a:lnTo>
                  <a:lnTo>
                    <a:pt x="20" y="20"/>
                  </a:lnTo>
                  <a:lnTo>
                    <a:pt x="35" y="10"/>
                  </a:lnTo>
                  <a:lnTo>
                    <a:pt x="52" y="2"/>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166" name="Freeform 96">
              <a:extLst>
                <a:ext uri="{FF2B5EF4-FFF2-40B4-BE49-F238E27FC236}">
                  <a16:creationId xmlns:a16="http://schemas.microsoft.com/office/drawing/2014/main" xmlns="" id="{F4300154-1E45-43C2-B0D5-69484F294660}"/>
                </a:ext>
              </a:extLst>
            </p:cNvPr>
            <p:cNvSpPr>
              <a:spLocks noEditPoints="1"/>
            </p:cNvSpPr>
            <p:nvPr/>
          </p:nvSpPr>
          <p:spPr bwMode="auto">
            <a:xfrm>
              <a:off x="996950" y="2192338"/>
              <a:ext cx="220663" cy="220663"/>
            </a:xfrm>
            <a:custGeom>
              <a:avLst/>
              <a:gdLst>
                <a:gd name="T0" fmla="*/ 569 w 1395"/>
                <a:gd name="T1" fmla="*/ 156 h 1394"/>
                <a:gd name="T2" fmla="*/ 461 w 1395"/>
                <a:gd name="T3" fmla="*/ 194 h 1394"/>
                <a:gd name="T4" fmla="*/ 364 w 1395"/>
                <a:gd name="T5" fmla="*/ 252 h 1394"/>
                <a:gd name="T6" fmla="*/ 281 w 1395"/>
                <a:gd name="T7" fmla="*/ 328 h 1394"/>
                <a:gd name="T8" fmla="*/ 215 w 1395"/>
                <a:gd name="T9" fmla="*/ 419 h 1394"/>
                <a:gd name="T10" fmla="*/ 168 w 1395"/>
                <a:gd name="T11" fmla="*/ 524 h 1394"/>
                <a:gd name="T12" fmla="*/ 144 w 1395"/>
                <a:gd name="T13" fmla="*/ 638 h 1394"/>
                <a:gd name="T14" fmla="*/ 144 w 1395"/>
                <a:gd name="T15" fmla="*/ 758 h 1394"/>
                <a:gd name="T16" fmla="*/ 169 w 1395"/>
                <a:gd name="T17" fmla="*/ 873 h 1394"/>
                <a:gd name="T18" fmla="*/ 217 w 1395"/>
                <a:gd name="T19" fmla="*/ 978 h 1394"/>
                <a:gd name="T20" fmla="*/ 284 w 1395"/>
                <a:gd name="T21" fmla="*/ 1069 h 1394"/>
                <a:gd name="T22" fmla="*/ 369 w 1395"/>
                <a:gd name="T23" fmla="*/ 1146 h 1394"/>
                <a:gd name="T24" fmla="*/ 468 w 1395"/>
                <a:gd name="T25" fmla="*/ 1205 h 1394"/>
                <a:gd name="T26" fmla="*/ 578 w 1395"/>
                <a:gd name="T27" fmla="*/ 1241 h 1394"/>
                <a:gd name="T28" fmla="*/ 697 w 1395"/>
                <a:gd name="T29" fmla="*/ 1254 h 1394"/>
                <a:gd name="T30" fmla="*/ 815 w 1395"/>
                <a:gd name="T31" fmla="*/ 1242 h 1394"/>
                <a:gd name="T32" fmla="*/ 925 w 1395"/>
                <a:gd name="T33" fmla="*/ 1206 h 1394"/>
                <a:gd name="T34" fmla="*/ 1023 w 1395"/>
                <a:gd name="T35" fmla="*/ 1148 h 1394"/>
                <a:gd name="T36" fmla="*/ 1107 w 1395"/>
                <a:gd name="T37" fmla="*/ 1074 h 1394"/>
                <a:gd name="T38" fmla="*/ 1175 w 1395"/>
                <a:gd name="T39" fmla="*/ 983 h 1394"/>
                <a:gd name="T40" fmla="*/ 1223 w 1395"/>
                <a:gd name="T41" fmla="*/ 880 h 1394"/>
                <a:gd name="T42" fmla="*/ 1249 w 1395"/>
                <a:gd name="T43" fmla="*/ 767 h 1394"/>
                <a:gd name="T44" fmla="*/ 679 w 1395"/>
                <a:gd name="T45" fmla="*/ 765 h 1394"/>
                <a:gd name="T46" fmla="*/ 648 w 1395"/>
                <a:gd name="T47" fmla="*/ 747 h 1394"/>
                <a:gd name="T48" fmla="*/ 630 w 1395"/>
                <a:gd name="T49" fmla="*/ 716 h 1394"/>
                <a:gd name="T50" fmla="*/ 628 w 1395"/>
                <a:gd name="T51" fmla="*/ 145 h 1394"/>
                <a:gd name="T52" fmla="*/ 716 w 1395"/>
                <a:gd name="T53" fmla="*/ 2 h 1394"/>
                <a:gd name="T54" fmla="*/ 747 w 1395"/>
                <a:gd name="T55" fmla="*/ 20 h 1394"/>
                <a:gd name="T56" fmla="*/ 765 w 1395"/>
                <a:gd name="T57" fmla="*/ 51 h 1394"/>
                <a:gd name="T58" fmla="*/ 768 w 1395"/>
                <a:gd name="T59" fmla="*/ 627 h 1394"/>
                <a:gd name="T60" fmla="*/ 1343 w 1395"/>
                <a:gd name="T61" fmla="*/ 629 h 1394"/>
                <a:gd name="T62" fmla="*/ 1375 w 1395"/>
                <a:gd name="T63" fmla="*/ 647 h 1394"/>
                <a:gd name="T64" fmla="*/ 1392 w 1395"/>
                <a:gd name="T65" fmla="*/ 678 h 1394"/>
                <a:gd name="T66" fmla="*/ 1392 w 1395"/>
                <a:gd name="T67" fmla="*/ 764 h 1394"/>
                <a:gd name="T68" fmla="*/ 1367 w 1395"/>
                <a:gd name="T69" fmla="*/ 893 h 1394"/>
                <a:gd name="T70" fmla="*/ 1320 w 1395"/>
                <a:gd name="T71" fmla="*/ 1012 h 1394"/>
                <a:gd name="T72" fmla="*/ 1252 w 1395"/>
                <a:gd name="T73" fmla="*/ 1118 h 1394"/>
                <a:gd name="T74" fmla="*/ 1167 w 1395"/>
                <a:gd name="T75" fmla="*/ 1212 h 1394"/>
                <a:gd name="T76" fmla="*/ 1067 w 1395"/>
                <a:gd name="T77" fmla="*/ 1288 h 1394"/>
                <a:gd name="T78" fmla="*/ 953 w 1395"/>
                <a:gd name="T79" fmla="*/ 1345 h 1394"/>
                <a:gd name="T80" fmla="*/ 830 w 1395"/>
                <a:gd name="T81" fmla="*/ 1381 h 1394"/>
                <a:gd name="T82" fmla="*/ 697 w 1395"/>
                <a:gd name="T83" fmla="*/ 1394 h 1394"/>
                <a:gd name="T84" fmla="*/ 565 w 1395"/>
                <a:gd name="T85" fmla="*/ 1381 h 1394"/>
                <a:gd name="T86" fmla="*/ 442 w 1395"/>
                <a:gd name="T87" fmla="*/ 1345 h 1394"/>
                <a:gd name="T88" fmla="*/ 328 w 1395"/>
                <a:gd name="T89" fmla="*/ 1288 h 1394"/>
                <a:gd name="T90" fmla="*/ 228 w 1395"/>
                <a:gd name="T91" fmla="*/ 1212 h 1394"/>
                <a:gd name="T92" fmla="*/ 143 w 1395"/>
                <a:gd name="T93" fmla="*/ 1118 h 1394"/>
                <a:gd name="T94" fmla="*/ 76 w 1395"/>
                <a:gd name="T95" fmla="*/ 1012 h 1394"/>
                <a:gd name="T96" fmla="*/ 28 w 1395"/>
                <a:gd name="T97" fmla="*/ 893 h 1394"/>
                <a:gd name="T98" fmla="*/ 3 w 1395"/>
                <a:gd name="T99" fmla="*/ 764 h 1394"/>
                <a:gd name="T100" fmla="*/ 3 w 1395"/>
                <a:gd name="T101" fmla="*/ 630 h 1394"/>
                <a:gd name="T102" fmla="*/ 28 w 1395"/>
                <a:gd name="T103" fmla="*/ 501 h 1394"/>
                <a:gd name="T104" fmla="*/ 76 w 1395"/>
                <a:gd name="T105" fmla="*/ 382 h 1394"/>
                <a:gd name="T106" fmla="*/ 143 w 1395"/>
                <a:gd name="T107" fmla="*/ 276 h 1394"/>
                <a:gd name="T108" fmla="*/ 228 w 1395"/>
                <a:gd name="T109" fmla="*/ 182 h 1394"/>
                <a:gd name="T110" fmla="*/ 328 w 1395"/>
                <a:gd name="T111" fmla="*/ 107 h 1394"/>
                <a:gd name="T112" fmla="*/ 442 w 1395"/>
                <a:gd name="T113" fmla="*/ 49 h 1394"/>
                <a:gd name="T114" fmla="*/ 565 w 1395"/>
                <a:gd name="T115" fmla="*/ 12 h 1394"/>
                <a:gd name="T116" fmla="*/ 697 w 1395"/>
                <a:gd name="T117" fmla="*/ 0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95" h="1394">
                  <a:moveTo>
                    <a:pt x="628" y="145"/>
                  </a:moveTo>
                  <a:lnTo>
                    <a:pt x="569" y="156"/>
                  </a:lnTo>
                  <a:lnTo>
                    <a:pt x="514" y="172"/>
                  </a:lnTo>
                  <a:lnTo>
                    <a:pt x="461" y="194"/>
                  </a:lnTo>
                  <a:lnTo>
                    <a:pt x="411" y="220"/>
                  </a:lnTo>
                  <a:lnTo>
                    <a:pt x="364" y="252"/>
                  </a:lnTo>
                  <a:lnTo>
                    <a:pt x="320" y="287"/>
                  </a:lnTo>
                  <a:lnTo>
                    <a:pt x="281" y="328"/>
                  </a:lnTo>
                  <a:lnTo>
                    <a:pt x="246" y="372"/>
                  </a:lnTo>
                  <a:lnTo>
                    <a:pt x="215" y="419"/>
                  </a:lnTo>
                  <a:lnTo>
                    <a:pt x="190" y="470"/>
                  </a:lnTo>
                  <a:lnTo>
                    <a:pt x="168" y="524"/>
                  </a:lnTo>
                  <a:lnTo>
                    <a:pt x="153" y="579"/>
                  </a:lnTo>
                  <a:lnTo>
                    <a:pt x="144" y="638"/>
                  </a:lnTo>
                  <a:lnTo>
                    <a:pt x="141" y="697"/>
                  </a:lnTo>
                  <a:lnTo>
                    <a:pt x="144" y="758"/>
                  </a:lnTo>
                  <a:lnTo>
                    <a:pt x="153" y="816"/>
                  </a:lnTo>
                  <a:lnTo>
                    <a:pt x="169" y="873"/>
                  </a:lnTo>
                  <a:lnTo>
                    <a:pt x="191" y="927"/>
                  </a:lnTo>
                  <a:lnTo>
                    <a:pt x="217" y="978"/>
                  </a:lnTo>
                  <a:lnTo>
                    <a:pt x="248" y="1026"/>
                  </a:lnTo>
                  <a:lnTo>
                    <a:pt x="284" y="1069"/>
                  </a:lnTo>
                  <a:lnTo>
                    <a:pt x="325" y="1110"/>
                  </a:lnTo>
                  <a:lnTo>
                    <a:pt x="369" y="1146"/>
                  </a:lnTo>
                  <a:lnTo>
                    <a:pt x="417" y="1178"/>
                  </a:lnTo>
                  <a:lnTo>
                    <a:pt x="468" y="1205"/>
                  </a:lnTo>
                  <a:lnTo>
                    <a:pt x="522" y="1226"/>
                  </a:lnTo>
                  <a:lnTo>
                    <a:pt x="578" y="1241"/>
                  </a:lnTo>
                  <a:lnTo>
                    <a:pt x="638" y="1250"/>
                  </a:lnTo>
                  <a:lnTo>
                    <a:pt x="697" y="1254"/>
                  </a:lnTo>
                  <a:lnTo>
                    <a:pt x="758" y="1250"/>
                  </a:lnTo>
                  <a:lnTo>
                    <a:pt x="815" y="1242"/>
                  </a:lnTo>
                  <a:lnTo>
                    <a:pt x="872" y="1226"/>
                  </a:lnTo>
                  <a:lnTo>
                    <a:pt x="925" y="1206"/>
                  </a:lnTo>
                  <a:lnTo>
                    <a:pt x="975" y="1179"/>
                  </a:lnTo>
                  <a:lnTo>
                    <a:pt x="1023" y="1148"/>
                  </a:lnTo>
                  <a:lnTo>
                    <a:pt x="1066" y="1113"/>
                  </a:lnTo>
                  <a:lnTo>
                    <a:pt x="1107" y="1074"/>
                  </a:lnTo>
                  <a:lnTo>
                    <a:pt x="1143" y="1030"/>
                  </a:lnTo>
                  <a:lnTo>
                    <a:pt x="1175" y="983"/>
                  </a:lnTo>
                  <a:lnTo>
                    <a:pt x="1201" y="933"/>
                  </a:lnTo>
                  <a:lnTo>
                    <a:pt x="1223" y="880"/>
                  </a:lnTo>
                  <a:lnTo>
                    <a:pt x="1239" y="825"/>
                  </a:lnTo>
                  <a:lnTo>
                    <a:pt x="1249" y="767"/>
                  </a:lnTo>
                  <a:lnTo>
                    <a:pt x="697" y="767"/>
                  </a:lnTo>
                  <a:lnTo>
                    <a:pt x="679" y="765"/>
                  </a:lnTo>
                  <a:lnTo>
                    <a:pt x="662" y="758"/>
                  </a:lnTo>
                  <a:lnTo>
                    <a:pt x="648" y="747"/>
                  </a:lnTo>
                  <a:lnTo>
                    <a:pt x="636" y="732"/>
                  </a:lnTo>
                  <a:lnTo>
                    <a:pt x="630" y="716"/>
                  </a:lnTo>
                  <a:lnTo>
                    <a:pt x="628" y="697"/>
                  </a:lnTo>
                  <a:lnTo>
                    <a:pt x="628" y="145"/>
                  </a:lnTo>
                  <a:close/>
                  <a:moveTo>
                    <a:pt x="697" y="0"/>
                  </a:moveTo>
                  <a:lnTo>
                    <a:pt x="716" y="2"/>
                  </a:lnTo>
                  <a:lnTo>
                    <a:pt x="733" y="10"/>
                  </a:lnTo>
                  <a:lnTo>
                    <a:pt x="747" y="20"/>
                  </a:lnTo>
                  <a:lnTo>
                    <a:pt x="759" y="34"/>
                  </a:lnTo>
                  <a:lnTo>
                    <a:pt x="765" y="51"/>
                  </a:lnTo>
                  <a:lnTo>
                    <a:pt x="768" y="70"/>
                  </a:lnTo>
                  <a:lnTo>
                    <a:pt x="768" y="627"/>
                  </a:lnTo>
                  <a:lnTo>
                    <a:pt x="1325" y="627"/>
                  </a:lnTo>
                  <a:lnTo>
                    <a:pt x="1343" y="629"/>
                  </a:lnTo>
                  <a:lnTo>
                    <a:pt x="1360" y="636"/>
                  </a:lnTo>
                  <a:lnTo>
                    <a:pt x="1375" y="647"/>
                  </a:lnTo>
                  <a:lnTo>
                    <a:pt x="1385" y="662"/>
                  </a:lnTo>
                  <a:lnTo>
                    <a:pt x="1392" y="678"/>
                  </a:lnTo>
                  <a:lnTo>
                    <a:pt x="1395" y="697"/>
                  </a:lnTo>
                  <a:lnTo>
                    <a:pt x="1392" y="764"/>
                  </a:lnTo>
                  <a:lnTo>
                    <a:pt x="1382" y="829"/>
                  </a:lnTo>
                  <a:lnTo>
                    <a:pt x="1367" y="893"/>
                  </a:lnTo>
                  <a:lnTo>
                    <a:pt x="1346" y="954"/>
                  </a:lnTo>
                  <a:lnTo>
                    <a:pt x="1320" y="1012"/>
                  </a:lnTo>
                  <a:lnTo>
                    <a:pt x="1289" y="1066"/>
                  </a:lnTo>
                  <a:lnTo>
                    <a:pt x="1252" y="1118"/>
                  </a:lnTo>
                  <a:lnTo>
                    <a:pt x="1212" y="1167"/>
                  </a:lnTo>
                  <a:lnTo>
                    <a:pt x="1167" y="1212"/>
                  </a:lnTo>
                  <a:lnTo>
                    <a:pt x="1119" y="1252"/>
                  </a:lnTo>
                  <a:lnTo>
                    <a:pt x="1067" y="1288"/>
                  </a:lnTo>
                  <a:lnTo>
                    <a:pt x="1012" y="1320"/>
                  </a:lnTo>
                  <a:lnTo>
                    <a:pt x="953" y="1345"/>
                  </a:lnTo>
                  <a:lnTo>
                    <a:pt x="893" y="1366"/>
                  </a:lnTo>
                  <a:lnTo>
                    <a:pt x="830" y="1381"/>
                  </a:lnTo>
                  <a:lnTo>
                    <a:pt x="765" y="1391"/>
                  </a:lnTo>
                  <a:lnTo>
                    <a:pt x="697" y="1394"/>
                  </a:lnTo>
                  <a:lnTo>
                    <a:pt x="630" y="1391"/>
                  </a:lnTo>
                  <a:lnTo>
                    <a:pt x="565" y="1381"/>
                  </a:lnTo>
                  <a:lnTo>
                    <a:pt x="502" y="1366"/>
                  </a:lnTo>
                  <a:lnTo>
                    <a:pt x="442" y="1345"/>
                  </a:lnTo>
                  <a:lnTo>
                    <a:pt x="383" y="1320"/>
                  </a:lnTo>
                  <a:lnTo>
                    <a:pt x="328" y="1288"/>
                  </a:lnTo>
                  <a:lnTo>
                    <a:pt x="276" y="1252"/>
                  </a:lnTo>
                  <a:lnTo>
                    <a:pt x="228" y="1212"/>
                  </a:lnTo>
                  <a:lnTo>
                    <a:pt x="183" y="1167"/>
                  </a:lnTo>
                  <a:lnTo>
                    <a:pt x="143" y="1118"/>
                  </a:lnTo>
                  <a:lnTo>
                    <a:pt x="107" y="1066"/>
                  </a:lnTo>
                  <a:lnTo>
                    <a:pt x="76" y="1012"/>
                  </a:lnTo>
                  <a:lnTo>
                    <a:pt x="49" y="954"/>
                  </a:lnTo>
                  <a:lnTo>
                    <a:pt x="28" y="893"/>
                  </a:lnTo>
                  <a:lnTo>
                    <a:pt x="13" y="829"/>
                  </a:lnTo>
                  <a:lnTo>
                    <a:pt x="3" y="764"/>
                  </a:lnTo>
                  <a:lnTo>
                    <a:pt x="0" y="697"/>
                  </a:lnTo>
                  <a:lnTo>
                    <a:pt x="3" y="630"/>
                  </a:lnTo>
                  <a:lnTo>
                    <a:pt x="13" y="565"/>
                  </a:lnTo>
                  <a:lnTo>
                    <a:pt x="28" y="501"/>
                  </a:lnTo>
                  <a:lnTo>
                    <a:pt x="49" y="441"/>
                  </a:lnTo>
                  <a:lnTo>
                    <a:pt x="76" y="382"/>
                  </a:lnTo>
                  <a:lnTo>
                    <a:pt x="107" y="328"/>
                  </a:lnTo>
                  <a:lnTo>
                    <a:pt x="143" y="276"/>
                  </a:lnTo>
                  <a:lnTo>
                    <a:pt x="183" y="227"/>
                  </a:lnTo>
                  <a:lnTo>
                    <a:pt x="228" y="182"/>
                  </a:lnTo>
                  <a:lnTo>
                    <a:pt x="276" y="142"/>
                  </a:lnTo>
                  <a:lnTo>
                    <a:pt x="328" y="107"/>
                  </a:lnTo>
                  <a:lnTo>
                    <a:pt x="383" y="75"/>
                  </a:lnTo>
                  <a:lnTo>
                    <a:pt x="442" y="49"/>
                  </a:lnTo>
                  <a:lnTo>
                    <a:pt x="502" y="28"/>
                  </a:lnTo>
                  <a:lnTo>
                    <a:pt x="565" y="12"/>
                  </a:lnTo>
                  <a:lnTo>
                    <a:pt x="630" y="3"/>
                  </a:lnTo>
                  <a:lnTo>
                    <a:pt x="6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grpSp>
      <p:grpSp>
        <p:nvGrpSpPr>
          <p:cNvPr id="167" name="Group 53">
            <a:extLst>
              <a:ext uri="{FF2B5EF4-FFF2-40B4-BE49-F238E27FC236}">
                <a16:creationId xmlns:a16="http://schemas.microsoft.com/office/drawing/2014/main" xmlns="" id="{34AA22D8-E853-4C28-BC23-6EB704D9BD67}"/>
              </a:ext>
            </a:extLst>
          </p:cNvPr>
          <p:cNvGrpSpPr/>
          <p:nvPr/>
        </p:nvGrpSpPr>
        <p:grpSpPr>
          <a:xfrm>
            <a:off x="8397876" y="3838402"/>
            <a:ext cx="561091" cy="642567"/>
            <a:chOff x="9990138" y="2690813"/>
            <a:chExt cx="481013" cy="550863"/>
          </a:xfrm>
          <a:solidFill>
            <a:schemeClr val="bg1"/>
          </a:solidFill>
        </p:grpSpPr>
        <p:sp>
          <p:nvSpPr>
            <p:cNvPr id="168" name="Freeform 107">
              <a:extLst>
                <a:ext uri="{FF2B5EF4-FFF2-40B4-BE49-F238E27FC236}">
                  <a16:creationId xmlns:a16="http://schemas.microsoft.com/office/drawing/2014/main" xmlns="" id="{59A2E5CB-E168-4D17-BD0E-C4C7DF7CD348}"/>
                </a:ext>
              </a:extLst>
            </p:cNvPr>
            <p:cNvSpPr>
              <a:spLocks/>
            </p:cNvSpPr>
            <p:nvPr/>
          </p:nvSpPr>
          <p:spPr bwMode="auto">
            <a:xfrm>
              <a:off x="10121901" y="3182938"/>
              <a:ext cx="219075" cy="58738"/>
            </a:xfrm>
            <a:custGeom>
              <a:avLst/>
              <a:gdLst>
                <a:gd name="T0" fmla="*/ 689 w 1378"/>
                <a:gd name="T1" fmla="*/ 0 h 371"/>
                <a:gd name="T2" fmla="*/ 708 w 1378"/>
                <a:gd name="T3" fmla="*/ 2 h 371"/>
                <a:gd name="T4" fmla="*/ 724 w 1378"/>
                <a:gd name="T5" fmla="*/ 10 h 371"/>
                <a:gd name="T6" fmla="*/ 739 w 1378"/>
                <a:gd name="T7" fmla="*/ 20 h 371"/>
                <a:gd name="T8" fmla="*/ 749 w 1378"/>
                <a:gd name="T9" fmla="*/ 35 h 371"/>
                <a:gd name="T10" fmla="*/ 757 w 1378"/>
                <a:gd name="T11" fmla="*/ 51 h 371"/>
                <a:gd name="T12" fmla="*/ 759 w 1378"/>
                <a:gd name="T13" fmla="*/ 70 h 371"/>
                <a:gd name="T14" fmla="*/ 759 w 1378"/>
                <a:gd name="T15" fmla="*/ 230 h 371"/>
                <a:gd name="T16" fmla="*/ 1307 w 1378"/>
                <a:gd name="T17" fmla="*/ 230 h 371"/>
                <a:gd name="T18" fmla="*/ 1326 w 1378"/>
                <a:gd name="T19" fmla="*/ 232 h 371"/>
                <a:gd name="T20" fmla="*/ 1343 w 1378"/>
                <a:gd name="T21" fmla="*/ 239 h 371"/>
                <a:gd name="T22" fmla="*/ 1357 w 1378"/>
                <a:gd name="T23" fmla="*/ 250 h 371"/>
                <a:gd name="T24" fmla="*/ 1368 w 1378"/>
                <a:gd name="T25" fmla="*/ 265 h 371"/>
                <a:gd name="T26" fmla="*/ 1375 w 1378"/>
                <a:gd name="T27" fmla="*/ 282 h 371"/>
                <a:gd name="T28" fmla="*/ 1378 w 1378"/>
                <a:gd name="T29" fmla="*/ 300 h 371"/>
                <a:gd name="T30" fmla="*/ 1376 w 1378"/>
                <a:gd name="T31" fmla="*/ 319 h 371"/>
                <a:gd name="T32" fmla="*/ 1368 w 1378"/>
                <a:gd name="T33" fmla="*/ 336 h 371"/>
                <a:gd name="T34" fmla="*/ 1358 w 1378"/>
                <a:gd name="T35" fmla="*/ 349 h 371"/>
                <a:gd name="T36" fmla="*/ 1343 w 1378"/>
                <a:gd name="T37" fmla="*/ 361 h 371"/>
                <a:gd name="T38" fmla="*/ 1326 w 1378"/>
                <a:gd name="T39" fmla="*/ 367 h 371"/>
                <a:gd name="T40" fmla="*/ 1308 w 1378"/>
                <a:gd name="T41" fmla="*/ 371 h 371"/>
                <a:gd name="T42" fmla="*/ 71 w 1378"/>
                <a:gd name="T43" fmla="*/ 371 h 371"/>
                <a:gd name="T44" fmla="*/ 52 w 1378"/>
                <a:gd name="T45" fmla="*/ 367 h 371"/>
                <a:gd name="T46" fmla="*/ 35 w 1378"/>
                <a:gd name="T47" fmla="*/ 361 h 371"/>
                <a:gd name="T48" fmla="*/ 21 w 1378"/>
                <a:gd name="T49" fmla="*/ 349 h 371"/>
                <a:gd name="T50" fmla="*/ 9 w 1378"/>
                <a:gd name="T51" fmla="*/ 336 h 371"/>
                <a:gd name="T52" fmla="*/ 3 w 1378"/>
                <a:gd name="T53" fmla="*/ 319 h 371"/>
                <a:gd name="T54" fmla="*/ 0 w 1378"/>
                <a:gd name="T55" fmla="*/ 300 h 371"/>
                <a:gd name="T56" fmla="*/ 3 w 1378"/>
                <a:gd name="T57" fmla="*/ 282 h 371"/>
                <a:gd name="T58" fmla="*/ 9 w 1378"/>
                <a:gd name="T59" fmla="*/ 265 h 371"/>
                <a:gd name="T60" fmla="*/ 21 w 1378"/>
                <a:gd name="T61" fmla="*/ 250 h 371"/>
                <a:gd name="T62" fmla="*/ 35 w 1378"/>
                <a:gd name="T63" fmla="*/ 239 h 371"/>
                <a:gd name="T64" fmla="*/ 52 w 1378"/>
                <a:gd name="T65" fmla="*/ 232 h 371"/>
                <a:gd name="T66" fmla="*/ 71 w 1378"/>
                <a:gd name="T67" fmla="*/ 230 h 371"/>
                <a:gd name="T68" fmla="*/ 618 w 1378"/>
                <a:gd name="T69" fmla="*/ 230 h 371"/>
                <a:gd name="T70" fmla="*/ 618 w 1378"/>
                <a:gd name="T71" fmla="*/ 70 h 371"/>
                <a:gd name="T72" fmla="*/ 621 w 1378"/>
                <a:gd name="T73" fmla="*/ 51 h 371"/>
                <a:gd name="T74" fmla="*/ 627 w 1378"/>
                <a:gd name="T75" fmla="*/ 35 h 371"/>
                <a:gd name="T76" fmla="*/ 639 w 1378"/>
                <a:gd name="T77" fmla="*/ 20 h 371"/>
                <a:gd name="T78" fmla="*/ 653 w 1378"/>
                <a:gd name="T79" fmla="*/ 10 h 371"/>
                <a:gd name="T80" fmla="*/ 670 w 1378"/>
                <a:gd name="T81" fmla="*/ 2 h 371"/>
                <a:gd name="T82" fmla="*/ 689 w 1378"/>
                <a:gd name="T83"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78" h="371">
                  <a:moveTo>
                    <a:pt x="689" y="0"/>
                  </a:moveTo>
                  <a:lnTo>
                    <a:pt x="708" y="2"/>
                  </a:lnTo>
                  <a:lnTo>
                    <a:pt x="724" y="10"/>
                  </a:lnTo>
                  <a:lnTo>
                    <a:pt x="739" y="20"/>
                  </a:lnTo>
                  <a:lnTo>
                    <a:pt x="749" y="35"/>
                  </a:lnTo>
                  <a:lnTo>
                    <a:pt x="757" y="51"/>
                  </a:lnTo>
                  <a:lnTo>
                    <a:pt x="759" y="70"/>
                  </a:lnTo>
                  <a:lnTo>
                    <a:pt x="759" y="230"/>
                  </a:lnTo>
                  <a:lnTo>
                    <a:pt x="1307" y="230"/>
                  </a:lnTo>
                  <a:lnTo>
                    <a:pt x="1326" y="232"/>
                  </a:lnTo>
                  <a:lnTo>
                    <a:pt x="1343" y="239"/>
                  </a:lnTo>
                  <a:lnTo>
                    <a:pt x="1357" y="250"/>
                  </a:lnTo>
                  <a:lnTo>
                    <a:pt x="1368" y="265"/>
                  </a:lnTo>
                  <a:lnTo>
                    <a:pt x="1375" y="282"/>
                  </a:lnTo>
                  <a:lnTo>
                    <a:pt x="1378" y="300"/>
                  </a:lnTo>
                  <a:lnTo>
                    <a:pt x="1376" y="319"/>
                  </a:lnTo>
                  <a:lnTo>
                    <a:pt x="1368" y="336"/>
                  </a:lnTo>
                  <a:lnTo>
                    <a:pt x="1358" y="349"/>
                  </a:lnTo>
                  <a:lnTo>
                    <a:pt x="1343" y="361"/>
                  </a:lnTo>
                  <a:lnTo>
                    <a:pt x="1326" y="367"/>
                  </a:lnTo>
                  <a:lnTo>
                    <a:pt x="1308" y="371"/>
                  </a:lnTo>
                  <a:lnTo>
                    <a:pt x="71" y="371"/>
                  </a:lnTo>
                  <a:lnTo>
                    <a:pt x="52" y="367"/>
                  </a:lnTo>
                  <a:lnTo>
                    <a:pt x="35" y="361"/>
                  </a:lnTo>
                  <a:lnTo>
                    <a:pt x="21" y="349"/>
                  </a:lnTo>
                  <a:lnTo>
                    <a:pt x="9" y="336"/>
                  </a:lnTo>
                  <a:lnTo>
                    <a:pt x="3" y="319"/>
                  </a:lnTo>
                  <a:lnTo>
                    <a:pt x="0" y="300"/>
                  </a:lnTo>
                  <a:lnTo>
                    <a:pt x="3" y="282"/>
                  </a:lnTo>
                  <a:lnTo>
                    <a:pt x="9" y="265"/>
                  </a:lnTo>
                  <a:lnTo>
                    <a:pt x="21" y="250"/>
                  </a:lnTo>
                  <a:lnTo>
                    <a:pt x="35" y="239"/>
                  </a:lnTo>
                  <a:lnTo>
                    <a:pt x="52" y="232"/>
                  </a:lnTo>
                  <a:lnTo>
                    <a:pt x="71" y="230"/>
                  </a:lnTo>
                  <a:lnTo>
                    <a:pt x="618" y="230"/>
                  </a:lnTo>
                  <a:lnTo>
                    <a:pt x="618" y="70"/>
                  </a:lnTo>
                  <a:lnTo>
                    <a:pt x="621" y="51"/>
                  </a:lnTo>
                  <a:lnTo>
                    <a:pt x="627" y="35"/>
                  </a:lnTo>
                  <a:lnTo>
                    <a:pt x="639" y="20"/>
                  </a:lnTo>
                  <a:lnTo>
                    <a:pt x="653" y="10"/>
                  </a:lnTo>
                  <a:lnTo>
                    <a:pt x="670" y="2"/>
                  </a:lnTo>
                  <a:lnTo>
                    <a:pt x="6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169" name="Freeform 108">
              <a:extLst>
                <a:ext uri="{FF2B5EF4-FFF2-40B4-BE49-F238E27FC236}">
                  <a16:creationId xmlns:a16="http://schemas.microsoft.com/office/drawing/2014/main" xmlns="" id="{8429A3BC-A8A6-4BE7-A4E0-33A382904018}"/>
                </a:ext>
              </a:extLst>
            </p:cNvPr>
            <p:cNvSpPr>
              <a:spLocks noEditPoints="1"/>
            </p:cNvSpPr>
            <p:nvPr/>
          </p:nvSpPr>
          <p:spPr bwMode="auto">
            <a:xfrm>
              <a:off x="9990138" y="2809875"/>
              <a:ext cx="481013" cy="347663"/>
            </a:xfrm>
            <a:custGeom>
              <a:avLst/>
              <a:gdLst>
                <a:gd name="T0" fmla="*/ 1388 w 3034"/>
                <a:gd name="T1" fmla="*/ 1364 h 2187"/>
                <a:gd name="T2" fmla="*/ 1263 w 3034"/>
                <a:gd name="T3" fmla="*/ 1465 h 2187"/>
                <a:gd name="T4" fmla="*/ 1808 w 3034"/>
                <a:gd name="T5" fmla="*/ 1577 h 2187"/>
                <a:gd name="T6" fmla="*/ 1732 w 3034"/>
                <a:gd name="T7" fmla="*/ 1434 h 2187"/>
                <a:gd name="T8" fmla="*/ 1594 w 3034"/>
                <a:gd name="T9" fmla="*/ 1351 h 2187"/>
                <a:gd name="T10" fmla="*/ 2873 w 3034"/>
                <a:gd name="T11" fmla="*/ 0 h 2187"/>
                <a:gd name="T12" fmla="*/ 2986 w 3034"/>
                <a:gd name="T13" fmla="*/ 47 h 2187"/>
                <a:gd name="T14" fmla="*/ 3034 w 3034"/>
                <a:gd name="T15" fmla="*/ 160 h 2187"/>
                <a:gd name="T16" fmla="*/ 3006 w 3034"/>
                <a:gd name="T17" fmla="*/ 2117 h 2187"/>
                <a:gd name="T18" fmla="*/ 2906 w 3034"/>
                <a:gd name="T19" fmla="*/ 2184 h 2187"/>
                <a:gd name="T20" fmla="*/ 98 w 3034"/>
                <a:gd name="T21" fmla="*/ 2175 h 2187"/>
                <a:gd name="T22" fmla="*/ 13 w 3034"/>
                <a:gd name="T23" fmla="*/ 2089 h 2187"/>
                <a:gd name="T24" fmla="*/ 2 w 3034"/>
                <a:gd name="T25" fmla="*/ 1625 h 2187"/>
                <a:gd name="T26" fmla="*/ 51 w 3034"/>
                <a:gd name="T27" fmla="*/ 1576 h 2187"/>
                <a:gd name="T28" fmla="*/ 645 w 3034"/>
                <a:gd name="T29" fmla="*/ 1577 h 2187"/>
                <a:gd name="T30" fmla="*/ 716 w 3034"/>
                <a:gd name="T31" fmla="*/ 1411 h 2187"/>
                <a:gd name="T32" fmla="*/ 851 w 3034"/>
                <a:gd name="T33" fmla="*/ 1296 h 2187"/>
                <a:gd name="T34" fmla="*/ 1030 w 3034"/>
                <a:gd name="T35" fmla="*/ 1252 h 2187"/>
                <a:gd name="T36" fmla="*/ 1090 w 3034"/>
                <a:gd name="T37" fmla="*/ 1287 h 2187"/>
                <a:gd name="T38" fmla="*/ 1090 w 3034"/>
                <a:gd name="T39" fmla="*/ 1358 h 2187"/>
                <a:gd name="T40" fmla="*/ 1030 w 3034"/>
                <a:gd name="T41" fmla="*/ 1393 h 2187"/>
                <a:gd name="T42" fmla="*/ 892 w 3034"/>
                <a:gd name="T43" fmla="*/ 1434 h 2187"/>
                <a:gd name="T44" fmla="*/ 801 w 3034"/>
                <a:gd name="T45" fmla="*/ 1542 h 2187"/>
                <a:gd name="T46" fmla="*/ 1096 w 3034"/>
                <a:gd name="T47" fmla="*/ 1482 h 2187"/>
                <a:gd name="T48" fmla="*/ 1200 w 3034"/>
                <a:gd name="T49" fmla="*/ 1324 h 2187"/>
                <a:gd name="T50" fmla="*/ 1362 w 3034"/>
                <a:gd name="T51" fmla="*/ 1224 h 2187"/>
                <a:gd name="T52" fmla="*/ 1432 w 3034"/>
                <a:gd name="T53" fmla="*/ 1206 h 2187"/>
                <a:gd name="T54" fmla="*/ 1519 w 3034"/>
                <a:gd name="T55" fmla="*/ 1199 h 2187"/>
                <a:gd name="T56" fmla="*/ 1695 w 3034"/>
                <a:gd name="T57" fmla="*/ 1238 h 2187"/>
                <a:gd name="T58" fmla="*/ 1849 w 3034"/>
                <a:gd name="T59" fmla="*/ 1356 h 2187"/>
                <a:gd name="T60" fmla="*/ 1940 w 3034"/>
                <a:gd name="T61" fmla="*/ 1528 h 2187"/>
                <a:gd name="T62" fmla="*/ 2201 w 3034"/>
                <a:gd name="T63" fmla="*/ 1511 h 2187"/>
                <a:gd name="T64" fmla="*/ 2096 w 3034"/>
                <a:gd name="T65" fmla="*/ 1417 h 2187"/>
                <a:gd name="T66" fmla="*/ 1970 w 3034"/>
                <a:gd name="T67" fmla="*/ 1391 h 2187"/>
                <a:gd name="T68" fmla="*/ 1920 w 3034"/>
                <a:gd name="T69" fmla="*/ 1342 h 2187"/>
                <a:gd name="T70" fmla="*/ 1938 w 3034"/>
                <a:gd name="T71" fmla="*/ 1273 h 2187"/>
                <a:gd name="T72" fmla="*/ 2035 w 3034"/>
                <a:gd name="T73" fmla="*/ 1255 h 2187"/>
                <a:gd name="T74" fmla="*/ 2206 w 3034"/>
                <a:gd name="T75" fmla="*/ 1319 h 2187"/>
                <a:gd name="T76" fmla="*/ 2328 w 3034"/>
                <a:gd name="T77" fmla="*/ 1449 h 2187"/>
                <a:gd name="T78" fmla="*/ 2674 w 3034"/>
                <a:gd name="T79" fmla="*/ 1577 h 2187"/>
                <a:gd name="T80" fmla="*/ 2734 w 3034"/>
                <a:gd name="T81" fmla="*/ 1612 h 2187"/>
                <a:gd name="T82" fmla="*/ 2734 w 3034"/>
                <a:gd name="T83" fmla="*/ 1683 h 2187"/>
                <a:gd name="T84" fmla="*/ 2674 w 3034"/>
                <a:gd name="T85" fmla="*/ 1718 h 2187"/>
                <a:gd name="T86" fmla="*/ 150 w 3034"/>
                <a:gd name="T87" fmla="*/ 2045 h 2187"/>
                <a:gd name="T88" fmla="*/ 2891 w 3034"/>
                <a:gd name="T89" fmla="*/ 2037 h 2187"/>
                <a:gd name="T90" fmla="*/ 2883 w 3034"/>
                <a:gd name="T91" fmla="*/ 143 h 2187"/>
                <a:gd name="T92" fmla="*/ 2078 w 3034"/>
                <a:gd name="T93" fmla="*/ 131 h 2187"/>
                <a:gd name="T94" fmla="*/ 2044 w 3034"/>
                <a:gd name="T95" fmla="*/ 70 h 2187"/>
                <a:gd name="T96" fmla="*/ 2078 w 3034"/>
                <a:gd name="T97" fmla="*/ 9 h 2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34" h="2187">
                  <a:moveTo>
                    <a:pt x="1510" y="1339"/>
                  </a:moveTo>
                  <a:lnTo>
                    <a:pt x="1467" y="1342"/>
                  </a:lnTo>
                  <a:lnTo>
                    <a:pt x="1427" y="1351"/>
                  </a:lnTo>
                  <a:lnTo>
                    <a:pt x="1388" y="1364"/>
                  </a:lnTo>
                  <a:lnTo>
                    <a:pt x="1352" y="1383"/>
                  </a:lnTo>
                  <a:lnTo>
                    <a:pt x="1318" y="1407"/>
                  </a:lnTo>
                  <a:lnTo>
                    <a:pt x="1288" y="1434"/>
                  </a:lnTo>
                  <a:lnTo>
                    <a:pt x="1263" y="1465"/>
                  </a:lnTo>
                  <a:lnTo>
                    <a:pt x="1242" y="1500"/>
                  </a:lnTo>
                  <a:lnTo>
                    <a:pt x="1225" y="1537"/>
                  </a:lnTo>
                  <a:lnTo>
                    <a:pt x="1213" y="1577"/>
                  </a:lnTo>
                  <a:lnTo>
                    <a:pt x="1808" y="1577"/>
                  </a:lnTo>
                  <a:lnTo>
                    <a:pt x="1795" y="1537"/>
                  </a:lnTo>
                  <a:lnTo>
                    <a:pt x="1778" y="1500"/>
                  </a:lnTo>
                  <a:lnTo>
                    <a:pt x="1757" y="1465"/>
                  </a:lnTo>
                  <a:lnTo>
                    <a:pt x="1732" y="1434"/>
                  </a:lnTo>
                  <a:lnTo>
                    <a:pt x="1702" y="1407"/>
                  </a:lnTo>
                  <a:lnTo>
                    <a:pt x="1669" y="1383"/>
                  </a:lnTo>
                  <a:lnTo>
                    <a:pt x="1633" y="1364"/>
                  </a:lnTo>
                  <a:lnTo>
                    <a:pt x="1594" y="1351"/>
                  </a:lnTo>
                  <a:lnTo>
                    <a:pt x="1553" y="1342"/>
                  </a:lnTo>
                  <a:lnTo>
                    <a:pt x="1510" y="1339"/>
                  </a:lnTo>
                  <a:close/>
                  <a:moveTo>
                    <a:pt x="2114" y="0"/>
                  </a:moveTo>
                  <a:lnTo>
                    <a:pt x="2873" y="0"/>
                  </a:lnTo>
                  <a:lnTo>
                    <a:pt x="2906" y="3"/>
                  </a:lnTo>
                  <a:lnTo>
                    <a:pt x="2935" y="12"/>
                  </a:lnTo>
                  <a:lnTo>
                    <a:pt x="2963" y="27"/>
                  </a:lnTo>
                  <a:lnTo>
                    <a:pt x="2986" y="47"/>
                  </a:lnTo>
                  <a:lnTo>
                    <a:pt x="3006" y="71"/>
                  </a:lnTo>
                  <a:lnTo>
                    <a:pt x="3021" y="98"/>
                  </a:lnTo>
                  <a:lnTo>
                    <a:pt x="3030" y="128"/>
                  </a:lnTo>
                  <a:lnTo>
                    <a:pt x="3034" y="160"/>
                  </a:lnTo>
                  <a:lnTo>
                    <a:pt x="3034" y="2027"/>
                  </a:lnTo>
                  <a:lnTo>
                    <a:pt x="3030" y="2058"/>
                  </a:lnTo>
                  <a:lnTo>
                    <a:pt x="3021" y="2089"/>
                  </a:lnTo>
                  <a:lnTo>
                    <a:pt x="3006" y="2117"/>
                  </a:lnTo>
                  <a:lnTo>
                    <a:pt x="2986" y="2140"/>
                  </a:lnTo>
                  <a:lnTo>
                    <a:pt x="2963" y="2160"/>
                  </a:lnTo>
                  <a:lnTo>
                    <a:pt x="2935" y="2175"/>
                  </a:lnTo>
                  <a:lnTo>
                    <a:pt x="2906" y="2184"/>
                  </a:lnTo>
                  <a:lnTo>
                    <a:pt x="2873" y="2187"/>
                  </a:lnTo>
                  <a:lnTo>
                    <a:pt x="161" y="2187"/>
                  </a:lnTo>
                  <a:lnTo>
                    <a:pt x="128" y="2184"/>
                  </a:lnTo>
                  <a:lnTo>
                    <a:pt x="98" y="2175"/>
                  </a:lnTo>
                  <a:lnTo>
                    <a:pt x="71" y="2160"/>
                  </a:lnTo>
                  <a:lnTo>
                    <a:pt x="47" y="2140"/>
                  </a:lnTo>
                  <a:lnTo>
                    <a:pt x="28" y="2117"/>
                  </a:lnTo>
                  <a:lnTo>
                    <a:pt x="13" y="2089"/>
                  </a:lnTo>
                  <a:lnTo>
                    <a:pt x="3" y="2058"/>
                  </a:lnTo>
                  <a:lnTo>
                    <a:pt x="0" y="2027"/>
                  </a:lnTo>
                  <a:lnTo>
                    <a:pt x="0" y="1644"/>
                  </a:lnTo>
                  <a:lnTo>
                    <a:pt x="2" y="1625"/>
                  </a:lnTo>
                  <a:lnTo>
                    <a:pt x="10" y="1608"/>
                  </a:lnTo>
                  <a:lnTo>
                    <a:pt x="20" y="1594"/>
                  </a:lnTo>
                  <a:lnTo>
                    <a:pt x="34" y="1582"/>
                  </a:lnTo>
                  <a:lnTo>
                    <a:pt x="51" y="1576"/>
                  </a:lnTo>
                  <a:lnTo>
                    <a:pt x="70" y="1573"/>
                  </a:lnTo>
                  <a:lnTo>
                    <a:pt x="80" y="1574"/>
                  </a:lnTo>
                  <a:lnTo>
                    <a:pt x="91" y="1577"/>
                  </a:lnTo>
                  <a:lnTo>
                    <a:pt x="645" y="1577"/>
                  </a:lnTo>
                  <a:lnTo>
                    <a:pt x="655" y="1532"/>
                  </a:lnTo>
                  <a:lnTo>
                    <a:pt x="671" y="1489"/>
                  </a:lnTo>
                  <a:lnTo>
                    <a:pt x="691" y="1448"/>
                  </a:lnTo>
                  <a:lnTo>
                    <a:pt x="716" y="1411"/>
                  </a:lnTo>
                  <a:lnTo>
                    <a:pt x="744" y="1376"/>
                  </a:lnTo>
                  <a:lnTo>
                    <a:pt x="777" y="1345"/>
                  </a:lnTo>
                  <a:lnTo>
                    <a:pt x="813" y="1318"/>
                  </a:lnTo>
                  <a:lnTo>
                    <a:pt x="851" y="1296"/>
                  </a:lnTo>
                  <a:lnTo>
                    <a:pt x="893" y="1277"/>
                  </a:lnTo>
                  <a:lnTo>
                    <a:pt x="937" y="1264"/>
                  </a:lnTo>
                  <a:lnTo>
                    <a:pt x="982" y="1255"/>
                  </a:lnTo>
                  <a:lnTo>
                    <a:pt x="1030" y="1252"/>
                  </a:lnTo>
                  <a:lnTo>
                    <a:pt x="1049" y="1254"/>
                  </a:lnTo>
                  <a:lnTo>
                    <a:pt x="1066" y="1262"/>
                  </a:lnTo>
                  <a:lnTo>
                    <a:pt x="1080" y="1272"/>
                  </a:lnTo>
                  <a:lnTo>
                    <a:pt x="1090" y="1287"/>
                  </a:lnTo>
                  <a:lnTo>
                    <a:pt x="1098" y="1304"/>
                  </a:lnTo>
                  <a:lnTo>
                    <a:pt x="1100" y="1322"/>
                  </a:lnTo>
                  <a:lnTo>
                    <a:pt x="1098" y="1341"/>
                  </a:lnTo>
                  <a:lnTo>
                    <a:pt x="1090" y="1358"/>
                  </a:lnTo>
                  <a:lnTo>
                    <a:pt x="1080" y="1372"/>
                  </a:lnTo>
                  <a:lnTo>
                    <a:pt x="1066" y="1383"/>
                  </a:lnTo>
                  <a:lnTo>
                    <a:pt x="1049" y="1390"/>
                  </a:lnTo>
                  <a:lnTo>
                    <a:pt x="1030" y="1393"/>
                  </a:lnTo>
                  <a:lnTo>
                    <a:pt x="993" y="1395"/>
                  </a:lnTo>
                  <a:lnTo>
                    <a:pt x="957" y="1404"/>
                  </a:lnTo>
                  <a:lnTo>
                    <a:pt x="923" y="1416"/>
                  </a:lnTo>
                  <a:lnTo>
                    <a:pt x="892" y="1434"/>
                  </a:lnTo>
                  <a:lnTo>
                    <a:pt x="864" y="1456"/>
                  </a:lnTo>
                  <a:lnTo>
                    <a:pt x="838" y="1482"/>
                  </a:lnTo>
                  <a:lnTo>
                    <a:pt x="818" y="1510"/>
                  </a:lnTo>
                  <a:lnTo>
                    <a:pt x="801" y="1542"/>
                  </a:lnTo>
                  <a:lnTo>
                    <a:pt x="789" y="1577"/>
                  </a:lnTo>
                  <a:lnTo>
                    <a:pt x="1070" y="1577"/>
                  </a:lnTo>
                  <a:lnTo>
                    <a:pt x="1080" y="1528"/>
                  </a:lnTo>
                  <a:lnTo>
                    <a:pt x="1096" y="1482"/>
                  </a:lnTo>
                  <a:lnTo>
                    <a:pt x="1116" y="1438"/>
                  </a:lnTo>
                  <a:lnTo>
                    <a:pt x="1140" y="1397"/>
                  </a:lnTo>
                  <a:lnTo>
                    <a:pt x="1169" y="1359"/>
                  </a:lnTo>
                  <a:lnTo>
                    <a:pt x="1200" y="1324"/>
                  </a:lnTo>
                  <a:lnTo>
                    <a:pt x="1236" y="1292"/>
                  </a:lnTo>
                  <a:lnTo>
                    <a:pt x="1275" y="1265"/>
                  </a:lnTo>
                  <a:lnTo>
                    <a:pt x="1318" y="1242"/>
                  </a:lnTo>
                  <a:lnTo>
                    <a:pt x="1362" y="1224"/>
                  </a:lnTo>
                  <a:lnTo>
                    <a:pt x="1410" y="1210"/>
                  </a:lnTo>
                  <a:lnTo>
                    <a:pt x="1412" y="1209"/>
                  </a:lnTo>
                  <a:lnTo>
                    <a:pt x="1419" y="1208"/>
                  </a:lnTo>
                  <a:lnTo>
                    <a:pt x="1432" y="1206"/>
                  </a:lnTo>
                  <a:lnTo>
                    <a:pt x="1448" y="1204"/>
                  </a:lnTo>
                  <a:lnTo>
                    <a:pt x="1468" y="1201"/>
                  </a:lnTo>
                  <a:lnTo>
                    <a:pt x="1492" y="1199"/>
                  </a:lnTo>
                  <a:lnTo>
                    <a:pt x="1519" y="1199"/>
                  </a:lnTo>
                  <a:lnTo>
                    <a:pt x="1550" y="1200"/>
                  </a:lnTo>
                  <a:lnTo>
                    <a:pt x="1600" y="1208"/>
                  </a:lnTo>
                  <a:lnTo>
                    <a:pt x="1648" y="1220"/>
                  </a:lnTo>
                  <a:lnTo>
                    <a:pt x="1695" y="1238"/>
                  </a:lnTo>
                  <a:lnTo>
                    <a:pt x="1738" y="1262"/>
                  </a:lnTo>
                  <a:lnTo>
                    <a:pt x="1778" y="1289"/>
                  </a:lnTo>
                  <a:lnTo>
                    <a:pt x="1815" y="1320"/>
                  </a:lnTo>
                  <a:lnTo>
                    <a:pt x="1849" y="1356"/>
                  </a:lnTo>
                  <a:lnTo>
                    <a:pt x="1879" y="1394"/>
                  </a:lnTo>
                  <a:lnTo>
                    <a:pt x="1903" y="1436"/>
                  </a:lnTo>
                  <a:lnTo>
                    <a:pt x="1924" y="1481"/>
                  </a:lnTo>
                  <a:lnTo>
                    <a:pt x="1940" y="1528"/>
                  </a:lnTo>
                  <a:lnTo>
                    <a:pt x="1950" y="1577"/>
                  </a:lnTo>
                  <a:lnTo>
                    <a:pt x="2229" y="1577"/>
                  </a:lnTo>
                  <a:lnTo>
                    <a:pt x="2218" y="1543"/>
                  </a:lnTo>
                  <a:lnTo>
                    <a:pt x="2201" y="1511"/>
                  </a:lnTo>
                  <a:lnTo>
                    <a:pt x="2179" y="1483"/>
                  </a:lnTo>
                  <a:lnTo>
                    <a:pt x="2155" y="1456"/>
                  </a:lnTo>
                  <a:lnTo>
                    <a:pt x="2127" y="1435"/>
                  </a:lnTo>
                  <a:lnTo>
                    <a:pt x="2096" y="1417"/>
                  </a:lnTo>
                  <a:lnTo>
                    <a:pt x="2062" y="1405"/>
                  </a:lnTo>
                  <a:lnTo>
                    <a:pt x="2026" y="1396"/>
                  </a:lnTo>
                  <a:lnTo>
                    <a:pt x="1988" y="1393"/>
                  </a:lnTo>
                  <a:lnTo>
                    <a:pt x="1970" y="1391"/>
                  </a:lnTo>
                  <a:lnTo>
                    <a:pt x="1953" y="1383"/>
                  </a:lnTo>
                  <a:lnTo>
                    <a:pt x="1938" y="1373"/>
                  </a:lnTo>
                  <a:lnTo>
                    <a:pt x="1928" y="1359"/>
                  </a:lnTo>
                  <a:lnTo>
                    <a:pt x="1920" y="1342"/>
                  </a:lnTo>
                  <a:lnTo>
                    <a:pt x="1918" y="1323"/>
                  </a:lnTo>
                  <a:lnTo>
                    <a:pt x="1920" y="1304"/>
                  </a:lnTo>
                  <a:lnTo>
                    <a:pt x="1928" y="1287"/>
                  </a:lnTo>
                  <a:lnTo>
                    <a:pt x="1938" y="1273"/>
                  </a:lnTo>
                  <a:lnTo>
                    <a:pt x="1953" y="1263"/>
                  </a:lnTo>
                  <a:lnTo>
                    <a:pt x="1970" y="1255"/>
                  </a:lnTo>
                  <a:lnTo>
                    <a:pt x="1988" y="1253"/>
                  </a:lnTo>
                  <a:lnTo>
                    <a:pt x="2035" y="1255"/>
                  </a:lnTo>
                  <a:lnTo>
                    <a:pt x="2082" y="1264"/>
                  </a:lnTo>
                  <a:lnTo>
                    <a:pt x="2125" y="1278"/>
                  </a:lnTo>
                  <a:lnTo>
                    <a:pt x="2167" y="1296"/>
                  </a:lnTo>
                  <a:lnTo>
                    <a:pt x="2206" y="1319"/>
                  </a:lnTo>
                  <a:lnTo>
                    <a:pt x="2242" y="1346"/>
                  </a:lnTo>
                  <a:lnTo>
                    <a:pt x="2274" y="1377"/>
                  </a:lnTo>
                  <a:lnTo>
                    <a:pt x="2302" y="1412"/>
                  </a:lnTo>
                  <a:lnTo>
                    <a:pt x="2328" y="1449"/>
                  </a:lnTo>
                  <a:lnTo>
                    <a:pt x="2348" y="1489"/>
                  </a:lnTo>
                  <a:lnTo>
                    <a:pt x="2363" y="1533"/>
                  </a:lnTo>
                  <a:lnTo>
                    <a:pt x="2373" y="1577"/>
                  </a:lnTo>
                  <a:lnTo>
                    <a:pt x="2674" y="1577"/>
                  </a:lnTo>
                  <a:lnTo>
                    <a:pt x="2692" y="1580"/>
                  </a:lnTo>
                  <a:lnTo>
                    <a:pt x="2709" y="1588"/>
                  </a:lnTo>
                  <a:lnTo>
                    <a:pt x="2724" y="1598"/>
                  </a:lnTo>
                  <a:lnTo>
                    <a:pt x="2734" y="1612"/>
                  </a:lnTo>
                  <a:lnTo>
                    <a:pt x="2742" y="1629"/>
                  </a:lnTo>
                  <a:lnTo>
                    <a:pt x="2744" y="1648"/>
                  </a:lnTo>
                  <a:lnTo>
                    <a:pt x="2742" y="1667"/>
                  </a:lnTo>
                  <a:lnTo>
                    <a:pt x="2734" y="1683"/>
                  </a:lnTo>
                  <a:lnTo>
                    <a:pt x="2724" y="1698"/>
                  </a:lnTo>
                  <a:lnTo>
                    <a:pt x="2709" y="1708"/>
                  </a:lnTo>
                  <a:lnTo>
                    <a:pt x="2692" y="1716"/>
                  </a:lnTo>
                  <a:lnTo>
                    <a:pt x="2674" y="1718"/>
                  </a:lnTo>
                  <a:lnTo>
                    <a:pt x="140" y="1718"/>
                  </a:lnTo>
                  <a:lnTo>
                    <a:pt x="140" y="2027"/>
                  </a:lnTo>
                  <a:lnTo>
                    <a:pt x="143" y="2037"/>
                  </a:lnTo>
                  <a:lnTo>
                    <a:pt x="150" y="2045"/>
                  </a:lnTo>
                  <a:lnTo>
                    <a:pt x="161" y="2048"/>
                  </a:lnTo>
                  <a:lnTo>
                    <a:pt x="2873" y="2048"/>
                  </a:lnTo>
                  <a:lnTo>
                    <a:pt x="2883" y="2045"/>
                  </a:lnTo>
                  <a:lnTo>
                    <a:pt x="2891" y="2037"/>
                  </a:lnTo>
                  <a:lnTo>
                    <a:pt x="2893" y="2027"/>
                  </a:lnTo>
                  <a:lnTo>
                    <a:pt x="2893" y="160"/>
                  </a:lnTo>
                  <a:lnTo>
                    <a:pt x="2891" y="150"/>
                  </a:lnTo>
                  <a:lnTo>
                    <a:pt x="2883" y="143"/>
                  </a:lnTo>
                  <a:lnTo>
                    <a:pt x="2873" y="140"/>
                  </a:lnTo>
                  <a:lnTo>
                    <a:pt x="2114" y="140"/>
                  </a:lnTo>
                  <a:lnTo>
                    <a:pt x="2095" y="137"/>
                  </a:lnTo>
                  <a:lnTo>
                    <a:pt x="2078" y="131"/>
                  </a:lnTo>
                  <a:lnTo>
                    <a:pt x="2064" y="119"/>
                  </a:lnTo>
                  <a:lnTo>
                    <a:pt x="2053" y="105"/>
                  </a:lnTo>
                  <a:lnTo>
                    <a:pt x="2046" y="89"/>
                  </a:lnTo>
                  <a:lnTo>
                    <a:pt x="2044" y="70"/>
                  </a:lnTo>
                  <a:lnTo>
                    <a:pt x="2046" y="52"/>
                  </a:lnTo>
                  <a:lnTo>
                    <a:pt x="2053" y="35"/>
                  </a:lnTo>
                  <a:lnTo>
                    <a:pt x="2064" y="20"/>
                  </a:lnTo>
                  <a:lnTo>
                    <a:pt x="2078" y="9"/>
                  </a:lnTo>
                  <a:lnTo>
                    <a:pt x="2095" y="2"/>
                  </a:lnTo>
                  <a:lnTo>
                    <a:pt x="21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170" name="Freeform 109">
              <a:extLst>
                <a:ext uri="{FF2B5EF4-FFF2-40B4-BE49-F238E27FC236}">
                  <a16:creationId xmlns:a16="http://schemas.microsoft.com/office/drawing/2014/main" xmlns="" id="{A640FDC5-FF8B-42F2-BAEF-905D10A22EA0}"/>
                </a:ext>
              </a:extLst>
            </p:cNvPr>
            <p:cNvSpPr>
              <a:spLocks/>
            </p:cNvSpPr>
            <p:nvPr/>
          </p:nvSpPr>
          <p:spPr bwMode="auto">
            <a:xfrm>
              <a:off x="9990138" y="2809875"/>
              <a:ext cx="157163" cy="231775"/>
            </a:xfrm>
            <a:custGeom>
              <a:avLst/>
              <a:gdLst>
                <a:gd name="T0" fmla="*/ 161 w 993"/>
                <a:gd name="T1" fmla="*/ 0 h 1455"/>
                <a:gd name="T2" fmla="*/ 922 w 993"/>
                <a:gd name="T3" fmla="*/ 0 h 1455"/>
                <a:gd name="T4" fmla="*/ 941 w 993"/>
                <a:gd name="T5" fmla="*/ 2 h 1455"/>
                <a:gd name="T6" fmla="*/ 958 w 993"/>
                <a:gd name="T7" fmla="*/ 9 h 1455"/>
                <a:gd name="T8" fmla="*/ 972 w 993"/>
                <a:gd name="T9" fmla="*/ 20 h 1455"/>
                <a:gd name="T10" fmla="*/ 983 w 993"/>
                <a:gd name="T11" fmla="*/ 35 h 1455"/>
                <a:gd name="T12" fmla="*/ 990 w 993"/>
                <a:gd name="T13" fmla="*/ 52 h 1455"/>
                <a:gd name="T14" fmla="*/ 993 w 993"/>
                <a:gd name="T15" fmla="*/ 70 h 1455"/>
                <a:gd name="T16" fmla="*/ 990 w 993"/>
                <a:gd name="T17" fmla="*/ 89 h 1455"/>
                <a:gd name="T18" fmla="*/ 983 w 993"/>
                <a:gd name="T19" fmla="*/ 105 h 1455"/>
                <a:gd name="T20" fmla="*/ 972 w 993"/>
                <a:gd name="T21" fmla="*/ 119 h 1455"/>
                <a:gd name="T22" fmla="*/ 958 w 993"/>
                <a:gd name="T23" fmla="*/ 131 h 1455"/>
                <a:gd name="T24" fmla="*/ 941 w 993"/>
                <a:gd name="T25" fmla="*/ 137 h 1455"/>
                <a:gd name="T26" fmla="*/ 922 w 993"/>
                <a:gd name="T27" fmla="*/ 140 h 1455"/>
                <a:gd name="T28" fmla="*/ 161 w 993"/>
                <a:gd name="T29" fmla="*/ 140 h 1455"/>
                <a:gd name="T30" fmla="*/ 150 w 993"/>
                <a:gd name="T31" fmla="*/ 143 h 1455"/>
                <a:gd name="T32" fmla="*/ 143 w 993"/>
                <a:gd name="T33" fmla="*/ 150 h 1455"/>
                <a:gd name="T34" fmla="*/ 140 w 993"/>
                <a:gd name="T35" fmla="*/ 160 h 1455"/>
                <a:gd name="T36" fmla="*/ 140 w 993"/>
                <a:gd name="T37" fmla="*/ 1384 h 1455"/>
                <a:gd name="T38" fmla="*/ 138 w 993"/>
                <a:gd name="T39" fmla="*/ 1404 h 1455"/>
                <a:gd name="T40" fmla="*/ 130 w 993"/>
                <a:gd name="T41" fmla="*/ 1420 h 1455"/>
                <a:gd name="T42" fmla="*/ 120 w 993"/>
                <a:gd name="T43" fmla="*/ 1434 h 1455"/>
                <a:gd name="T44" fmla="*/ 105 w 993"/>
                <a:gd name="T45" fmla="*/ 1446 h 1455"/>
                <a:gd name="T46" fmla="*/ 89 w 993"/>
                <a:gd name="T47" fmla="*/ 1452 h 1455"/>
                <a:gd name="T48" fmla="*/ 70 w 993"/>
                <a:gd name="T49" fmla="*/ 1455 h 1455"/>
                <a:gd name="T50" fmla="*/ 51 w 993"/>
                <a:gd name="T51" fmla="*/ 1452 h 1455"/>
                <a:gd name="T52" fmla="*/ 34 w 993"/>
                <a:gd name="T53" fmla="*/ 1446 h 1455"/>
                <a:gd name="T54" fmla="*/ 20 w 993"/>
                <a:gd name="T55" fmla="*/ 1434 h 1455"/>
                <a:gd name="T56" fmla="*/ 10 w 993"/>
                <a:gd name="T57" fmla="*/ 1420 h 1455"/>
                <a:gd name="T58" fmla="*/ 2 w 993"/>
                <a:gd name="T59" fmla="*/ 1404 h 1455"/>
                <a:gd name="T60" fmla="*/ 0 w 993"/>
                <a:gd name="T61" fmla="*/ 1384 h 1455"/>
                <a:gd name="T62" fmla="*/ 0 w 993"/>
                <a:gd name="T63" fmla="*/ 160 h 1455"/>
                <a:gd name="T64" fmla="*/ 3 w 993"/>
                <a:gd name="T65" fmla="*/ 128 h 1455"/>
                <a:gd name="T66" fmla="*/ 13 w 993"/>
                <a:gd name="T67" fmla="*/ 98 h 1455"/>
                <a:gd name="T68" fmla="*/ 28 w 993"/>
                <a:gd name="T69" fmla="*/ 71 h 1455"/>
                <a:gd name="T70" fmla="*/ 47 w 993"/>
                <a:gd name="T71" fmla="*/ 47 h 1455"/>
                <a:gd name="T72" fmla="*/ 71 w 993"/>
                <a:gd name="T73" fmla="*/ 27 h 1455"/>
                <a:gd name="T74" fmla="*/ 98 w 993"/>
                <a:gd name="T75" fmla="*/ 12 h 1455"/>
                <a:gd name="T76" fmla="*/ 128 w 993"/>
                <a:gd name="T77" fmla="*/ 3 h 1455"/>
                <a:gd name="T78" fmla="*/ 161 w 993"/>
                <a:gd name="T79" fmla="*/ 0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93" h="1455">
                  <a:moveTo>
                    <a:pt x="161" y="0"/>
                  </a:moveTo>
                  <a:lnTo>
                    <a:pt x="922" y="0"/>
                  </a:lnTo>
                  <a:lnTo>
                    <a:pt x="941" y="2"/>
                  </a:lnTo>
                  <a:lnTo>
                    <a:pt x="958" y="9"/>
                  </a:lnTo>
                  <a:lnTo>
                    <a:pt x="972" y="20"/>
                  </a:lnTo>
                  <a:lnTo>
                    <a:pt x="983" y="35"/>
                  </a:lnTo>
                  <a:lnTo>
                    <a:pt x="990" y="52"/>
                  </a:lnTo>
                  <a:lnTo>
                    <a:pt x="993" y="70"/>
                  </a:lnTo>
                  <a:lnTo>
                    <a:pt x="990" y="89"/>
                  </a:lnTo>
                  <a:lnTo>
                    <a:pt x="983" y="105"/>
                  </a:lnTo>
                  <a:lnTo>
                    <a:pt x="972" y="119"/>
                  </a:lnTo>
                  <a:lnTo>
                    <a:pt x="958" y="131"/>
                  </a:lnTo>
                  <a:lnTo>
                    <a:pt x="941" y="137"/>
                  </a:lnTo>
                  <a:lnTo>
                    <a:pt x="922" y="140"/>
                  </a:lnTo>
                  <a:lnTo>
                    <a:pt x="161" y="140"/>
                  </a:lnTo>
                  <a:lnTo>
                    <a:pt x="150" y="143"/>
                  </a:lnTo>
                  <a:lnTo>
                    <a:pt x="143" y="150"/>
                  </a:lnTo>
                  <a:lnTo>
                    <a:pt x="140" y="160"/>
                  </a:lnTo>
                  <a:lnTo>
                    <a:pt x="140" y="1384"/>
                  </a:lnTo>
                  <a:lnTo>
                    <a:pt x="138" y="1404"/>
                  </a:lnTo>
                  <a:lnTo>
                    <a:pt x="130" y="1420"/>
                  </a:lnTo>
                  <a:lnTo>
                    <a:pt x="120" y="1434"/>
                  </a:lnTo>
                  <a:lnTo>
                    <a:pt x="105" y="1446"/>
                  </a:lnTo>
                  <a:lnTo>
                    <a:pt x="89" y="1452"/>
                  </a:lnTo>
                  <a:lnTo>
                    <a:pt x="70" y="1455"/>
                  </a:lnTo>
                  <a:lnTo>
                    <a:pt x="51" y="1452"/>
                  </a:lnTo>
                  <a:lnTo>
                    <a:pt x="34" y="1446"/>
                  </a:lnTo>
                  <a:lnTo>
                    <a:pt x="20" y="1434"/>
                  </a:lnTo>
                  <a:lnTo>
                    <a:pt x="10" y="1420"/>
                  </a:lnTo>
                  <a:lnTo>
                    <a:pt x="2" y="1404"/>
                  </a:lnTo>
                  <a:lnTo>
                    <a:pt x="0" y="1384"/>
                  </a:lnTo>
                  <a:lnTo>
                    <a:pt x="0" y="160"/>
                  </a:lnTo>
                  <a:lnTo>
                    <a:pt x="3" y="128"/>
                  </a:lnTo>
                  <a:lnTo>
                    <a:pt x="13" y="98"/>
                  </a:lnTo>
                  <a:lnTo>
                    <a:pt x="28" y="71"/>
                  </a:lnTo>
                  <a:lnTo>
                    <a:pt x="47" y="47"/>
                  </a:lnTo>
                  <a:lnTo>
                    <a:pt x="71" y="27"/>
                  </a:lnTo>
                  <a:lnTo>
                    <a:pt x="98" y="12"/>
                  </a:lnTo>
                  <a:lnTo>
                    <a:pt x="128" y="3"/>
                  </a:lnTo>
                  <a:lnTo>
                    <a:pt x="1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171" name="Freeform 110">
              <a:extLst>
                <a:ext uri="{FF2B5EF4-FFF2-40B4-BE49-F238E27FC236}">
                  <a16:creationId xmlns:a16="http://schemas.microsoft.com/office/drawing/2014/main" xmlns="" id="{3F3C7A9E-5D4F-4A13-8614-E3B3578431CD}"/>
                </a:ext>
              </a:extLst>
            </p:cNvPr>
            <p:cNvSpPr>
              <a:spLocks/>
            </p:cNvSpPr>
            <p:nvPr/>
          </p:nvSpPr>
          <p:spPr bwMode="auto">
            <a:xfrm>
              <a:off x="10139363" y="2690813"/>
              <a:ext cx="179388" cy="300038"/>
            </a:xfrm>
            <a:custGeom>
              <a:avLst/>
              <a:gdLst>
                <a:gd name="T0" fmla="*/ 603 w 1137"/>
                <a:gd name="T1" fmla="*/ 7 h 1894"/>
                <a:gd name="T2" fmla="*/ 887 w 1137"/>
                <a:gd name="T3" fmla="*/ 325 h 1894"/>
                <a:gd name="T4" fmla="*/ 951 w 1137"/>
                <a:gd name="T5" fmla="*/ 433 h 1894"/>
                <a:gd name="T6" fmla="*/ 974 w 1137"/>
                <a:gd name="T7" fmla="*/ 557 h 1894"/>
                <a:gd name="T8" fmla="*/ 980 w 1137"/>
                <a:gd name="T9" fmla="*/ 1155 h 1894"/>
                <a:gd name="T10" fmla="*/ 1114 w 1137"/>
                <a:gd name="T11" fmla="*/ 1375 h 1894"/>
                <a:gd name="T12" fmla="*/ 1137 w 1137"/>
                <a:gd name="T13" fmla="*/ 1477 h 1894"/>
                <a:gd name="T14" fmla="*/ 1127 w 1137"/>
                <a:gd name="T15" fmla="*/ 1653 h 1894"/>
                <a:gd name="T16" fmla="*/ 1086 w 1137"/>
                <a:gd name="T17" fmla="*/ 1685 h 1894"/>
                <a:gd name="T18" fmla="*/ 912 w 1137"/>
                <a:gd name="T19" fmla="*/ 1823 h 1894"/>
                <a:gd name="T20" fmla="*/ 891 w 1137"/>
                <a:gd name="T21" fmla="*/ 1873 h 1894"/>
                <a:gd name="T22" fmla="*/ 841 w 1137"/>
                <a:gd name="T23" fmla="*/ 1893 h 1894"/>
                <a:gd name="T24" fmla="*/ 793 w 1137"/>
                <a:gd name="T25" fmla="*/ 1873 h 1894"/>
                <a:gd name="T26" fmla="*/ 771 w 1137"/>
                <a:gd name="T27" fmla="*/ 1823 h 1894"/>
                <a:gd name="T28" fmla="*/ 747 w 1137"/>
                <a:gd name="T29" fmla="*/ 1652 h 1894"/>
                <a:gd name="T30" fmla="*/ 740 w 1137"/>
                <a:gd name="T31" fmla="*/ 1598 h 1894"/>
                <a:gd name="T32" fmla="*/ 772 w 1137"/>
                <a:gd name="T33" fmla="*/ 1556 h 1894"/>
                <a:gd name="T34" fmla="*/ 996 w 1137"/>
                <a:gd name="T35" fmla="*/ 1546 h 1894"/>
                <a:gd name="T36" fmla="*/ 988 w 1137"/>
                <a:gd name="T37" fmla="*/ 1436 h 1894"/>
                <a:gd name="T38" fmla="*/ 854 w 1137"/>
                <a:gd name="T39" fmla="*/ 1216 h 1894"/>
                <a:gd name="T40" fmla="*/ 833 w 1137"/>
                <a:gd name="T41" fmla="*/ 1116 h 1894"/>
                <a:gd name="T42" fmla="*/ 824 w 1137"/>
                <a:gd name="T43" fmla="*/ 497 h 1894"/>
                <a:gd name="T44" fmla="*/ 781 w 1137"/>
                <a:gd name="T45" fmla="*/ 416 h 1894"/>
                <a:gd name="T46" fmla="*/ 352 w 1137"/>
                <a:gd name="T47" fmla="*/ 442 h 1894"/>
                <a:gd name="T48" fmla="*/ 321 w 1137"/>
                <a:gd name="T49" fmla="*/ 526 h 1894"/>
                <a:gd name="T50" fmla="*/ 316 w 1137"/>
                <a:gd name="T51" fmla="*/ 1149 h 1894"/>
                <a:gd name="T52" fmla="*/ 276 w 1137"/>
                <a:gd name="T53" fmla="*/ 1252 h 1894"/>
                <a:gd name="T54" fmla="*/ 143 w 1137"/>
                <a:gd name="T55" fmla="*/ 1459 h 1894"/>
                <a:gd name="T56" fmla="*/ 338 w 1137"/>
                <a:gd name="T57" fmla="*/ 1547 h 1894"/>
                <a:gd name="T58" fmla="*/ 388 w 1137"/>
                <a:gd name="T59" fmla="*/ 1567 h 1894"/>
                <a:gd name="T60" fmla="*/ 409 w 1137"/>
                <a:gd name="T61" fmla="*/ 1617 h 1894"/>
                <a:gd name="T62" fmla="*/ 388 w 1137"/>
                <a:gd name="T63" fmla="*/ 1667 h 1894"/>
                <a:gd name="T64" fmla="*/ 338 w 1137"/>
                <a:gd name="T65" fmla="*/ 1688 h 1894"/>
                <a:gd name="T66" fmla="*/ 335 w 1137"/>
                <a:gd name="T67" fmla="*/ 1842 h 1894"/>
                <a:gd name="T68" fmla="*/ 303 w 1137"/>
                <a:gd name="T69" fmla="*/ 1885 h 1894"/>
                <a:gd name="T70" fmla="*/ 250 w 1137"/>
                <a:gd name="T71" fmla="*/ 1891 h 1894"/>
                <a:gd name="T72" fmla="*/ 207 w 1137"/>
                <a:gd name="T73" fmla="*/ 1859 h 1894"/>
                <a:gd name="T74" fmla="*/ 198 w 1137"/>
                <a:gd name="T75" fmla="*/ 1688 h 1894"/>
                <a:gd name="T76" fmla="*/ 35 w 1137"/>
                <a:gd name="T77" fmla="*/ 1678 h 1894"/>
                <a:gd name="T78" fmla="*/ 2 w 1137"/>
                <a:gd name="T79" fmla="*/ 1636 h 1894"/>
                <a:gd name="T80" fmla="*/ 3 w 1137"/>
                <a:gd name="T81" fmla="*/ 1443 h 1894"/>
                <a:gd name="T82" fmla="*/ 45 w 1137"/>
                <a:gd name="T83" fmla="*/ 1338 h 1894"/>
                <a:gd name="T84" fmla="*/ 178 w 1137"/>
                <a:gd name="T85" fmla="*/ 1134 h 1894"/>
                <a:gd name="T86" fmla="*/ 182 w 1137"/>
                <a:gd name="T87" fmla="*/ 515 h 1894"/>
                <a:gd name="T88" fmla="*/ 218 w 1137"/>
                <a:gd name="T89" fmla="*/ 395 h 1894"/>
                <a:gd name="T90" fmla="*/ 522 w 1137"/>
                <a:gd name="T91" fmla="*/ 25 h 1894"/>
                <a:gd name="T92" fmla="*/ 574 w 1137"/>
                <a:gd name="T93" fmla="*/ 0 h 1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37" h="1894">
                  <a:moveTo>
                    <a:pt x="574" y="0"/>
                  </a:moveTo>
                  <a:lnTo>
                    <a:pt x="589" y="3"/>
                  </a:lnTo>
                  <a:lnTo>
                    <a:pt x="603" y="7"/>
                  </a:lnTo>
                  <a:lnTo>
                    <a:pt x="617" y="14"/>
                  </a:lnTo>
                  <a:lnTo>
                    <a:pt x="627" y="25"/>
                  </a:lnTo>
                  <a:lnTo>
                    <a:pt x="887" y="325"/>
                  </a:lnTo>
                  <a:lnTo>
                    <a:pt x="913" y="359"/>
                  </a:lnTo>
                  <a:lnTo>
                    <a:pt x="934" y="395"/>
                  </a:lnTo>
                  <a:lnTo>
                    <a:pt x="951" y="433"/>
                  </a:lnTo>
                  <a:lnTo>
                    <a:pt x="964" y="473"/>
                  </a:lnTo>
                  <a:lnTo>
                    <a:pt x="971" y="515"/>
                  </a:lnTo>
                  <a:lnTo>
                    <a:pt x="974" y="557"/>
                  </a:lnTo>
                  <a:lnTo>
                    <a:pt x="974" y="1118"/>
                  </a:lnTo>
                  <a:lnTo>
                    <a:pt x="976" y="1137"/>
                  </a:lnTo>
                  <a:lnTo>
                    <a:pt x="980" y="1155"/>
                  </a:lnTo>
                  <a:lnTo>
                    <a:pt x="989" y="1173"/>
                  </a:lnTo>
                  <a:lnTo>
                    <a:pt x="1097" y="1343"/>
                  </a:lnTo>
                  <a:lnTo>
                    <a:pt x="1114" y="1375"/>
                  </a:lnTo>
                  <a:lnTo>
                    <a:pt x="1127" y="1407"/>
                  </a:lnTo>
                  <a:lnTo>
                    <a:pt x="1134" y="1442"/>
                  </a:lnTo>
                  <a:lnTo>
                    <a:pt x="1137" y="1477"/>
                  </a:lnTo>
                  <a:lnTo>
                    <a:pt x="1137" y="1617"/>
                  </a:lnTo>
                  <a:lnTo>
                    <a:pt x="1134" y="1636"/>
                  </a:lnTo>
                  <a:lnTo>
                    <a:pt x="1127" y="1653"/>
                  </a:lnTo>
                  <a:lnTo>
                    <a:pt x="1116" y="1667"/>
                  </a:lnTo>
                  <a:lnTo>
                    <a:pt x="1102" y="1678"/>
                  </a:lnTo>
                  <a:lnTo>
                    <a:pt x="1086" y="1685"/>
                  </a:lnTo>
                  <a:lnTo>
                    <a:pt x="1067" y="1688"/>
                  </a:lnTo>
                  <a:lnTo>
                    <a:pt x="912" y="1688"/>
                  </a:lnTo>
                  <a:lnTo>
                    <a:pt x="912" y="1823"/>
                  </a:lnTo>
                  <a:lnTo>
                    <a:pt x="909" y="1841"/>
                  </a:lnTo>
                  <a:lnTo>
                    <a:pt x="903" y="1858"/>
                  </a:lnTo>
                  <a:lnTo>
                    <a:pt x="891" y="1873"/>
                  </a:lnTo>
                  <a:lnTo>
                    <a:pt x="877" y="1883"/>
                  </a:lnTo>
                  <a:lnTo>
                    <a:pt x="860" y="1891"/>
                  </a:lnTo>
                  <a:lnTo>
                    <a:pt x="841" y="1893"/>
                  </a:lnTo>
                  <a:lnTo>
                    <a:pt x="823" y="1891"/>
                  </a:lnTo>
                  <a:lnTo>
                    <a:pt x="806" y="1883"/>
                  </a:lnTo>
                  <a:lnTo>
                    <a:pt x="793" y="1873"/>
                  </a:lnTo>
                  <a:lnTo>
                    <a:pt x="781" y="1858"/>
                  </a:lnTo>
                  <a:lnTo>
                    <a:pt x="773" y="1841"/>
                  </a:lnTo>
                  <a:lnTo>
                    <a:pt x="771" y="1823"/>
                  </a:lnTo>
                  <a:lnTo>
                    <a:pt x="771" y="1676"/>
                  </a:lnTo>
                  <a:lnTo>
                    <a:pt x="758" y="1666"/>
                  </a:lnTo>
                  <a:lnTo>
                    <a:pt x="747" y="1652"/>
                  </a:lnTo>
                  <a:lnTo>
                    <a:pt x="740" y="1635"/>
                  </a:lnTo>
                  <a:lnTo>
                    <a:pt x="737" y="1617"/>
                  </a:lnTo>
                  <a:lnTo>
                    <a:pt x="740" y="1598"/>
                  </a:lnTo>
                  <a:lnTo>
                    <a:pt x="747" y="1581"/>
                  </a:lnTo>
                  <a:lnTo>
                    <a:pt x="758" y="1567"/>
                  </a:lnTo>
                  <a:lnTo>
                    <a:pt x="772" y="1556"/>
                  </a:lnTo>
                  <a:lnTo>
                    <a:pt x="789" y="1549"/>
                  </a:lnTo>
                  <a:lnTo>
                    <a:pt x="807" y="1546"/>
                  </a:lnTo>
                  <a:lnTo>
                    <a:pt x="996" y="1546"/>
                  </a:lnTo>
                  <a:lnTo>
                    <a:pt x="996" y="1477"/>
                  </a:lnTo>
                  <a:lnTo>
                    <a:pt x="995" y="1456"/>
                  </a:lnTo>
                  <a:lnTo>
                    <a:pt x="988" y="1436"/>
                  </a:lnTo>
                  <a:lnTo>
                    <a:pt x="979" y="1417"/>
                  </a:lnTo>
                  <a:lnTo>
                    <a:pt x="871" y="1247"/>
                  </a:lnTo>
                  <a:lnTo>
                    <a:pt x="854" y="1216"/>
                  </a:lnTo>
                  <a:lnTo>
                    <a:pt x="842" y="1184"/>
                  </a:lnTo>
                  <a:lnTo>
                    <a:pt x="836" y="1151"/>
                  </a:lnTo>
                  <a:lnTo>
                    <a:pt x="833" y="1116"/>
                  </a:lnTo>
                  <a:lnTo>
                    <a:pt x="833" y="556"/>
                  </a:lnTo>
                  <a:lnTo>
                    <a:pt x="831" y="526"/>
                  </a:lnTo>
                  <a:lnTo>
                    <a:pt x="824" y="497"/>
                  </a:lnTo>
                  <a:lnTo>
                    <a:pt x="814" y="468"/>
                  </a:lnTo>
                  <a:lnTo>
                    <a:pt x="800" y="442"/>
                  </a:lnTo>
                  <a:lnTo>
                    <a:pt x="781" y="416"/>
                  </a:lnTo>
                  <a:lnTo>
                    <a:pt x="576" y="178"/>
                  </a:lnTo>
                  <a:lnTo>
                    <a:pt x="370" y="417"/>
                  </a:lnTo>
                  <a:lnTo>
                    <a:pt x="352" y="442"/>
                  </a:lnTo>
                  <a:lnTo>
                    <a:pt x="338" y="468"/>
                  </a:lnTo>
                  <a:lnTo>
                    <a:pt x="328" y="497"/>
                  </a:lnTo>
                  <a:lnTo>
                    <a:pt x="321" y="526"/>
                  </a:lnTo>
                  <a:lnTo>
                    <a:pt x="319" y="556"/>
                  </a:lnTo>
                  <a:lnTo>
                    <a:pt x="319" y="1112"/>
                  </a:lnTo>
                  <a:lnTo>
                    <a:pt x="316" y="1149"/>
                  </a:lnTo>
                  <a:lnTo>
                    <a:pt x="308" y="1185"/>
                  </a:lnTo>
                  <a:lnTo>
                    <a:pt x="294" y="1219"/>
                  </a:lnTo>
                  <a:lnTo>
                    <a:pt x="276" y="1252"/>
                  </a:lnTo>
                  <a:lnTo>
                    <a:pt x="160" y="1418"/>
                  </a:lnTo>
                  <a:lnTo>
                    <a:pt x="149" y="1438"/>
                  </a:lnTo>
                  <a:lnTo>
                    <a:pt x="143" y="1459"/>
                  </a:lnTo>
                  <a:lnTo>
                    <a:pt x="140" y="1481"/>
                  </a:lnTo>
                  <a:lnTo>
                    <a:pt x="140" y="1547"/>
                  </a:lnTo>
                  <a:lnTo>
                    <a:pt x="338" y="1547"/>
                  </a:lnTo>
                  <a:lnTo>
                    <a:pt x="357" y="1549"/>
                  </a:lnTo>
                  <a:lnTo>
                    <a:pt x="374" y="1557"/>
                  </a:lnTo>
                  <a:lnTo>
                    <a:pt x="388" y="1567"/>
                  </a:lnTo>
                  <a:lnTo>
                    <a:pt x="400" y="1582"/>
                  </a:lnTo>
                  <a:lnTo>
                    <a:pt x="406" y="1599"/>
                  </a:lnTo>
                  <a:lnTo>
                    <a:pt x="409" y="1617"/>
                  </a:lnTo>
                  <a:lnTo>
                    <a:pt x="406" y="1636"/>
                  </a:lnTo>
                  <a:lnTo>
                    <a:pt x="400" y="1653"/>
                  </a:lnTo>
                  <a:lnTo>
                    <a:pt x="388" y="1667"/>
                  </a:lnTo>
                  <a:lnTo>
                    <a:pt x="374" y="1678"/>
                  </a:lnTo>
                  <a:lnTo>
                    <a:pt x="357" y="1685"/>
                  </a:lnTo>
                  <a:lnTo>
                    <a:pt x="338" y="1688"/>
                  </a:lnTo>
                  <a:lnTo>
                    <a:pt x="338" y="1688"/>
                  </a:lnTo>
                  <a:lnTo>
                    <a:pt x="338" y="1823"/>
                  </a:lnTo>
                  <a:lnTo>
                    <a:pt x="335" y="1842"/>
                  </a:lnTo>
                  <a:lnTo>
                    <a:pt x="329" y="1859"/>
                  </a:lnTo>
                  <a:lnTo>
                    <a:pt x="317" y="1873"/>
                  </a:lnTo>
                  <a:lnTo>
                    <a:pt x="303" y="1885"/>
                  </a:lnTo>
                  <a:lnTo>
                    <a:pt x="287" y="1891"/>
                  </a:lnTo>
                  <a:lnTo>
                    <a:pt x="268" y="1894"/>
                  </a:lnTo>
                  <a:lnTo>
                    <a:pt x="250" y="1891"/>
                  </a:lnTo>
                  <a:lnTo>
                    <a:pt x="233" y="1885"/>
                  </a:lnTo>
                  <a:lnTo>
                    <a:pt x="218" y="1873"/>
                  </a:lnTo>
                  <a:lnTo>
                    <a:pt x="207" y="1859"/>
                  </a:lnTo>
                  <a:lnTo>
                    <a:pt x="200" y="1842"/>
                  </a:lnTo>
                  <a:lnTo>
                    <a:pt x="198" y="1823"/>
                  </a:lnTo>
                  <a:lnTo>
                    <a:pt x="198" y="1688"/>
                  </a:lnTo>
                  <a:lnTo>
                    <a:pt x="70" y="1688"/>
                  </a:lnTo>
                  <a:lnTo>
                    <a:pt x="52" y="1685"/>
                  </a:lnTo>
                  <a:lnTo>
                    <a:pt x="35" y="1678"/>
                  </a:lnTo>
                  <a:lnTo>
                    <a:pt x="20" y="1667"/>
                  </a:lnTo>
                  <a:lnTo>
                    <a:pt x="9" y="1653"/>
                  </a:lnTo>
                  <a:lnTo>
                    <a:pt x="2" y="1636"/>
                  </a:lnTo>
                  <a:lnTo>
                    <a:pt x="0" y="1617"/>
                  </a:lnTo>
                  <a:lnTo>
                    <a:pt x="0" y="1481"/>
                  </a:lnTo>
                  <a:lnTo>
                    <a:pt x="3" y="1443"/>
                  </a:lnTo>
                  <a:lnTo>
                    <a:pt x="11" y="1406"/>
                  </a:lnTo>
                  <a:lnTo>
                    <a:pt x="25" y="1371"/>
                  </a:lnTo>
                  <a:lnTo>
                    <a:pt x="45" y="1338"/>
                  </a:lnTo>
                  <a:lnTo>
                    <a:pt x="161" y="1171"/>
                  </a:lnTo>
                  <a:lnTo>
                    <a:pt x="171" y="1154"/>
                  </a:lnTo>
                  <a:lnTo>
                    <a:pt x="178" y="1134"/>
                  </a:lnTo>
                  <a:lnTo>
                    <a:pt x="180" y="1113"/>
                  </a:lnTo>
                  <a:lnTo>
                    <a:pt x="180" y="556"/>
                  </a:lnTo>
                  <a:lnTo>
                    <a:pt x="182" y="515"/>
                  </a:lnTo>
                  <a:lnTo>
                    <a:pt x="189" y="473"/>
                  </a:lnTo>
                  <a:lnTo>
                    <a:pt x="201" y="433"/>
                  </a:lnTo>
                  <a:lnTo>
                    <a:pt x="218" y="395"/>
                  </a:lnTo>
                  <a:lnTo>
                    <a:pt x="239" y="359"/>
                  </a:lnTo>
                  <a:lnTo>
                    <a:pt x="264" y="326"/>
                  </a:lnTo>
                  <a:lnTo>
                    <a:pt x="522" y="25"/>
                  </a:lnTo>
                  <a:lnTo>
                    <a:pt x="536" y="12"/>
                  </a:lnTo>
                  <a:lnTo>
                    <a:pt x="554" y="4"/>
                  </a:lnTo>
                  <a:lnTo>
                    <a:pt x="5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172" name="Freeform 111">
              <a:extLst>
                <a:ext uri="{FF2B5EF4-FFF2-40B4-BE49-F238E27FC236}">
                  <a16:creationId xmlns:a16="http://schemas.microsoft.com/office/drawing/2014/main" xmlns="" id="{F6C4CD01-F1C0-44C4-B083-6814CA23BF2E}"/>
                </a:ext>
              </a:extLst>
            </p:cNvPr>
            <p:cNvSpPr>
              <a:spLocks/>
            </p:cNvSpPr>
            <p:nvPr/>
          </p:nvSpPr>
          <p:spPr bwMode="auto">
            <a:xfrm>
              <a:off x="10217151" y="2943225"/>
              <a:ext cx="22225" cy="71438"/>
            </a:xfrm>
            <a:custGeom>
              <a:avLst/>
              <a:gdLst>
                <a:gd name="T0" fmla="*/ 70 w 140"/>
                <a:gd name="T1" fmla="*/ 0 h 445"/>
                <a:gd name="T2" fmla="*/ 89 w 140"/>
                <a:gd name="T3" fmla="*/ 2 h 445"/>
                <a:gd name="T4" fmla="*/ 106 w 140"/>
                <a:gd name="T5" fmla="*/ 9 h 445"/>
                <a:gd name="T6" fmla="*/ 120 w 140"/>
                <a:gd name="T7" fmla="*/ 20 h 445"/>
                <a:gd name="T8" fmla="*/ 130 w 140"/>
                <a:gd name="T9" fmla="*/ 35 h 445"/>
                <a:gd name="T10" fmla="*/ 138 w 140"/>
                <a:gd name="T11" fmla="*/ 52 h 445"/>
                <a:gd name="T12" fmla="*/ 140 w 140"/>
                <a:gd name="T13" fmla="*/ 70 h 445"/>
                <a:gd name="T14" fmla="*/ 140 w 140"/>
                <a:gd name="T15" fmla="*/ 375 h 445"/>
                <a:gd name="T16" fmla="*/ 138 w 140"/>
                <a:gd name="T17" fmla="*/ 394 h 445"/>
                <a:gd name="T18" fmla="*/ 130 w 140"/>
                <a:gd name="T19" fmla="*/ 412 h 445"/>
                <a:gd name="T20" fmla="*/ 119 w 140"/>
                <a:gd name="T21" fmla="*/ 426 h 445"/>
                <a:gd name="T22" fmla="*/ 103 w 140"/>
                <a:gd name="T23" fmla="*/ 438 h 445"/>
                <a:gd name="T24" fmla="*/ 86 w 140"/>
                <a:gd name="T25" fmla="*/ 444 h 445"/>
                <a:gd name="T26" fmla="*/ 66 w 140"/>
                <a:gd name="T27" fmla="*/ 445 h 445"/>
                <a:gd name="T28" fmla="*/ 48 w 140"/>
                <a:gd name="T29" fmla="*/ 442 h 445"/>
                <a:gd name="T30" fmla="*/ 32 w 140"/>
                <a:gd name="T31" fmla="*/ 435 h 445"/>
                <a:gd name="T32" fmla="*/ 19 w 140"/>
                <a:gd name="T33" fmla="*/ 422 h 445"/>
                <a:gd name="T34" fmla="*/ 9 w 140"/>
                <a:gd name="T35" fmla="*/ 408 h 445"/>
                <a:gd name="T36" fmla="*/ 2 w 140"/>
                <a:gd name="T37" fmla="*/ 391 h 445"/>
                <a:gd name="T38" fmla="*/ 0 w 140"/>
                <a:gd name="T39" fmla="*/ 372 h 445"/>
                <a:gd name="T40" fmla="*/ 0 w 140"/>
                <a:gd name="T41" fmla="*/ 70 h 445"/>
                <a:gd name="T42" fmla="*/ 2 w 140"/>
                <a:gd name="T43" fmla="*/ 52 h 445"/>
                <a:gd name="T44" fmla="*/ 10 w 140"/>
                <a:gd name="T45" fmla="*/ 35 h 445"/>
                <a:gd name="T46" fmla="*/ 20 w 140"/>
                <a:gd name="T47" fmla="*/ 20 h 445"/>
                <a:gd name="T48" fmla="*/ 35 w 140"/>
                <a:gd name="T49" fmla="*/ 9 h 445"/>
                <a:gd name="T50" fmla="*/ 51 w 140"/>
                <a:gd name="T51" fmla="*/ 2 h 445"/>
                <a:gd name="T52" fmla="*/ 70 w 140"/>
                <a:gd name="T53"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0" h="445">
                  <a:moveTo>
                    <a:pt x="70" y="0"/>
                  </a:moveTo>
                  <a:lnTo>
                    <a:pt x="89" y="2"/>
                  </a:lnTo>
                  <a:lnTo>
                    <a:pt x="106" y="9"/>
                  </a:lnTo>
                  <a:lnTo>
                    <a:pt x="120" y="20"/>
                  </a:lnTo>
                  <a:lnTo>
                    <a:pt x="130" y="35"/>
                  </a:lnTo>
                  <a:lnTo>
                    <a:pt x="138" y="52"/>
                  </a:lnTo>
                  <a:lnTo>
                    <a:pt x="140" y="70"/>
                  </a:lnTo>
                  <a:lnTo>
                    <a:pt x="140" y="375"/>
                  </a:lnTo>
                  <a:lnTo>
                    <a:pt x="138" y="394"/>
                  </a:lnTo>
                  <a:lnTo>
                    <a:pt x="130" y="412"/>
                  </a:lnTo>
                  <a:lnTo>
                    <a:pt x="119" y="426"/>
                  </a:lnTo>
                  <a:lnTo>
                    <a:pt x="103" y="438"/>
                  </a:lnTo>
                  <a:lnTo>
                    <a:pt x="86" y="444"/>
                  </a:lnTo>
                  <a:lnTo>
                    <a:pt x="66" y="445"/>
                  </a:lnTo>
                  <a:lnTo>
                    <a:pt x="48" y="442"/>
                  </a:lnTo>
                  <a:lnTo>
                    <a:pt x="32" y="435"/>
                  </a:lnTo>
                  <a:lnTo>
                    <a:pt x="19" y="422"/>
                  </a:lnTo>
                  <a:lnTo>
                    <a:pt x="9" y="408"/>
                  </a:lnTo>
                  <a:lnTo>
                    <a:pt x="2" y="391"/>
                  </a:lnTo>
                  <a:lnTo>
                    <a:pt x="0" y="372"/>
                  </a:lnTo>
                  <a:lnTo>
                    <a:pt x="0" y="70"/>
                  </a:lnTo>
                  <a:lnTo>
                    <a:pt x="2" y="52"/>
                  </a:lnTo>
                  <a:lnTo>
                    <a:pt x="10" y="35"/>
                  </a:lnTo>
                  <a:lnTo>
                    <a:pt x="20" y="20"/>
                  </a:lnTo>
                  <a:lnTo>
                    <a:pt x="35" y="9"/>
                  </a:lnTo>
                  <a:lnTo>
                    <a:pt x="51" y="2"/>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grpSp>
      <p:grpSp>
        <p:nvGrpSpPr>
          <p:cNvPr id="173" name="Group 59">
            <a:extLst>
              <a:ext uri="{FF2B5EF4-FFF2-40B4-BE49-F238E27FC236}">
                <a16:creationId xmlns:a16="http://schemas.microsoft.com/office/drawing/2014/main" xmlns="" id="{8F47715F-33CA-44C4-B642-35A541E63370}"/>
              </a:ext>
            </a:extLst>
          </p:cNvPr>
          <p:cNvGrpSpPr/>
          <p:nvPr/>
        </p:nvGrpSpPr>
        <p:grpSpPr>
          <a:xfrm>
            <a:off x="6599846" y="3736037"/>
            <a:ext cx="731170" cy="722765"/>
            <a:chOff x="4356100" y="3465513"/>
            <a:chExt cx="552450" cy="546100"/>
          </a:xfrm>
          <a:solidFill>
            <a:schemeClr val="bg1"/>
          </a:solidFill>
        </p:grpSpPr>
        <p:sp>
          <p:nvSpPr>
            <p:cNvPr id="174" name="Freeform 242">
              <a:extLst>
                <a:ext uri="{FF2B5EF4-FFF2-40B4-BE49-F238E27FC236}">
                  <a16:creationId xmlns:a16="http://schemas.microsoft.com/office/drawing/2014/main" xmlns="" id="{50487359-196E-45F2-A8A8-8BA1BA1FA61A}"/>
                </a:ext>
              </a:extLst>
            </p:cNvPr>
            <p:cNvSpPr>
              <a:spLocks/>
            </p:cNvSpPr>
            <p:nvPr/>
          </p:nvSpPr>
          <p:spPr bwMode="auto">
            <a:xfrm>
              <a:off x="4486275" y="3465513"/>
              <a:ext cx="422275" cy="422275"/>
            </a:xfrm>
            <a:custGeom>
              <a:avLst/>
              <a:gdLst>
                <a:gd name="T0" fmla="*/ 2000 w 2664"/>
                <a:gd name="T1" fmla="*/ 115 h 2664"/>
                <a:gd name="T2" fmla="*/ 2063 w 2664"/>
                <a:gd name="T3" fmla="*/ 268 h 2664"/>
                <a:gd name="T4" fmla="*/ 2150 w 2664"/>
                <a:gd name="T5" fmla="*/ 560 h 2664"/>
                <a:gd name="T6" fmla="*/ 2425 w 2664"/>
                <a:gd name="T7" fmla="*/ 602 h 2664"/>
                <a:gd name="T8" fmla="*/ 2566 w 2664"/>
                <a:gd name="T9" fmla="*/ 688 h 2664"/>
                <a:gd name="T10" fmla="*/ 2660 w 2664"/>
                <a:gd name="T11" fmla="*/ 999 h 2664"/>
                <a:gd name="T12" fmla="*/ 2552 w 2664"/>
                <a:gd name="T13" fmla="*/ 1126 h 2664"/>
                <a:gd name="T14" fmla="*/ 2552 w 2664"/>
                <a:gd name="T15" fmla="*/ 1538 h 2664"/>
                <a:gd name="T16" fmla="*/ 2660 w 2664"/>
                <a:gd name="T17" fmla="*/ 1662 h 2664"/>
                <a:gd name="T18" fmla="*/ 2565 w 2664"/>
                <a:gd name="T19" fmla="*/ 1976 h 2664"/>
                <a:gd name="T20" fmla="*/ 2426 w 2664"/>
                <a:gd name="T21" fmla="*/ 2062 h 2664"/>
                <a:gd name="T22" fmla="*/ 2149 w 2664"/>
                <a:gd name="T23" fmla="*/ 2103 h 2664"/>
                <a:gd name="T24" fmla="*/ 2062 w 2664"/>
                <a:gd name="T25" fmla="*/ 2395 h 2664"/>
                <a:gd name="T26" fmla="*/ 1999 w 2664"/>
                <a:gd name="T27" fmla="*/ 2548 h 2664"/>
                <a:gd name="T28" fmla="*/ 1706 w 2664"/>
                <a:gd name="T29" fmla="*/ 2664 h 2664"/>
                <a:gd name="T30" fmla="*/ 1551 w 2664"/>
                <a:gd name="T31" fmla="*/ 2576 h 2664"/>
                <a:gd name="T32" fmla="*/ 1481 w 2664"/>
                <a:gd name="T33" fmla="*/ 2322 h 2664"/>
                <a:gd name="T34" fmla="*/ 1579 w 2664"/>
                <a:gd name="T35" fmla="*/ 2308 h 2664"/>
                <a:gd name="T36" fmla="*/ 1691 w 2664"/>
                <a:gd name="T37" fmla="*/ 2520 h 2664"/>
                <a:gd name="T38" fmla="*/ 1914 w 2664"/>
                <a:gd name="T39" fmla="*/ 2435 h 2664"/>
                <a:gd name="T40" fmla="*/ 1849 w 2664"/>
                <a:gd name="T41" fmla="*/ 2216 h 2664"/>
                <a:gd name="T42" fmla="*/ 1982 w 2664"/>
                <a:gd name="T43" fmla="*/ 2071 h 2664"/>
                <a:gd name="T44" fmla="*/ 2179 w 2664"/>
                <a:gd name="T45" fmla="*/ 1854 h 2664"/>
                <a:gd name="T46" fmla="*/ 2421 w 2664"/>
                <a:gd name="T47" fmla="*/ 1921 h 2664"/>
                <a:gd name="T48" fmla="*/ 2524 w 2664"/>
                <a:gd name="T49" fmla="*/ 1696 h 2664"/>
                <a:gd name="T50" fmla="*/ 2310 w 2664"/>
                <a:gd name="T51" fmla="*/ 1578 h 2664"/>
                <a:gd name="T52" fmla="*/ 2316 w 2664"/>
                <a:gd name="T53" fmla="*/ 1293 h 2664"/>
                <a:gd name="T54" fmla="*/ 2322 w 2664"/>
                <a:gd name="T55" fmla="*/ 1072 h 2664"/>
                <a:gd name="T56" fmla="*/ 2525 w 2664"/>
                <a:gd name="T57" fmla="*/ 962 h 2664"/>
                <a:gd name="T58" fmla="*/ 2428 w 2664"/>
                <a:gd name="T59" fmla="*/ 745 h 2664"/>
                <a:gd name="T60" fmla="*/ 2180 w 2664"/>
                <a:gd name="T61" fmla="*/ 810 h 2664"/>
                <a:gd name="T62" fmla="*/ 1983 w 2664"/>
                <a:gd name="T63" fmla="*/ 593 h 2664"/>
                <a:gd name="T64" fmla="*/ 1850 w 2664"/>
                <a:gd name="T65" fmla="*/ 448 h 2664"/>
                <a:gd name="T66" fmla="*/ 1915 w 2664"/>
                <a:gd name="T67" fmla="*/ 228 h 2664"/>
                <a:gd name="T68" fmla="*/ 1686 w 2664"/>
                <a:gd name="T69" fmla="*/ 146 h 2664"/>
                <a:gd name="T70" fmla="*/ 1563 w 2664"/>
                <a:gd name="T71" fmla="*/ 364 h 2664"/>
                <a:gd name="T72" fmla="*/ 1218 w 2664"/>
                <a:gd name="T73" fmla="*/ 354 h 2664"/>
                <a:gd name="T74" fmla="*/ 1063 w 2664"/>
                <a:gd name="T75" fmla="*/ 325 h 2664"/>
                <a:gd name="T76" fmla="*/ 953 w 2664"/>
                <a:gd name="T77" fmla="*/ 139 h 2664"/>
                <a:gd name="T78" fmla="*/ 743 w 2664"/>
                <a:gd name="T79" fmla="*/ 255 h 2664"/>
                <a:gd name="T80" fmla="*/ 801 w 2664"/>
                <a:gd name="T81" fmla="*/ 501 h 2664"/>
                <a:gd name="T82" fmla="*/ 553 w 2664"/>
                <a:gd name="T83" fmla="*/ 732 h 2664"/>
                <a:gd name="T84" fmla="*/ 430 w 2664"/>
                <a:gd name="T85" fmla="*/ 810 h 2664"/>
                <a:gd name="T86" fmla="*/ 221 w 2664"/>
                <a:gd name="T87" fmla="*/ 757 h 2664"/>
                <a:gd name="T88" fmla="*/ 154 w 2664"/>
                <a:gd name="T89" fmla="*/ 988 h 2664"/>
                <a:gd name="T90" fmla="*/ 368 w 2664"/>
                <a:gd name="T91" fmla="*/ 1116 h 2664"/>
                <a:gd name="T92" fmla="*/ 309 w 2664"/>
                <a:gd name="T93" fmla="*/ 1195 h 2664"/>
                <a:gd name="T94" fmla="*/ 43 w 2664"/>
                <a:gd name="T95" fmla="*/ 1074 h 2664"/>
                <a:gd name="T96" fmla="*/ 4 w 2664"/>
                <a:gd name="T97" fmla="*/ 915 h 2664"/>
                <a:gd name="T98" fmla="*/ 159 w 2664"/>
                <a:gd name="T99" fmla="*/ 627 h 2664"/>
                <a:gd name="T100" fmla="*/ 324 w 2664"/>
                <a:gd name="T101" fmla="*/ 615 h 2664"/>
                <a:gd name="T102" fmla="*/ 660 w 2664"/>
                <a:gd name="T103" fmla="*/ 430 h 2664"/>
                <a:gd name="T104" fmla="*/ 616 w 2664"/>
                <a:gd name="T105" fmla="*/ 184 h 2664"/>
                <a:gd name="T106" fmla="*/ 889 w 2664"/>
                <a:gd name="T107" fmla="*/ 13 h 2664"/>
                <a:gd name="T108" fmla="*/ 1054 w 2664"/>
                <a:gd name="T109" fmla="*/ 27 h 2664"/>
                <a:gd name="T110" fmla="*/ 1252 w 2664"/>
                <a:gd name="T111" fmla="*/ 211 h 2664"/>
                <a:gd name="T112" fmla="*/ 1570 w 2664"/>
                <a:gd name="T113" fmla="*/ 62 h 2664"/>
                <a:gd name="T114" fmla="*/ 1720 w 2664"/>
                <a:gd name="T115" fmla="*/ 0 h 2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64" h="2664">
                  <a:moveTo>
                    <a:pt x="1720" y="0"/>
                  </a:moveTo>
                  <a:lnTo>
                    <a:pt x="1749" y="4"/>
                  </a:lnTo>
                  <a:lnTo>
                    <a:pt x="1777" y="13"/>
                  </a:lnTo>
                  <a:lnTo>
                    <a:pt x="1951" y="86"/>
                  </a:lnTo>
                  <a:lnTo>
                    <a:pt x="1977" y="98"/>
                  </a:lnTo>
                  <a:lnTo>
                    <a:pt x="2000" y="115"/>
                  </a:lnTo>
                  <a:lnTo>
                    <a:pt x="2020" y="135"/>
                  </a:lnTo>
                  <a:lnTo>
                    <a:pt x="2036" y="158"/>
                  </a:lnTo>
                  <a:lnTo>
                    <a:pt x="2050" y="185"/>
                  </a:lnTo>
                  <a:lnTo>
                    <a:pt x="2059" y="212"/>
                  </a:lnTo>
                  <a:lnTo>
                    <a:pt x="2063" y="240"/>
                  </a:lnTo>
                  <a:lnTo>
                    <a:pt x="2063" y="268"/>
                  </a:lnTo>
                  <a:lnTo>
                    <a:pt x="2059" y="296"/>
                  </a:lnTo>
                  <a:lnTo>
                    <a:pt x="2050" y="324"/>
                  </a:lnTo>
                  <a:lnTo>
                    <a:pt x="2005" y="431"/>
                  </a:lnTo>
                  <a:lnTo>
                    <a:pt x="2055" y="471"/>
                  </a:lnTo>
                  <a:lnTo>
                    <a:pt x="2104" y="515"/>
                  </a:lnTo>
                  <a:lnTo>
                    <a:pt x="2150" y="560"/>
                  </a:lnTo>
                  <a:lnTo>
                    <a:pt x="2193" y="608"/>
                  </a:lnTo>
                  <a:lnTo>
                    <a:pt x="2234" y="660"/>
                  </a:lnTo>
                  <a:lnTo>
                    <a:pt x="2341" y="615"/>
                  </a:lnTo>
                  <a:lnTo>
                    <a:pt x="2369" y="606"/>
                  </a:lnTo>
                  <a:lnTo>
                    <a:pt x="2396" y="602"/>
                  </a:lnTo>
                  <a:lnTo>
                    <a:pt x="2425" y="602"/>
                  </a:lnTo>
                  <a:lnTo>
                    <a:pt x="2453" y="606"/>
                  </a:lnTo>
                  <a:lnTo>
                    <a:pt x="2480" y="615"/>
                  </a:lnTo>
                  <a:lnTo>
                    <a:pt x="2506" y="628"/>
                  </a:lnTo>
                  <a:lnTo>
                    <a:pt x="2529" y="645"/>
                  </a:lnTo>
                  <a:lnTo>
                    <a:pt x="2549" y="665"/>
                  </a:lnTo>
                  <a:lnTo>
                    <a:pt x="2566" y="688"/>
                  </a:lnTo>
                  <a:lnTo>
                    <a:pt x="2580" y="714"/>
                  </a:lnTo>
                  <a:lnTo>
                    <a:pt x="2651" y="888"/>
                  </a:lnTo>
                  <a:lnTo>
                    <a:pt x="2660" y="915"/>
                  </a:lnTo>
                  <a:lnTo>
                    <a:pt x="2664" y="944"/>
                  </a:lnTo>
                  <a:lnTo>
                    <a:pt x="2664" y="971"/>
                  </a:lnTo>
                  <a:lnTo>
                    <a:pt x="2660" y="999"/>
                  </a:lnTo>
                  <a:lnTo>
                    <a:pt x="2651" y="1027"/>
                  </a:lnTo>
                  <a:lnTo>
                    <a:pt x="2638" y="1052"/>
                  </a:lnTo>
                  <a:lnTo>
                    <a:pt x="2621" y="1075"/>
                  </a:lnTo>
                  <a:lnTo>
                    <a:pt x="2601" y="1095"/>
                  </a:lnTo>
                  <a:lnTo>
                    <a:pt x="2577" y="1112"/>
                  </a:lnTo>
                  <a:lnTo>
                    <a:pt x="2552" y="1126"/>
                  </a:lnTo>
                  <a:lnTo>
                    <a:pt x="2445" y="1170"/>
                  </a:lnTo>
                  <a:lnTo>
                    <a:pt x="2453" y="1251"/>
                  </a:lnTo>
                  <a:lnTo>
                    <a:pt x="2456" y="1331"/>
                  </a:lnTo>
                  <a:lnTo>
                    <a:pt x="2453" y="1413"/>
                  </a:lnTo>
                  <a:lnTo>
                    <a:pt x="2445" y="1493"/>
                  </a:lnTo>
                  <a:lnTo>
                    <a:pt x="2552" y="1538"/>
                  </a:lnTo>
                  <a:lnTo>
                    <a:pt x="2579" y="1552"/>
                  </a:lnTo>
                  <a:lnTo>
                    <a:pt x="2602" y="1568"/>
                  </a:lnTo>
                  <a:lnTo>
                    <a:pt x="2622" y="1589"/>
                  </a:lnTo>
                  <a:lnTo>
                    <a:pt x="2638" y="1612"/>
                  </a:lnTo>
                  <a:lnTo>
                    <a:pt x="2650" y="1636"/>
                  </a:lnTo>
                  <a:lnTo>
                    <a:pt x="2660" y="1662"/>
                  </a:lnTo>
                  <a:lnTo>
                    <a:pt x="2664" y="1691"/>
                  </a:lnTo>
                  <a:lnTo>
                    <a:pt x="2664" y="1719"/>
                  </a:lnTo>
                  <a:lnTo>
                    <a:pt x="2660" y="1748"/>
                  </a:lnTo>
                  <a:lnTo>
                    <a:pt x="2651" y="1775"/>
                  </a:lnTo>
                  <a:lnTo>
                    <a:pt x="2579" y="1949"/>
                  </a:lnTo>
                  <a:lnTo>
                    <a:pt x="2565" y="1976"/>
                  </a:lnTo>
                  <a:lnTo>
                    <a:pt x="2548" y="2000"/>
                  </a:lnTo>
                  <a:lnTo>
                    <a:pt x="2528" y="2019"/>
                  </a:lnTo>
                  <a:lnTo>
                    <a:pt x="2505" y="2035"/>
                  </a:lnTo>
                  <a:lnTo>
                    <a:pt x="2479" y="2048"/>
                  </a:lnTo>
                  <a:lnTo>
                    <a:pt x="2453" y="2056"/>
                  </a:lnTo>
                  <a:lnTo>
                    <a:pt x="2426" y="2062"/>
                  </a:lnTo>
                  <a:lnTo>
                    <a:pt x="2397" y="2062"/>
                  </a:lnTo>
                  <a:lnTo>
                    <a:pt x="2369" y="2058"/>
                  </a:lnTo>
                  <a:lnTo>
                    <a:pt x="2340" y="2048"/>
                  </a:lnTo>
                  <a:lnTo>
                    <a:pt x="2233" y="2004"/>
                  </a:lnTo>
                  <a:lnTo>
                    <a:pt x="2192" y="2054"/>
                  </a:lnTo>
                  <a:lnTo>
                    <a:pt x="2149" y="2103"/>
                  </a:lnTo>
                  <a:lnTo>
                    <a:pt x="2103" y="2149"/>
                  </a:lnTo>
                  <a:lnTo>
                    <a:pt x="2054" y="2191"/>
                  </a:lnTo>
                  <a:lnTo>
                    <a:pt x="2004" y="2232"/>
                  </a:lnTo>
                  <a:lnTo>
                    <a:pt x="2048" y="2340"/>
                  </a:lnTo>
                  <a:lnTo>
                    <a:pt x="2058" y="2367"/>
                  </a:lnTo>
                  <a:lnTo>
                    <a:pt x="2062" y="2395"/>
                  </a:lnTo>
                  <a:lnTo>
                    <a:pt x="2062" y="2423"/>
                  </a:lnTo>
                  <a:lnTo>
                    <a:pt x="2058" y="2452"/>
                  </a:lnTo>
                  <a:lnTo>
                    <a:pt x="2048" y="2479"/>
                  </a:lnTo>
                  <a:lnTo>
                    <a:pt x="2035" y="2504"/>
                  </a:lnTo>
                  <a:lnTo>
                    <a:pt x="2019" y="2528"/>
                  </a:lnTo>
                  <a:lnTo>
                    <a:pt x="1999" y="2548"/>
                  </a:lnTo>
                  <a:lnTo>
                    <a:pt x="1975" y="2564"/>
                  </a:lnTo>
                  <a:lnTo>
                    <a:pt x="1950" y="2578"/>
                  </a:lnTo>
                  <a:lnTo>
                    <a:pt x="1776" y="2650"/>
                  </a:lnTo>
                  <a:lnTo>
                    <a:pt x="1753" y="2657"/>
                  </a:lnTo>
                  <a:lnTo>
                    <a:pt x="1730" y="2661"/>
                  </a:lnTo>
                  <a:lnTo>
                    <a:pt x="1706" y="2664"/>
                  </a:lnTo>
                  <a:lnTo>
                    <a:pt x="1672" y="2660"/>
                  </a:lnTo>
                  <a:lnTo>
                    <a:pt x="1637" y="2650"/>
                  </a:lnTo>
                  <a:lnTo>
                    <a:pt x="1610" y="2636"/>
                  </a:lnTo>
                  <a:lnTo>
                    <a:pt x="1588" y="2619"/>
                  </a:lnTo>
                  <a:lnTo>
                    <a:pt x="1568" y="2599"/>
                  </a:lnTo>
                  <a:lnTo>
                    <a:pt x="1551" y="2576"/>
                  </a:lnTo>
                  <a:lnTo>
                    <a:pt x="1538" y="2551"/>
                  </a:lnTo>
                  <a:lnTo>
                    <a:pt x="1472" y="2391"/>
                  </a:lnTo>
                  <a:lnTo>
                    <a:pt x="1467" y="2373"/>
                  </a:lnTo>
                  <a:lnTo>
                    <a:pt x="1467" y="2355"/>
                  </a:lnTo>
                  <a:lnTo>
                    <a:pt x="1472" y="2338"/>
                  </a:lnTo>
                  <a:lnTo>
                    <a:pt x="1481" y="2322"/>
                  </a:lnTo>
                  <a:lnTo>
                    <a:pt x="1493" y="2309"/>
                  </a:lnTo>
                  <a:lnTo>
                    <a:pt x="1510" y="2299"/>
                  </a:lnTo>
                  <a:lnTo>
                    <a:pt x="1528" y="2295"/>
                  </a:lnTo>
                  <a:lnTo>
                    <a:pt x="1546" y="2295"/>
                  </a:lnTo>
                  <a:lnTo>
                    <a:pt x="1564" y="2300"/>
                  </a:lnTo>
                  <a:lnTo>
                    <a:pt x="1579" y="2308"/>
                  </a:lnTo>
                  <a:lnTo>
                    <a:pt x="1593" y="2321"/>
                  </a:lnTo>
                  <a:lnTo>
                    <a:pt x="1602" y="2338"/>
                  </a:lnTo>
                  <a:lnTo>
                    <a:pt x="1667" y="2497"/>
                  </a:lnTo>
                  <a:lnTo>
                    <a:pt x="1674" y="2508"/>
                  </a:lnTo>
                  <a:lnTo>
                    <a:pt x="1681" y="2515"/>
                  </a:lnTo>
                  <a:lnTo>
                    <a:pt x="1691" y="2520"/>
                  </a:lnTo>
                  <a:lnTo>
                    <a:pt x="1701" y="2523"/>
                  </a:lnTo>
                  <a:lnTo>
                    <a:pt x="1713" y="2523"/>
                  </a:lnTo>
                  <a:lnTo>
                    <a:pt x="1722" y="2520"/>
                  </a:lnTo>
                  <a:lnTo>
                    <a:pt x="1896" y="2449"/>
                  </a:lnTo>
                  <a:lnTo>
                    <a:pt x="1906" y="2443"/>
                  </a:lnTo>
                  <a:lnTo>
                    <a:pt x="1914" y="2435"/>
                  </a:lnTo>
                  <a:lnTo>
                    <a:pt x="1919" y="2425"/>
                  </a:lnTo>
                  <a:lnTo>
                    <a:pt x="1923" y="2415"/>
                  </a:lnTo>
                  <a:lnTo>
                    <a:pt x="1923" y="2404"/>
                  </a:lnTo>
                  <a:lnTo>
                    <a:pt x="1919" y="2394"/>
                  </a:lnTo>
                  <a:lnTo>
                    <a:pt x="1853" y="2235"/>
                  </a:lnTo>
                  <a:lnTo>
                    <a:pt x="1849" y="2216"/>
                  </a:lnTo>
                  <a:lnTo>
                    <a:pt x="1849" y="2197"/>
                  </a:lnTo>
                  <a:lnTo>
                    <a:pt x="1855" y="2178"/>
                  </a:lnTo>
                  <a:lnTo>
                    <a:pt x="1865" y="2162"/>
                  </a:lnTo>
                  <a:lnTo>
                    <a:pt x="1879" y="2149"/>
                  </a:lnTo>
                  <a:lnTo>
                    <a:pt x="1932" y="2111"/>
                  </a:lnTo>
                  <a:lnTo>
                    <a:pt x="1982" y="2071"/>
                  </a:lnTo>
                  <a:lnTo>
                    <a:pt x="2028" y="2027"/>
                  </a:lnTo>
                  <a:lnTo>
                    <a:pt x="2072" y="1981"/>
                  </a:lnTo>
                  <a:lnTo>
                    <a:pt x="2112" y="1931"/>
                  </a:lnTo>
                  <a:lnTo>
                    <a:pt x="2150" y="1878"/>
                  </a:lnTo>
                  <a:lnTo>
                    <a:pt x="2163" y="1864"/>
                  </a:lnTo>
                  <a:lnTo>
                    <a:pt x="2179" y="1854"/>
                  </a:lnTo>
                  <a:lnTo>
                    <a:pt x="2197" y="1849"/>
                  </a:lnTo>
                  <a:lnTo>
                    <a:pt x="2216" y="1848"/>
                  </a:lnTo>
                  <a:lnTo>
                    <a:pt x="2236" y="1853"/>
                  </a:lnTo>
                  <a:lnTo>
                    <a:pt x="2395" y="1919"/>
                  </a:lnTo>
                  <a:lnTo>
                    <a:pt x="2408" y="1922"/>
                  </a:lnTo>
                  <a:lnTo>
                    <a:pt x="2421" y="1921"/>
                  </a:lnTo>
                  <a:lnTo>
                    <a:pt x="2433" y="1916"/>
                  </a:lnTo>
                  <a:lnTo>
                    <a:pt x="2442" y="1908"/>
                  </a:lnTo>
                  <a:lnTo>
                    <a:pt x="2450" y="1896"/>
                  </a:lnTo>
                  <a:lnTo>
                    <a:pt x="2523" y="1722"/>
                  </a:lnTo>
                  <a:lnTo>
                    <a:pt x="2525" y="1710"/>
                  </a:lnTo>
                  <a:lnTo>
                    <a:pt x="2524" y="1696"/>
                  </a:lnTo>
                  <a:lnTo>
                    <a:pt x="2519" y="1684"/>
                  </a:lnTo>
                  <a:lnTo>
                    <a:pt x="2511" y="1675"/>
                  </a:lnTo>
                  <a:lnTo>
                    <a:pt x="2499" y="1668"/>
                  </a:lnTo>
                  <a:lnTo>
                    <a:pt x="2340" y="1602"/>
                  </a:lnTo>
                  <a:lnTo>
                    <a:pt x="2323" y="1592"/>
                  </a:lnTo>
                  <a:lnTo>
                    <a:pt x="2310" y="1578"/>
                  </a:lnTo>
                  <a:lnTo>
                    <a:pt x="2301" y="1561"/>
                  </a:lnTo>
                  <a:lnTo>
                    <a:pt x="2297" y="1542"/>
                  </a:lnTo>
                  <a:lnTo>
                    <a:pt x="2298" y="1523"/>
                  </a:lnTo>
                  <a:lnTo>
                    <a:pt x="2310" y="1447"/>
                  </a:lnTo>
                  <a:lnTo>
                    <a:pt x="2316" y="1370"/>
                  </a:lnTo>
                  <a:lnTo>
                    <a:pt x="2316" y="1293"/>
                  </a:lnTo>
                  <a:lnTo>
                    <a:pt x="2310" y="1218"/>
                  </a:lnTo>
                  <a:lnTo>
                    <a:pt x="2298" y="1141"/>
                  </a:lnTo>
                  <a:lnTo>
                    <a:pt x="2297" y="1122"/>
                  </a:lnTo>
                  <a:lnTo>
                    <a:pt x="2301" y="1103"/>
                  </a:lnTo>
                  <a:lnTo>
                    <a:pt x="2310" y="1086"/>
                  </a:lnTo>
                  <a:lnTo>
                    <a:pt x="2322" y="1072"/>
                  </a:lnTo>
                  <a:lnTo>
                    <a:pt x="2340" y="1063"/>
                  </a:lnTo>
                  <a:lnTo>
                    <a:pt x="2499" y="996"/>
                  </a:lnTo>
                  <a:lnTo>
                    <a:pt x="2509" y="991"/>
                  </a:lnTo>
                  <a:lnTo>
                    <a:pt x="2517" y="983"/>
                  </a:lnTo>
                  <a:lnTo>
                    <a:pt x="2523" y="973"/>
                  </a:lnTo>
                  <a:lnTo>
                    <a:pt x="2525" y="962"/>
                  </a:lnTo>
                  <a:lnTo>
                    <a:pt x="2525" y="952"/>
                  </a:lnTo>
                  <a:lnTo>
                    <a:pt x="2523" y="941"/>
                  </a:lnTo>
                  <a:lnTo>
                    <a:pt x="2451" y="768"/>
                  </a:lnTo>
                  <a:lnTo>
                    <a:pt x="2445" y="758"/>
                  </a:lnTo>
                  <a:lnTo>
                    <a:pt x="2437" y="751"/>
                  </a:lnTo>
                  <a:lnTo>
                    <a:pt x="2428" y="745"/>
                  </a:lnTo>
                  <a:lnTo>
                    <a:pt x="2412" y="742"/>
                  </a:lnTo>
                  <a:lnTo>
                    <a:pt x="2396" y="745"/>
                  </a:lnTo>
                  <a:lnTo>
                    <a:pt x="2236" y="811"/>
                  </a:lnTo>
                  <a:lnTo>
                    <a:pt x="2217" y="816"/>
                  </a:lnTo>
                  <a:lnTo>
                    <a:pt x="2198" y="815"/>
                  </a:lnTo>
                  <a:lnTo>
                    <a:pt x="2180" y="810"/>
                  </a:lnTo>
                  <a:lnTo>
                    <a:pt x="2164" y="799"/>
                  </a:lnTo>
                  <a:lnTo>
                    <a:pt x="2150" y="784"/>
                  </a:lnTo>
                  <a:lnTo>
                    <a:pt x="2113" y="732"/>
                  </a:lnTo>
                  <a:lnTo>
                    <a:pt x="2072" y="682"/>
                  </a:lnTo>
                  <a:lnTo>
                    <a:pt x="2029" y="636"/>
                  </a:lnTo>
                  <a:lnTo>
                    <a:pt x="1983" y="593"/>
                  </a:lnTo>
                  <a:lnTo>
                    <a:pt x="1933" y="551"/>
                  </a:lnTo>
                  <a:lnTo>
                    <a:pt x="1880" y="515"/>
                  </a:lnTo>
                  <a:lnTo>
                    <a:pt x="1866" y="501"/>
                  </a:lnTo>
                  <a:lnTo>
                    <a:pt x="1855" y="485"/>
                  </a:lnTo>
                  <a:lnTo>
                    <a:pt x="1850" y="467"/>
                  </a:lnTo>
                  <a:lnTo>
                    <a:pt x="1850" y="448"/>
                  </a:lnTo>
                  <a:lnTo>
                    <a:pt x="1855" y="429"/>
                  </a:lnTo>
                  <a:lnTo>
                    <a:pt x="1920" y="269"/>
                  </a:lnTo>
                  <a:lnTo>
                    <a:pt x="1924" y="258"/>
                  </a:lnTo>
                  <a:lnTo>
                    <a:pt x="1924" y="248"/>
                  </a:lnTo>
                  <a:lnTo>
                    <a:pt x="1920" y="237"/>
                  </a:lnTo>
                  <a:lnTo>
                    <a:pt x="1915" y="228"/>
                  </a:lnTo>
                  <a:lnTo>
                    <a:pt x="1908" y="221"/>
                  </a:lnTo>
                  <a:lnTo>
                    <a:pt x="1898" y="215"/>
                  </a:lnTo>
                  <a:lnTo>
                    <a:pt x="1724" y="143"/>
                  </a:lnTo>
                  <a:lnTo>
                    <a:pt x="1711" y="139"/>
                  </a:lnTo>
                  <a:lnTo>
                    <a:pt x="1698" y="140"/>
                  </a:lnTo>
                  <a:lnTo>
                    <a:pt x="1686" y="146"/>
                  </a:lnTo>
                  <a:lnTo>
                    <a:pt x="1676" y="154"/>
                  </a:lnTo>
                  <a:lnTo>
                    <a:pt x="1670" y="165"/>
                  </a:lnTo>
                  <a:lnTo>
                    <a:pt x="1603" y="325"/>
                  </a:lnTo>
                  <a:lnTo>
                    <a:pt x="1594" y="342"/>
                  </a:lnTo>
                  <a:lnTo>
                    <a:pt x="1580" y="354"/>
                  </a:lnTo>
                  <a:lnTo>
                    <a:pt x="1563" y="364"/>
                  </a:lnTo>
                  <a:lnTo>
                    <a:pt x="1544" y="368"/>
                  </a:lnTo>
                  <a:lnTo>
                    <a:pt x="1524" y="367"/>
                  </a:lnTo>
                  <a:lnTo>
                    <a:pt x="1448" y="354"/>
                  </a:lnTo>
                  <a:lnTo>
                    <a:pt x="1372" y="348"/>
                  </a:lnTo>
                  <a:lnTo>
                    <a:pt x="1295" y="348"/>
                  </a:lnTo>
                  <a:lnTo>
                    <a:pt x="1218" y="354"/>
                  </a:lnTo>
                  <a:lnTo>
                    <a:pt x="1142" y="367"/>
                  </a:lnTo>
                  <a:lnTo>
                    <a:pt x="1122" y="368"/>
                  </a:lnTo>
                  <a:lnTo>
                    <a:pt x="1104" y="364"/>
                  </a:lnTo>
                  <a:lnTo>
                    <a:pt x="1087" y="355"/>
                  </a:lnTo>
                  <a:lnTo>
                    <a:pt x="1074" y="342"/>
                  </a:lnTo>
                  <a:lnTo>
                    <a:pt x="1063" y="325"/>
                  </a:lnTo>
                  <a:lnTo>
                    <a:pt x="998" y="165"/>
                  </a:lnTo>
                  <a:lnTo>
                    <a:pt x="991" y="155"/>
                  </a:lnTo>
                  <a:lnTo>
                    <a:pt x="984" y="148"/>
                  </a:lnTo>
                  <a:lnTo>
                    <a:pt x="975" y="143"/>
                  </a:lnTo>
                  <a:lnTo>
                    <a:pt x="964" y="139"/>
                  </a:lnTo>
                  <a:lnTo>
                    <a:pt x="953" y="139"/>
                  </a:lnTo>
                  <a:lnTo>
                    <a:pt x="943" y="143"/>
                  </a:lnTo>
                  <a:lnTo>
                    <a:pt x="769" y="214"/>
                  </a:lnTo>
                  <a:lnTo>
                    <a:pt x="757" y="222"/>
                  </a:lnTo>
                  <a:lnTo>
                    <a:pt x="749" y="231"/>
                  </a:lnTo>
                  <a:lnTo>
                    <a:pt x="745" y="243"/>
                  </a:lnTo>
                  <a:lnTo>
                    <a:pt x="743" y="255"/>
                  </a:lnTo>
                  <a:lnTo>
                    <a:pt x="746" y="269"/>
                  </a:lnTo>
                  <a:lnTo>
                    <a:pt x="812" y="428"/>
                  </a:lnTo>
                  <a:lnTo>
                    <a:pt x="817" y="447"/>
                  </a:lnTo>
                  <a:lnTo>
                    <a:pt x="816" y="466"/>
                  </a:lnTo>
                  <a:lnTo>
                    <a:pt x="811" y="484"/>
                  </a:lnTo>
                  <a:lnTo>
                    <a:pt x="801" y="501"/>
                  </a:lnTo>
                  <a:lnTo>
                    <a:pt x="786" y="514"/>
                  </a:lnTo>
                  <a:lnTo>
                    <a:pt x="733" y="551"/>
                  </a:lnTo>
                  <a:lnTo>
                    <a:pt x="684" y="592"/>
                  </a:lnTo>
                  <a:lnTo>
                    <a:pt x="637" y="635"/>
                  </a:lnTo>
                  <a:lnTo>
                    <a:pt x="593" y="682"/>
                  </a:lnTo>
                  <a:lnTo>
                    <a:pt x="553" y="732"/>
                  </a:lnTo>
                  <a:lnTo>
                    <a:pt x="515" y="784"/>
                  </a:lnTo>
                  <a:lnTo>
                    <a:pt x="502" y="798"/>
                  </a:lnTo>
                  <a:lnTo>
                    <a:pt x="486" y="809"/>
                  </a:lnTo>
                  <a:lnTo>
                    <a:pt x="468" y="814"/>
                  </a:lnTo>
                  <a:lnTo>
                    <a:pt x="449" y="815"/>
                  </a:lnTo>
                  <a:lnTo>
                    <a:pt x="430" y="810"/>
                  </a:lnTo>
                  <a:lnTo>
                    <a:pt x="270" y="743"/>
                  </a:lnTo>
                  <a:lnTo>
                    <a:pt x="260" y="741"/>
                  </a:lnTo>
                  <a:lnTo>
                    <a:pt x="249" y="741"/>
                  </a:lnTo>
                  <a:lnTo>
                    <a:pt x="238" y="743"/>
                  </a:lnTo>
                  <a:lnTo>
                    <a:pt x="229" y="750"/>
                  </a:lnTo>
                  <a:lnTo>
                    <a:pt x="221" y="757"/>
                  </a:lnTo>
                  <a:lnTo>
                    <a:pt x="215" y="766"/>
                  </a:lnTo>
                  <a:lnTo>
                    <a:pt x="144" y="940"/>
                  </a:lnTo>
                  <a:lnTo>
                    <a:pt x="140" y="953"/>
                  </a:lnTo>
                  <a:lnTo>
                    <a:pt x="141" y="966"/>
                  </a:lnTo>
                  <a:lnTo>
                    <a:pt x="146" y="978"/>
                  </a:lnTo>
                  <a:lnTo>
                    <a:pt x="154" y="988"/>
                  </a:lnTo>
                  <a:lnTo>
                    <a:pt x="166" y="995"/>
                  </a:lnTo>
                  <a:lnTo>
                    <a:pt x="326" y="1061"/>
                  </a:lnTo>
                  <a:lnTo>
                    <a:pt x="342" y="1070"/>
                  </a:lnTo>
                  <a:lnTo>
                    <a:pt x="354" y="1083"/>
                  </a:lnTo>
                  <a:lnTo>
                    <a:pt x="364" y="1098"/>
                  </a:lnTo>
                  <a:lnTo>
                    <a:pt x="368" y="1116"/>
                  </a:lnTo>
                  <a:lnTo>
                    <a:pt x="369" y="1134"/>
                  </a:lnTo>
                  <a:lnTo>
                    <a:pt x="364" y="1152"/>
                  </a:lnTo>
                  <a:lnTo>
                    <a:pt x="354" y="1169"/>
                  </a:lnTo>
                  <a:lnTo>
                    <a:pt x="342" y="1182"/>
                  </a:lnTo>
                  <a:lnTo>
                    <a:pt x="326" y="1191"/>
                  </a:lnTo>
                  <a:lnTo>
                    <a:pt x="309" y="1195"/>
                  </a:lnTo>
                  <a:lnTo>
                    <a:pt x="290" y="1195"/>
                  </a:lnTo>
                  <a:lnTo>
                    <a:pt x="272" y="1191"/>
                  </a:lnTo>
                  <a:lnTo>
                    <a:pt x="113" y="1125"/>
                  </a:lnTo>
                  <a:lnTo>
                    <a:pt x="87" y="1111"/>
                  </a:lnTo>
                  <a:lnTo>
                    <a:pt x="62" y="1094"/>
                  </a:lnTo>
                  <a:lnTo>
                    <a:pt x="43" y="1074"/>
                  </a:lnTo>
                  <a:lnTo>
                    <a:pt x="27" y="1051"/>
                  </a:lnTo>
                  <a:lnTo>
                    <a:pt x="14" y="1027"/>
                  </a:lnTo>
                  <a:lnTo>
                    <a:pt x="5" y="999"/>
                  </a:lnTo>
                  <a:lnTo>
                    <a:pt x="0" y="972"/>
                  </a:lnTo>
                  <a:lnTo>
                    <a:pt x="0" y="944"/>
                  </a:lnTo>
                  <a:lnTo>
                    <a:pt x="4" y="915"/>
                  </a:lnTo>
                  <a:lnTo>
                    <a:pt x="14" y="887"/>
                  </a:lnTo>
                  <a:lnTo>
                    <a:pt x="87" y="713"/>
                  </a:lnTo>
                  <a:lnTo>
                    <a:pt x="99" y="687"/>
                  </a:lnTo>
                  <a:lnTo>
                    <a:pt x="116" y="664"/>
                  </a:lnTo>
                  <a:lnTo>
                    <a:pt x="136" y="644"/>
                  </a:lnTo>
                  <a:lnTo>
                    <a:pt x="159" y="627"/>
                  </a:lnTo>
                  <a:lnTo>
                    <a:pt x="185" y="615"/>
                  </a:lnTo>
                  <a:lnTo>
                    <a:pt x="212" y="605"/>
                  </a:lnTo>
                  <a:lnTo>
                    <a:pt x="241" y="601"/>
                  </a:lnTo>
                  <a:lnTo>
                    <a:pt x="269" y="601"/>
                  </a:lnTo>
                  <a:lnTo>
                    <a:pt x="296" y="605"/>
                  </a:lnTo>
                  <a:lnTo>
                    <a:pt x="324" y="615"/>
                  </a:lnTo>
                  <a:lnTo>
                    <a:pt x="433" y="659"/>
                  </a:lnTo>
                  <a:lnTo>
                    <a:pt x="473" y="608"/>
                  </a:lnTo>
                  <a:lnTo>
                    <a:pt x="516" y="560"/>
                  </a:lnTo>
                  <a:lnTo>
                    <a:pt x="561" y="514"/>
                  </a:lnTo>
                  <a:lnTo>
                    <a:pt x="610" y="470"/>
                  </a:lnTo>
                  <a:lnTo>
                    <a:pt x="660" y="430"/>
                  </a:lnTo>
                  <a:lnTo>
                    <a:pt x="616" y="323"/>
                  </a:lnTo>
                  <a:lnTo>
                    <a:pt x="607" y="294"/>
                  </a:lnTo>
                  <a:lnTo>
                    <a:pt x="602" y="266"/>
                  </a:lnTo>
                  <a:lnTo>
                    <a:pt x="603" y="237"/>
                  </a:lnTo>
                  <a:lnTo>
                    <a:pt x="608" y="210"/>
                  </a:lnTo>
                  <a:lnTo>
                    <a:pt x="616" y="184"/>
                  </a:lnTo>
                  <a:lnTo>
                    <a:pt x="629" y="158"/>
                  </a:lnTo>
                  <a:lnTo>
                    <a:pt x="646" y="136"/>
                  </a:lnTo>
                  <a:lnTo>
                    <a:pt x="666" y="115"/>
                  </a:lnTo>
                  <a:lnTo>
                    <a:pt x="689" y="98"/>
                  </a:lnTo>
                  <a:lnTo>
                    <a:pt x="715" y="85"/>
                  </a:lnTo>
                  <a:lnTo>
                    <a:pt x="889" y="13"/>
                  </a:lnTo>
                  <a:lnTo>
                    <a:pt x="917" y="4"/>
                  </a:lnTo>
                  <a:lnTo>
                    <a:pt x="944" y="0"/>
                  </a:lnTo>
                  <a:lnTo>
                    <a:pt x="972" y="0"/>
                  </a:lnTo>
                  <a:lnTo>
                    <a:pt x="1001" y="4"/>
                  </a:lnTo>
                  <a:lnTo>
                    <a:pt x="1028" y="13"/>
                  </a:lnTo>
                  <a:lnTo>
                    <a:pt x="1054" y="27"/>
                  </a:lnTo>
                  <a:lnTo>
                    <a:pt x="1077" y="43"/>
                  </a:lnTo>
                  <a:lnTo>
                    <a:pt x="1097" y="64"/>
                  </a:lnTo>
                  <a:lnTo>
                    <a:pt x="1114" y="87"/>
                  </a:lnTo>
                  <a:lnTo>
                    <a:pt x="1126" y="112"/>
                  </a:lnTo>
                  <a:lnTo>
                    <a:pt x="1172" y="219"/>
                  </a:lnTo>
                  <a:lnTo>
                    <a:pt x="1252" y="211"/>
                  </a:lnTo>
                  <a:lnTo>
                    <a:pt x="1333" y="208"/>
                  </a:lnTo>
                  <a:lnTo>
                    <a:pt x="1414" y="211"/>
                  </a:lnTo>
                  <a:lnTo>
                    <a:pt x="1494" y="219"/>
                  </a:lnTo>
                  <a:lnTo>
                    <a:pt x="1540" y="112"/>
                  </a:lnTo>
                  <a:lnTo>
                    <a:pt x="1552" y="86"/>
                  </a:lnTo>
                  <a:lnTo>
                    <a:pt x="1570" y="62"/>
                  </a:lnTo>
                  <a:lnTo>
                    <a:pt x="1590" y="42"/>
                  </a:lnTo>
                  <a:lnTo>
                    <a:pt x="1613" y="26"/>
                  </a:lnTo>
                  <a:lnTo>
                    <a:pt x="1638" y="13"/>
                  </a:lnTo>
                  <a:lnTo>
                    <a:pt x="1664" y="4"/>
                  </a:lnTo>
                  <a:lnTo>
                    <a:pt x="1692" y="0"/>
                  </a:lnTo>
                  <a:lnTo>
                    <a:pt x="17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175" name="Freeform 243">
              <a:extLst>
                <a:ext uri="{FF2B5EF4-FFF2-40B4-BE49-F238E27FC236}">
                  <a16:creationId xmlns:a16="http://schemas.microsoft.com/office/drawing/2014/main" xmlns="" id="{717BA157-EB6E-483D-AAAB-8231A3956481}"/>
                </a:ext>
              </a:extLst>
            </p:cNvPr>
            <p:cNvSpPr>
              <a:spLocks/>
            </p:cNvSpPr>
            <p:nvPr/>
          </p:nvSpPr>
          <p:spPr bwMode="auto">
            <a:xfrm>
              <a:off x="4606925" y="3586163"/>
              <a:ext cx="180975" cy="180975"/>
            </a:xfrm>
            <a:custGeom>
              <a:avLst/>
              <a:gdLst>
                <a:gd name="T0" fmla="*/ 573 w 1145"/>
                <a:gd name="T1" fmla="*/ 0 h 1143"/>
                <a:gd name="T2" fmla="*/ 694 w 1145"/>
                <a:gd name="T3" fmla="*/ 13 h 1143"/>
                <a:gd name="T4" fmla="*/ 807 w 1145"/>
                <a:gd name="T5" fmla="*/ 51 h 1143"/>
                <a:gd name="T6" fmla="*/ 908 w 1145"/>
                <a:gd name="T7" fmla="*/ 109 h 1143"/>
                <a:gd name="T8" fmla="*/ 995 w 1145"/>
                <a:gd name="T9" fmla="*/ 187 h 1143"/>
                <a:gd name="T10" fmla="*/ 1065 w 1145"/>
                <a:gd name="T11" fmla="*/ 280 h 1143"/>
                <a:gd name="T12" fmla="*/ 1114 w 1145"/>
                <a:gd name="T13" fmla="*/ 388 h 1143"/>
                <a:gd name="T14" fmla="*/ 1140 w 1145"/>
                <a:gd name="T15" fmla="*/ 505 h 1143"/>
                <a:gd name="T16" fmla="*/ 1142 w 1145"/>
                <a:gd name="T17" fmla="*/ 625 h 1143"/>
                <a:gd name="T18" fmla="*/ 1119 w 1145"/>
                <a:gd name="T19" fmla="*/ 737 h 1143"/>
                <a:gd name="T20" fmla="*/ 1077 w 1145"/>
                <a:gd name="T21" fmla="*/ 840 h 1143"/>
                <a:gd name="T22" fmla="*/ 1016 w 1145"/>
                <a:gd name="T23" fmla="*/ 932 h 1143"/>
                <a:gd name="T24" fmla="*/ 939 w 1145"/>
                <a:gd name="T25" fmla="*/ 1010 h 1143"/>
                <a:gd name="T26" fmla="*/ 848 w 1145"/>
                <a:gd name="T27" fmla="*/ 1072 h 1143"/>
                <a:gd name="T28" fmla="*/ 746 w 1145"/>
                <a:gd name="T29" fmla="*/ 1116 h 1143"/>
                <a:gd name="T30" fmla="*/ 634 w 1145"/>
                <a:gd name="T31" fmla="*/ 1139 h 1143"/>
                <a:gd name="T32" fmla="*/ 575 w 1145"/>
                <a:gd name="T33" fmla="*/ 1143 h 1143"/>
                <a:gd name="T34" fmla="*/ 540 w 1145"/>
                <a:gd name="T35" fmla="*/ 1133 h 1143"/>
                <a:gd name="T36" fmla="*/ 515 w 1145"/>
                <a:gd name="T37" fmla="*/ 1108 h 1143"/>
                <a:gd name="T38" fmla="*/ 506 w 1145"/>
                <a:gd name="T39" fmla="*/ 1073 h 1143"/>
                <a:gd name="T40" fmla="*/ 514 w 1145"/>
                <a:gd name="T41" fmla="*/ 1037 h 1143"/>
                <a:gd name="T42" fmla="*/ 539 w 1145"/>
                <a:gd name="T43" fmla="*/ 1012 h 1143"/>
                <a:gd name="T44" fmla="*/ 575 w 1145"/>
                <a:gd name="T45" fmla="*/ 1002 h 1143"/>
                <a:gd name="T46" fmla="*/ 673 w 1145"/>
                <a:gd name="T47" fmla="*/ 990 h 1143"/>
                <a:gd name="T48" fmla="*/ 764 w 1145"/>
                <a:gd name="T49" fmla="*/ 957 h 1143"/>
                <a:gd name="T50" fmla="*/ 844 w 1145"/>
                <a:gd name="T51" fmla="*/ 905 h 1143"/>
                <a:gd name="T52" fmla="*/ 910 w 1145"/>
                <a:gd name="T53" fmla="*/ 838 h 1143"/>
                <a:gd name="T54" fmla="*/ 960 w 1145"/>
                <a:gd name="T55" fmla="*/ 758 h 1143"/>
                <a:gd name="T56" fmla="*/ 992 w 1145"/>
                <a:gd name="T57" fmla="*/ 666 h 1143"/>
                <a:gd name="T58" fmla="*/ 1003 w 1145"/>
                <a:gd name="T59" fmla="*/ 568 h 1143"/>
                <a:gd name="T60" fmla="*/ 990 w 1145"/>
                <a:gd name="T61" fmla="*/ 463 h 1143"/>
                <a:gd name="T62" fmla="*/ 952 w 1145"/>
                <a:gd name="T63" fmla="*/ 367 h 1143"/>
                <a:gd name="T64" fmla="*/ 893 w 1145"/>
                <a:gd name="T65" fmla="*/ 284 h 1143"/>
                <a:gd name="T66" fmla="*/ 817 w 1145"/>
                <a:gd name="T67" fmla="*/ 216 h 1143"/>
                <a:gd name="T68" fmla="*/ 727 w 1145"/>
                <a:gd name="T69" fmla="*/ 169 h 1143"/>
                <a:gd name="T70" fmla="*/ 626 w 1145"/>
                <a:gd name="T71" fmla="*/ 143 h 1143"/>
                <a:gd name="T72" fmla="*/ 569 w 1145"/>
                <a:gd name="T73" fmla="*/ 139 h 1143"/>
                <a:gd name="T74" fmla="*/ 473 w 1145"/>
                <a:gd name="T75" fmla="*/ 151 h 1143"/>
                <a:gd name="T76" fmla="*/ 382 w 1145"/>
                <a:gd name="T77" fmla="*/ 184 h 1143"/>
                <a:gd name="T78" fmla="*/ 301 w 1145"/>
                <a:gd name="T79" fmla="*/ 235 h 1143"/>
                <a:gd name="T80" fmla="*/ 232 w 1145"/>
                <a:gd name="T81" fmla="*/ 305 h 1143"/>
                <a:gd name="T82" fmla="*/ 182 w 1145"/>
                <a:gd name="T83" fmla="*/ 387 h 1143"/>
                <a:gd name="T84" fmla="*/ 151 w 1145"/>
                <a:gd name="T85" fmla="*/ 478 h 1143"/>
                <a:gd name="T86" fmla="*/ 141 w 1145"/>
                <a:gd name="T87" fmla="*/ 575 h 1143"/>
                <a:gd name="T88" fmla="*/ 132 w 1145"/>
                <a:gd name="T89" fmla="*/ 610 h 1143"/>
                <a:gd name="T90" fmla="*/ 107 w 1145"/>
                <a:gd name="T91" fmla="*/ 636 h 1143"/>
                <a:gd name="T92" fmla="*/ 71 w 1145"/>
                <a:gd name="T93" fmla="*/ 645 h 1143"/>
                <a:gd name="T94" fmla="*/ 52 w 1145"/>
                <a:gd name="T95" fmla="*/ 643 h 1143"/>
                <a:gd name="T96" fmla="*/ 21 w 1145"/>
                <a:gd name="T97" fmla="*/ 625 h 1143"/>
                <a:gd name="T98" fmla="*/ 3 w 1145"/>
                <a:gd name="T99" fmla="*/ 593 h 1143"/>
                <a:gd name="T100" fmla="*/ 3 w 1145"/>
                <a:gd name="T101" fmla="*/ 519 h 1143"/>
                <a:gd name="T102" fmla="*/ 24 w 1145"/>
                <a:gd name="T103" fmla="*/ 409 h 1143"/>
                <a:gd name="T104" fmla="*/ 66 w 1145"/>
                <a:gd name="T105" fmla="*/ 306 h 1143"/>
                <a:gd name="T106" fmla="*/ 127 w 1145"/>
                <a:gd name="T107" fmla="*/ 213 h 1143"/>
                <a:gd name="T108" fmla="*/ 207 w 1145"/>
                <a:gd name="T109" fmla="*/ 132 h 1143"/>
                <a:gd name="T110" fmla="*/ 300 w 1145"/>
                <a:gd name="T111" fmla="*/ 69 h 1143"/>
                <a:gd name="T112" fmla="*/ 402 w 1145"/>
                <a:gd name="T113" fmla="*/ 25 h 1143"/>
                <a:gd name="T114" fmla="*/ 512 w 1145"/>
                <a:gd name="T115" fmla="*/ 3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45" h="1143">
                  <a:moveTo>
                    <a:pt x="569" y="0"/>
                  </a:moveTo>
                  <a:lnTo>
                    <a:pt x="573" y="0"/>
                  </a:lnTo>
                  <a:lnTo>
                    <a:pt x="634" y="3"/>
                  </a:lnTo>
                  <a:lnTo>
                    <a:pt x="694" y="13"/>
                  </a:lnTo>
                  <a:lnTo>
                    <a:pt x="752" y="29"/>
                  </a:lnTo>
                  <a:lnTo>
                    <a:pt x="807" y="51"/>
                  </a:lnTo>
                  <a:lnTo>
                    <a:pt x="860" y="77"/>
                  </a:lnTo>
                  <a:lnTo>
                    <a:pt x="908" y="109"/>
                  </a:lnTo>
                  <a:lnTo>
                    <a:pt x="954" y="146"/>
                  </a:lnTo>
                  <a:lnTo>
                    <a:pt x="995" y="187"/>
                  </a:lnTo>
                  <a:lnTo>
                    <a:pt x="1033" y="232"/>
                  </a:lnTo>
                  <a:lnTo>
                    <a:pt x="1065" y="280"/>
                  </a:lnTo>
                  <a:lnTo>
                    <a:pt x="1092" y="332"/>
                  </a:lnTo>
                  <a:lnTo>
                    <a:pt x="1114" y="388"/>
                  </a:lnTo>
                  <a:lnTo>
                    <a:pt x="1130" y="445"/>
                  </a:lnTo>
                  <a:lnTo>
                    <a:pt x="1140" y="505"/>
                  </a:lnTo>
                  <a:lnTo>
                    <a:pt x="1145" y="567"/>
                  </a:lnTo>
                  <a:lnTo>
                    <a:pt x="1142" y="625"/>
                  </a:lnTo>
                  <a:lnTo>
                    <a:pt x="1133" y="682"/>
                  </a:lnTo>
                  <a:lnTo>
                    <a:pt x="1119" y="737"/>
                  </a:lnTo>
                  <a:lnTo>
                    <a:pt x="1101" y="790"/>
                  </a:lnTo>
                  <a:lnTo>
                    <a:pt x="1077" y="840"/>
                  </a:lnTo>
                  <a:lnTo>
                    <a:pt x="1049" y="888"/>
                  </a:lnTo>
                  <a:lnTo>
                    <a:pt x="1016" y="932"/>
                  </a:lnTo>
                  <a:lnTo>
                    <a:pt x="979" y="972"/>
                  </a:lnTo>
                  <a:lnTo>
                    <a:pt x="939" y="1010"/>
                  </a:lnTo>
                  <a:lnTo>
                    <a:pt x="896" y="1042"/>
                  </a:lnTo>
                  <a:lnTo>
                    <a:pt x="848" y="1072"/>
                  </a:lnTo>
                  <a:lnTo>
                    <a:pt x="799" y="1096"/>
                  </a:lnTo>
                  <a:lnTo>
                    <a:pt x="746" y="1116"/>
                  </a:lnTo>
                  <a:lnTo>
                    <a:pt x="691" y="1130"/>
                  </a:lnTo>
                  <a:lnTo>
                    <a:pt x="634" y="1139"/>
                  </a:lnTo>
                  <a:lnTo>
                    <a:pt x="576" y="1143"/>
                  </a:lnTo>
                  <a:lnTo>
                    <a:pt x="575" y="1143"/>
                  </a:lnTo>
                  <a:lnTo>
                    <a:pt x="557" y="1140"/>
                  </a:lnTo>
                  <a:lnTo>
                    <a:pt x="540" y="1133"/>
                  </a:lnTo>
                  <a:lnTo>
                    <a:pt x="526" y="1123"/>
                  </a:lnTo>
                  <a:lnTo>
                    <a:pt x="515" y="1108"/>
                  </a:lnTo>
                  <a:lnTo>
                    <a:pt x="508" y="1092"/>
                  </a:lnTo>
                  <a:lnTo>
                    <a:pt x="506" y="1073"/>
                  </a:lnTo>
                  <a:lnTo>
                    <a:pt x="508" y="1054"/>
                  </a:lnTo>
                  <a:lnTo>
                    <a:pt x="514" y="1037"/>
                  </a:lnTo>
                  <a:lnTo>
                    <a:pt x="525" y="1022"/>
                  </a:lnTo>
                  <a:lnTo>
                    <a:pt x="539" y="1012"/>
                  </a:lnTo>
                  <a:lnTo>
                    <a:pt x="556" y="1005"/>
                  </a:lnTo>
                  <a:lnTo>
                    <a:pt x="575" y="1002"/>
                  </a:lnTo>
                  <a:lnTo>
                    <a:pt x="625" y="999"/>
                  </a:lnTo>
                  <a:lnTo>
                    <a:pt x="673" y="990"/>
                  </a:lnTo>
                  <a:lnTo>
                    <a:pt x="720" y="976"/>
                  </a:lnTo>
                  <a:lnTo>
                    <a:pt x="764" y="957"/>
                  </a:lnTo>
                  <a:lnTo>
                    <a:pt x="805" y="933"/>
                  </a:lnTo>
                  <a:lnTo>
                    <a:pt x="844" y="905"/>
                  </a:lnTo>
                  <a:lnTo>
                    <a:pt x="879" y="873"/>
                  </a:lnTo>
                  <a:lnTo>
                    <a:pt x="910" y="838"/>
                  </a:lnTo>
                  <a:lnTo>
                    <a:pt x="937" y="799"/>
                  </a:lnTo>
                  <a:lnTo>
                    <a:pt x="960" y="758"/>
                  </a:lnTo>
                  <a:lnTo>
                    <a:pt x="979" y="714"/>
                  </a:lnTo>
                  <a:lnTo>
                    <a:pt x="992" y="666"/>
                  </a:lnTo>
                  <a:lnTo>
                    <a:pt x="1000" y="618"/>
                  </a:lnTo>
                  <a:lnTo>
                    <a:pt x="1003" y="568"/>
                  </a:lnTo>
                  <a:lnTo>
                    <a:pt x="999" y="514"/>
                  </a:lnTo>
                  <a:lnTo>
                    <a:pt x="990" y="463"/>
                  </a:lnTo>
                  <a:lnTo>
                    <a:pt x="973" y="413"/>
                  </a:lnTo>
                  <a:lnTo>
                    <a:pt x="952" y="367"/>
                  </a:lnTo>
                  <a:lnTo>
                    <a:pt x="924" y="324"/>
                  </a:lnTo>
                  <a:lnTo>
                    <a:pt x="893" y="284"/>
                  </a:lnTo>
                  <a:lnTo>
                    <a:pt x="857" y="248"/>
                  </a:lnTo>
                  <a:lnTo>
                    <a:pt x="817" y="216"/>
                  </a:lnTo>
                  <a:lnTo>
                    <a:pt x="773" y="190"/>
                  </a:lnTo>
                  <a:lnTo>
                    <a:pt x="727" y="169"/>
                  </a:lnTo>
                  <a:lnTo>
                    <a:pt x="678" y="153"/>
                  </a:lnTo>
                  <a:lnTo>
                    <a:pt x="626" y="143"/>
                  </a:lnTo>
                  <a:lnTo>
                    <a:pt x="572" y="139"/>
                  </a:lnTo>
                  <a:lnTo>
                    <a:pt x="569" y="139"/>
                  </a:lnTo>
                  <a:lnTo>
                    <a:pt x="520" y="142"/>
                  </a:lnTo>
                  <a:lnTo>
                    <a:pt x="473" y="151"/>
                  </a:lnTo>
                  <a:lnTo>
                    <a:pt x="427" y="165"/>
                  </a:lnTo>
                  <a:lnTo>
                    <a:pt x="382" y="184"/>
                  </a:lnTo>
                  <a:lnTo>
                    <a:pt x="341" y="207"/>
                  </a:lnTo>
                  <a:lnTo>
                    <a:pt x="301" y="235"/>
                  </a:lnTo>
                  <a:lnTo>
                    <a:pt x="265" y="268"/>
                  </a:lnTo>
                  <a:lnTo>
                    <a:pt x="232" y="305"/>
                  </a:lnTo>
                  <a:lnTo>
                    <a:pt x="205" y="345"/>
                  </a:lnTo>
                  <a:lnTo>
                    <a:pt x="182" y="387"/>
                  </a:lnTo>
                  <a:lnTo>
                    <a:pt x="164" y="431"/>
                  </a:lnTo>
                  <a:lnTo>
                    <a:pt x="151" y="478"/>
                  </a:lnTo>
                  <a:lnTo>
                    <a:pt x="143" y="525"/>
                  </a:lnTo>
                  <a:lnTo>
                    <a:pt x="141" y="575"/>
                  </a:lnTo>
                  <a:lnTo>
                    <a:pt x="139" y="592"/>
                  </a:lnTo>
                  <a:lnTo>
                    <a:pt x="132" y="610"/>
                  </a:lnTo>
                  <a:lnTo>
                    <a:pt x="121" y="624"/>
                  </a:lnTo>
                  <a:lnTo>
                    <a:pt x="107" y="636"/>
                  </a:lnTo>
                  <a:lnTo>
                    <a:pt x="90" y="643"/>
                  </a:lnTo>
                  <a:lnTo>
                    <a:pt x="71" y="645"/>
                  </a:lnTo>
                  <a:lnTo>
                    <a:pt x="70" y="645"/>
                  </a:lnTo>
                  <a:lnTo>
                    <a:pt x="52" y="643"/>
                  </a:lnTo>
                  <a:lnTo>
                    <a:pt x="35" y="636"/>
                  </a:lnTo>
                  <a:lnTo>
                    <a:pt x="21" y="625"/>
                  </a:lnTo>
                  <a:lnTo>
                    <a:pt x="10" y="610"/>
                  </a:lnTo>
                  <a:lnTo>
                    <a:pt x="3" y="593"/>
                  </a:lnTo>
                  <a:lnTo>
                    <a:pt x="0" y="576"/>
                  </a:lnTo>
                  <a:lnTo>
                    <a:pt x="3" y="519"/>
                  </a:lnTo>
                  <a:lnTo>
                    <a:pt x="11" y="463"/>
                  </a:lnTo>
                  <a:lnTo>
                    <a:pt x="24" y="409"/>
                  </a:lnTo>
                  <a:lnTo>
                    <a:pt x="42" y="356"/>
                  </a:lnTo>
                  <a:lnTo>
                    <a:pt x="66" y="306"/>
                  </a:lnTo>
                  <a:lnTo>
                    <a:pt x="94" y="258"/>
                  </a:lnTo>
                  <a:lnTo>
                    <a:pt x="127" y="213"/>
                  </a:lnTo>
                  <a:lnTo>
                    <a:pt x="165" y="170"/>
                  </a:lnTo>
                  <a:lnTo>
                    <a:pt x="207" y="132"/>
                  </a:lnTo>
                  <a:lnTo>
                    <a:pt x="251" y="98"/>
                  </a:lnTo>
                  <a:lnTo>
                    <a:pt x="300" y="69"/>
                  </a:lnTo>
                  <a:lnTo>
                    <a:pt x="350" y="44"/>
                  </a:lnTo>
                  <a:lnTo>
                    <a:pt x="402" y="25"/>
                  </a:lnTo>
                  <a:lnTo>
                    <a:pt x="456" y="12"/>
                  </a:lnTo>
                  <a:lnTo>
                    <a:pt x="512" y="3"/>
                  </a:lnTo>
                  <a:lnTo>
                    <a:pt x="56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176" name="Freeform 244">
              <a:extLst>
                <a:ext uri="{FF2B5EF4-FFF2-40B4-BE49-F238E27FC236}">
                  <a16:creationId xmlns:a16="http://schemas.microsoft.com/office/drawing/2014/main" xmlns="" id="{A653893F-5E43-4825-BECB-426D79395301}"/>
                </a:ext>
              </a:extLst>
            </p:cNvPr>
            <p:cNvSpPr>
              <a:spLocks noEditPoints="1"/>
            </p:cNvSpPr>
            <p:nvPr/>
          </p:nvSpPr>
          <p:spPr bwMode="auto">
            <a:xfrm>
              <a:off x="4356100" y="3684588"/>
              <a:ext cx="327025" cy="327025"/>
            </a:xfrm>
            <a:custGeom>
              <a:avLst/>
              <a:gdLst>
                <a:gd name="T0" fmla="*/ 950 w 2058"/>
                <a:gd name="T1" fmla="*/ 279 h 2058"/>
                <a:gd name="T2" fmla="*/ 789 w 2058"/>
                <a:gd name="T3" fmla="*/ 378 h 2058"/>
                <a:gd name="T4" fmla="*/ 571 w 2058"/>
                <a:gd name="T5" fmla="*/ 455 h 2058"/>
                <a:gd name="T6" fmla="*/ 453 w 2058"/>
                <a:gd name="T7" fmla="*/ 350 h 2058"/>
                <a:gd name="T8" fmla="*/ 353 w 2058"/>
                <a:gd name="T9" fmla="*/ 465 h 2058"/>
                <a:gd name="T10" fmla="*/ 422 w 2058"/>
                <a:gd name="T11" fmla="*/ 688 h 2058"/>
                <a:gd name="T12" fmla="*/ 315 w 2058"/>
                <a:gd name="T13" fmla="*/ 938 h 2058"/>
                <a:gd name="T14" fmla="*/ 142 w 2058"/>
                <a:gd name="T15" fmla="*/ 957 h 2058"/>
                <a:gd name="T16" fmla="*/ 153 w 2058"/>
                <a:gd name="T17" fmla="*/ 1109 h 2058"/>
                <a:gd name="T18" fmla="*/ 360 w 2058"/>
                <a:gd name="T19" fmla="*/ 1219 h 2058"/>
                <a:gd name="T20" fmla="*/ 461 w 2058"/>
                <a:gd name="T21" fmla="*/ 1470 h 2058"/>
                <a:gd name="T22" fmla="*/ 351 w 2058"/>
                <a:gd name="T23" fmla="*/ 1605 h 2058"/>
                <a:gd name="T24" fmla="*/ 463 w 2058"/>
                <a:gd name="T25" fmla="*/ 1708 h 2058"/>
                <a:gd name="T26" fmla="*/ 643 w 2058"/>
                <a:gd name="T27" fmla="*/ 1607 h 2058"/>
                <a:gd name="T28" fmla="*/ 928 w 2058"/>
                <a:gd name="T29" fmla="*/ 1730 h 2058"/>
                <a:gd name="T30" fmla="*/ 954 w 2058"/>
                <a:gd name="T31" fmla="*/ 1916 h 2058"/>
                <a:gd name="T32" fmla="*/ 1109 w 2058"/>
                <a:gd name="T33" fmla="*/ 1911 h 2058"/>
                <a:gd name="T34" fmla="*/ 1167 w 2058"/>
                <a:gd name="T35" fmla="*/ 1713 h 2058"/>
                <a:gd name="T36" fmla="*/ 1453 w 2058"/>
                <a:gd name="T37" fmla="*/ 1597 h 2058"/>
                <a:gd name="T38" fmla="*/ 1602 w 2058"/>
                <a:gd name="T39" fmla="*/ 1710 h 2058"/>
                <a:gd name="T40" fmla="*/ 1710 w 2058"/>
                <a:gd name="T41" fmla="*/ 1602 h 2058"/>
                <a:gd name="T42" fmla="*/ 1598 w 2058"/>
                <a:gd name="T43" fmla="*/ 1454 h 2058"/>
                <a:gd name="T44" fmla="*/ 1713 w 2058"/>
                <a:gd name="T45" fmla="*/ 1167 h 2058"/>
                <a:gd name="T46" fmla="*/ 1911 w 2058"/>
                <a:gd name="T47" fmla="*/ 1110 h 2058"/>
                <a:gd name="T48" fmla="*/ 1917 w 2058"/>
                <a:gd name="T49" fmla="*/ 955 h 2058"/>
                <a:gd name="T50" fmla="*/ 1731 w 2058"/>
                <a:gd name="T51" fmla="*/ 928 h 2058"/>
                <a:gd name="T52" fmla="*/ 1609 w 2058"/>
                <a:gd name="T53" fmla="*/ 644 h 2058"/>
                <a:gd name="T54" fmla="*/ 1708 w 2058"/>
                <a:gd name="T55" fmla="*/ 464 h 2058"/>
                <a:gd name="T56" fmla="*/ 1607 w 2058"/>
                <a:gd name="T57" fmla="*/ 352 h 2058"/>
                <a:gd name="T58" fmla="*/ 1490 w 2058"/>
                <a:gd name="T59" fmla="*/ 455 h 2058"/>
                <a:gd name="T60" fmla="*/ 1272 w 2058"/>
                <a:gd name="T61" fmla="*/ 378 h 2058"/>
                <a:gd name="T62" fmla="*/ 1110 w 2058"/>
                <a:gd name="T63" fmla="*/ 279 h 2058"/>
                <a:gd name="T64" fmla="*/ 962 w 2058"/>
                <a:gd name="T65" fmla="*/ 141 h 2058"/>
                <a:gd name="T66" fmla="*/ 1224 w 2058"/>
                <a:gd name="T67" fmla="*/ 67 h 2058"/>
                <a:gd name="T68" fmla="*/ 1398 w 2058"/>
                <a:gd name="T69" fmla="*/ 279 h 2058"/>
                <a:gd name="T70" fmla="*/ 1602 w 2058"/>
                <a:gd name="T71" fmla="*/ 209 h 2058"/>
                <a:gd name="T72" fmla="*/ 1834 w 2058"/>
                <a:gd name="T73" fmla="*/ 388 h 2058"/>
                <a:gd name="T74" fmla="*/ 1805 w 2058"/>
                <a:gd name="T75" fmla="*/ 564 h 2058"/>
                <a:gd name="T76" fmla="*/ 1937 w 2058"/>
                <a:gd name="T77" fmla="*/ 812 h 2058"/>
                <a:gd name="T78" fmla="*/ 2058 w 2058"/>
                <a:gd name="T79" fmla="*/ 960 h 2058"/>
                <a:gd name="T80" fmla="*/ 1966 w 2058"/>
                <a:gd name="T81" fmla="*/ 1238 h 2058"/>
                <a:gd name="T82" fmla="*/ 1756 w 2058"/>
                <a:gd name="T83" fmla="*/ 1444 h 2058"/>
                <a:gd name="T84" fmla="*/ 1848 w 2058"/>
                <a:gd name="T85" fmla="*/ 1631 h 2058"/>
                <a:gd name="T86" fmla="*/ 1648 w 2058"/>
                <a:gd name="T87" fmla="*/ 1841 h 2058"/>
                <a:gd name="T88" fmla="*/ 1445 w 2058"/>
                <a:gd name="T89" fmla="*/ 1755 h 2058"/>
                <a:gd name="T90" fmla="*/ 1238 w 2058"/>
                <a:gd name="T91" fmla="*/ 1965 h 2058"/>
                <a:gd name="T92" fmla="*/ 961 w 2058"/>
                <a:gd name="T93" fmla="*/ 2058 h 2058"/>
                <a:gd name="T94" fmla="*/ 812 w 2058"/>
                <a:gd name="T95" fmla="*/ 1936 h 2058"/>
                <a:gd name="T96" fmla="*/ 564 w 2058"/>
                <a:gd name="T97" fmla="*/ 1805 h 2058"/>
                <a:gd name="T98" fmla="*/ 400 w 2058"/>
                <a:gd name="T99" fmla="*/ 1837 h 2058"/>
                <a:gd name="T100" fmla="*/ 210 w 2058"/>
                <a:gd name="T101" fmla="*/ 1614 h 2058"/>
                <a:gd name="T102" fmla="*/ 278 w 2058"/>
                <a:gd name="T103" fmla="*/ 1397 h 2058"/>
                <a:gd name="T104" fmla="*/ 67 w 2058"/>
                <a:gd name="T105" fmla="*/ 1223 h 2058"/>
                <a:gd name="T106" fmla="*/ 3 w 2058"/>
                <a:gd name="T107" fmla="*/ 930 h 2058"/>
                <a:gd name="T108" fmla="*/ 152 w 2058"/>
                <a:gd name="T109" fmla="*/ 809 h 2058"/>
                <a:gd name="T110" fmla="*/ 236 w 2058"/>
                <a:gd name="T111" fmla="*/ 543 h 2058"/>
                <a:gd name="T112" fmla="*/ 236 w 2058"/>
                <a:gd name="T113" fmla="*/ 371 h 2058"/>
                <a:gd name="T114" fmla="*/ 458 w 2058"/>
                <a:gd name="T115" fmla="*/ 209 h 2058"/>
                <a:gd name="T116" fmla="*/ 709 w 2058"/>
                <a:gd name="T117" fmla="*/ 256 h 2058"/>
                <a:gd name="T118" fmla="*/ 853 w 2058"/>
                <a:gd name="T119" fmla="*/ 45 h 2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58" h="2058">
                  <a:moveTo>
                    <a:pt x="962" y="141"/>
                  </a:moveTo>
                  <a:lnTo>
                    <a:pt x="958" y="143"/>
                  </a:lnTo>
                  <a:lnTo>
                    <a:pt x="954" y="145"/>
                  </a:lnTo>
                  <a:lnTo>
                    <a:pt x="952" y="147"/>
                  </a:lnTo>
                  <a:lnTo>
                    <a:pt x="951" y="150"/>
                  </a:lnTo>
                  <a:lnTo>
                    <a:pt x="950" y="153"/>
                  </a:lnTo>
                  <a:lnTo>
                    <a:pt x="950" y="279"/>
                  </a:lnTo>
                  <a:lnTo>
                    <a:pt x="947" y="299"/>
                  </a:lnTo>
                  <a:lnTo>
                    <a:pt x="940" y="315"/>
                  </a:lnTo>
                  <a:lnTo>
                    <a:pt x="928" y="330"/>
                  </a:lnTo>
                  <a:lnTo>
                    <a:pt x="912" y="342"/>
                  </a:lnTo>
                  <a:lnTo>
                    <a:pt x="893" y="348"/>
                  </a:lnTo>
                  <a:lnTo>
                    <a:pt x="840" y="361"/>
                  </a:lnTo>
                  <a:lnTo>
                    <a:pt x="789" y="378"/>
                  </a:lnTo>
                  <a:lnTo>
                    <a:pt x="738" y="398"/>
                  </a:lnTo>
                  <a:lnTo>
                    <a:pt x="690" y="423"/>
                  </a:lnTo>
                  <a:lnTo>
                    <a:pt x="643" y="451"/>
                  </a:lnTo>
                  <a:lnTo>
                    <a:pt x="625" y="460"/>
                  </a:lnTo>
                  <a:lnTo>
                    <a:pt x="607" y="464"/>
                  </a:lnTo>
                  <a:lnTo>
                    <a:pt x="588" y="462"/>
                  </a:lnTo>
                  <a:lnTo>
                    <a:pt x="571" y="455"/>
                  </a:lnTo>
                  <a:lnTo>
                    <a:pt x="555" y="443"/>
                  </a:lnTo>
                  <a:lnTo>
                    <a:pt x="466" y="352"/>
                  </a:lnTo>
                  <a:lnTo>
                    <a:pt x="463" y="350"/>
                  </a:lnTo>
                  <a:lnTo>
                    <a:pt x="461" y="349"/>
                  </a:lnTo>
                  <a:lnTo>
                    <a:pt x="458" y="349"/>
                  </a:lnTo>
                  <a:lnTo>
                    <a:pt x="456" y="349"/>
                  </a:lnTo>
                  <a:lnTo>
                    <a:pt x="453" y="350"/>
                  </a:lnTo>
                  <a:lnTo>
                    <a:pt x="450" y="352"/>
                  </a:lnTo>
                  <a:lnTo>
                    <a:pt x="353" y="449"/>
                  </a:lnTo>
                  <a:lnTo>
                    <a:pt x="351" y="452"/>
                  </a:lnTo>
                  <a:lnTo>
                    <a:pt x="350" y="456"/>
                  </a:lnTo>
                  <a:lnTo>
                    <a:pt x="350" y="459"/>
                  </a:lnTo>
                  <a:lnTo>
                    <a:pt x="351" y="462"/>
                  </a:lnTo>
                  <a:lnTo>
                    <a:pt x="353" y="465"/>
                  </a:lnTo>
                  <a:lnTo>
                    <a:pt x="443" y="554"/>
                  </a:lnTo>
                  <a:lnTo>
                    <a:pt x="455" y="569"/>
                  </a:lnTo>
                  <a:lnTo>
                    <a:pt x="461" y="587"/>
                  </a:lnTo>
                  <a:lnTo>
                    <a:pt x="463" y="606"/>
                  </a:lnTo>
                  <a:lnTo>
                    <a:pt x="460" y="625"/>
                  </a:lnTo>
                  <a:lnTo>
                    <a:pt x="451" y="642"/>
                  </a:lnTo>
                  <a:lnTo>
                    <a:pt x="422" y="688"/>
                  </a:lnTo>
                  <a:lnTo>
                    <a:pt x="398" y="737"/>
                  </a:lnTo>
                  <a:lnTo>
                    <a:pt x="376" y="788"/>
                  </a:lnTo>
                  <a:lnTo>
                    <a:pt x="360" y="839"/>
                  </a:lnTo>
                  <a:lnTo>
                    <a:pt x="347" y="892"/>
                  </a:lnTo>
                  <a:lnTo>
                    <a:pt x="341" y="911"/>
                  </a:lnTo>
                  <a:lnTo>
                    <a:pt x="330" y="927"/>
                  </a:lnTo>
                  <a:lnTo>
                    <a:pt x="315" y="938"/>
                  </a:lnTo>
                  <a:lnTo>
                    <a:pt x="297" y="947"/>
                  </a:lnTo>
                  <a:lnTo>
                    <a:pt x="278" y="949"/>
                  </a:lnTo>
                  <a:lnTo>
                    <a:pt x="153" y="949"/>
                  </a:lnTo>
                  <a:lnTo>
                    <a:pt x="149" y="950"/>
                  </a:lnTo>
                  <a:lnTo>
                    <a:pt x="146" y="951"/>
                  </a:lnTo>
                  <a:lnTo>
                    <a:pt x="143" y="954"/>
                  </a:lnTo>
                  <a:lnTo>
                    <a:pt x="142" y="957"/>
                  </a:lnTo>
                  <a:lnTo>
                    <a:pt x="141" y="960"/>
                  </a:lnTo>
                  <a:lnTo>
                    <a:pt x="141" y="1097"/>
                  </a:lnTo>
                  <a:lnTo>
                    <a:pt x="142" y="1101"/>
                  </a:lnTo>
                  <a:lnTo>
                    <a:pt x="143" y="1104"/>
                  </a:lnTo>
                  <a:lnTo>
                    <a:pt x="146" y="1107"/>
                  </a:lnTo>
                  <a:lnTo>
                    <a:pt x="149" y="1108"/>
                  </a:lnTo>
                  <a:lnTo>
                    <a:pt x="153" y="1109"/>
                  </a:lnTo>
                  <a:lnTo>
                    <a:pt x="278" y="1109"/>
                  </a:lnTo>
                  <a:lnTo>
                    <a:pt x="297" y="1111"/>
                  </a:lnTo>
                  <a:lnTo>
                    <a:pt x="315" y="1120"/>
                  </a:lnTo>
                  <a:lnTo>
                    <a:pt x="330" y="1131"/>
                  </a:lnTo>
                  <a:lnTo>
                    <a:pt x="341" y="1147"/>
                  </a:lnTo>
                  <a:lnTo>
                    <a:pt x="347" y="1166"/>
                  </a:lnTo>
                  <a:lnTo>
                    <a:pt x="360" y="1219"/>
                  </a:lnTo>
                  <a:lnTo>
                    <a:pt x="376" y="1270"/>
                  </a:lnTo>
                  <a:lnTo>
                    <a:pt x="398" y="1321"/>
                  </a:lnTo>
                  <a:lnTo>
                    <a:pt x="422" y="1368"/>
                  </a:lnTo>
                  <a:lnTo>
                    <a:pt x="451" y="1416"/>
                  </a:lnTo>
                  <a:lnTo>
                    <a:pt x="460" y="1433"/>
                  </a:lnTo>
                  <a:lnTo>
                    <a:pt x="463" y="1452"/>
                  </a:lnTo>
                  <a:lnTo>
                    <a:pt x="461" y="1470"/>
                  </a:lnTo>
                  <a:lnTo>
                    <a:pt x="455" y="1488"/>
                  </a:lnTo>
                  <a:lnTo>
                    <a:pt x="443" y="1504"/>
                  </a:lnTo>
                  <a:lnTo>
                    <a:pt x="353" y="1593"/>
                  </a:lnTo>
                  <a:lnTo>
                    <a:pt x="351" y="1596"/>
                  </a:lnTo>
                  <a:lnTo>
                    <a:pt x="350" y="1599"/>
                  </a:lnTo>
                  <a:lnTo>
                    <a:pt x="350" y="1602"/>
                  </a:lnTo>
                  <a:lnTo>
                    <a:pt x="351" y="1605"/>
                  </a:lnTo>
                  <a:lnTo>
                    <a:pt x="353" y="1609"/>
                  </a:lnTo>
                  <a:lnTo>
                    <a:pt x="450" y="1704"/>
                  </a:lnTo>
                  <a:lnTo>
                    <a:pt x="453" y="1708"/>
                  </a:lnTo>
                  <a:lnTo>
                    <a:pt x="456" y="1709"/>
                  </a:lnTo>
                  <a:lnTo>
                    <a:pt x="458" y="1709"/>
                  </a:lnTo>
                  <a:lnTo>
                    <a:pt x="461" y="1709"/>
                  </a:lnTo>
                  <a:lnTo>
                    <a:pt x="463" y="1708"/>
                  </a:lnTo>
                  <a:lnTo>
                    <a:pt x="466" y="1704"/>
                  </a:lnTo>
                  <a:lnTo>
                    <a:pt x="555" y="1616"/>
                  </a:lnTo>
                  <a:lnTo>
                    <a:pt x="569" y="1605"/>
                  </a:lnTo>
                  <a:lnTo>
                    <a:pt x="586" y="1598"/>
                  </a:lnTo>
                  <a:lnTo>
                    <a:pt x="604" y="1596"/>
                  </a:lnTo>
                  <a:lnTo>
                    <a:pt x="624" y="1599"/>
                  </a:lnTo>
                  <a:lnTo>
                    <a:pt x="643" y="1607"/>
                  </a:lnTo>
                  <a:lnTo>
                    <a:pt x="690" y="1636"/>
                  </a:lnTo>
                  <a:lnTo>
                    <a:pt x="738" y="1661"/>
                  </a:lnTo>
                  <a:lnTo>
                    <a:pt x="789" y="1682"/>
                  </a:lnTo>
                  <a:lnTo>
                    <a:pt x="840" y="1699"/>
                  </a:lnTo>
                  <a:lnTo>
                    <a:pt x="893" y="1713"/>
                  </a:lnTo>
                  <a:lnTo>
                    <a:pt x="912" y="1719"/>
                  </a:lnTo>
                  <a:lnTo>
                    <a:pt x="928" y="1730"/>
                  </a:lnTo>
                  <a:lnTo>
                    <a:pt x="940" y="1745"/>
                  </a:lnTo>
                  <a:lnTo>
                    <a:pt x="948" y="1762"/>
                  </a:lnTo>
                  <a:lnTo>
                    <a:pt x="950" y="1781"/>
                  </a:lnTo>
                  <a:lnTo>
                    <a:pt x="950" y="1907"/>
                  </a:lnTo>
                  <a:lnTo>
                    <a:pt x="951" y="1911"/>
                  </a:lnTo>
                  <a:lnTo>
                    <a:pt x="952" y="1914"/>
                  </a:lnTo>
                  <a:lnTo>
                    <a:pt x="954" y="1916"/>
                  </a:lnTo>
                  <a:lnTo>
                    <a:pt x="958" y="1918"/>
                  </a:lnTo>
                  <a:lnTo>
                    <a:pt x="962" y="1918"/>
                  </a:lnTo>
                  <a:lnTo>
                    <a:pt x="1099" y="1918"/>
                  </a:lnTo>
                  <a:lnTo>
                    <a:pt x="1102" y="1918"/>
                  </a:lnTo>
                  <a:lnTo>
                    <a:pt x="1105" y="1916"/>
                  </a:lnTo>
                  <a:lnTo>
                    <a:pt x="1108" y="1914"/>
                  </a:lnTo>
                  <a:lnTo>
                    <a:pt x="1109" y="1911"/>
                  </a:lnTo>
                  <a:lnTo>
                    <a:pt x="1110" y="1907"/>
                  </a:lnTo>
                  <a:lnTo>
                    <a:pt x="1110" y="1781"/>
                  </a:lnTo>
                  <a:lnTo>
                    <a:pt x="1113" y="1762"/>
                  </a:lnTo>
                  <a:lnTo>
                    <a:pt x="1121" y="1745"/>
                  </a:lnTo>
                  <a:lnTo>
                    <a:pt x="1133" y="1730"/>
                  </a:lnTo>
                  <a:lnTo>
                    <a:pt x="1148" y="1719"/>
                  </a:lnTo>
                  <a:lnTo>
                    <a:pt x="1167" y="1713"/>
                  </a:lnTo>
                  <a:lnTo>
                    <a:pt x="1220" y="1700"/>
                  </a:lnTo>
                  <a:lnTo>
                    <a:pt x="1272" y="1683"/>
                  </a:lnTo>
                  <a:lnTo>
                    <a:pt x="1321" y="1662"/>
                  </a:lnTo>
                  <a:lnTo>
                    <a:pt x="1370" y="1638"/>
                  </a:lnTo>
                  <a:lnTo>
                    <a:pt x="1417" y="1610"/>
                  </a:lnTo>
                  <a:lnTo>
                    <a:pt x="1434" y="1600"/>
                  </a:lnTo>
                  <a:lnTo>
                    <a:pt x="1453" y="1597"/>
                  </a:lnTo>
                  <a:lnTo>
                    <a:pt x="1472" y="1599"/>
                  </a:lnTo>
                  <a:lnTo>
                    <a:pt x="1490" y="1605"/>
                  </a:lnTo>
                  <a:lnTo>
                    <a:pt x="1506" y="1618"/>
                  </a:lnTo>
                  <a:lnTo>
                    <a:pt x="1594" y="1707"/>
                  </a:lnTo>
                  <a:lnTo>
                    <a:pt x="1598" y="1709"/>
                  </a:lnTo>
                  <a:lnTo>
                    <a:pt x="1600" y="1710"/>
                  </a:lnTo>
                  <a:lnTo>
                    <a:pt x="1602" y="1710"/>
                  </a:lnTo>
                  <a:lnTo>
                    <a:pt x="1605" y="1710"/>
                  </a:lnTo>
                  <a:lnTo>
                    <a:pt x="1607" y="1709"/>
                  </a:lnTo>
                  <a:lnTo>
                    <a:pt x="1610" y="1707"/>
                  </a:lnTo>
                  <a:lnTo>
                    <a:pt x="1706" y="1610"/>
                  </a:lnTo>
                  <a:lnTo>
                    <a:pt x="1708" y="1607"/>
                  </a:lnTo>
                  <a:lnTo>
                    <a:pt x="1709" y="1604"/>
                  </a:lnTo>
                  <a:lnTo>
                    <a:pt x="1710" y="1602"/>
                  </a:lnTo>
                  <a:lnTo>
                    <a:pt x="1709" y="1600"/>
                  </a:lnTo>
                  <a:lnTo>
                    <a:pt x="1708" y="1597"/>
                  </a:lnTo>
                  <a:lnTo>
                    <a:pt x="1706" y="1594"/>
                  </a:lnTo>
                  <a:lnTo>
                    <a:pt x="1618" y="1505"/>
                  </a:lnTo>
                  <a:lnTo>
                    <a:pt x="1606" y="1489"/>
                  </a:lnTo>
                  <a:lnTo>
                    <a:pt x="1600" y="1473"/>
                  </a:lnTo>
                  <a:lnTo>
                    <a:pt x="1598" y="1454"/>
                  </a:lnTo>
                  <a:lnTo>
                    <a:pt x="1601" y="1435"/>
                  </a:lnTo>
                  <a:lnTo>
                    <a:pt x="1609" y="1417"/>
                  </a:lnTo>
                  <a:lnTo>
                    <a:pt x="1638" y="1370"/>
                  </a:lnTo>
                  <a:lnTo>
                    <a:pt x="1663" y="1322"/>
                  </a:lnTo>
                  <a:lnTo>
                    <a:pt x="1683" y="1271"/>
                  </a:lnTo>
                  <a:lnTo>
                    <a:pt x="1700" y="1220"/>
                  </a:lnTo>
                  <a:lnTo>
                    <a:pt x="1713" y="1167"/>
                  </a:lnTo>
                  <a:lnTo>
                    <a:pt x="1719" y="1148"/>
                  </a:lnTo>
                  <a:lnTo>
                    <a:pt x="1731" y="1132"/>
                  </a:lnTo>
                  <a:lnTo>
                    <a:pt x="1745" y="1121"/>
                  </a:lnTo>
                  <a:lnTo>
                    <a:pt x="1762" y="1113"/>
                  </a:lnTo>
                  <a:lnTo>
                    <a:pt x="1782" y="1110"/>
                  </a:lnTo>
                  <a:lnTo>
                    <a:pt x="1908" y="1110"/>
                  </a:lnTo>
                  <a:lnTo>
                    <a:pt x="1911" y="1110"/>
                  </a:lnTo>
                  <a:lnTo>
                    <a:pt x="1914" y="1108"/>
                  </a:lnTo>
                  <a:lnTo>
                    <a:pt x="1917" y="1106"/>
                  </a:lnTo>
                  <a:lnTo>
                    <a:pt x="1918" y="1103"/>
                  </a:lnTo>
                  <a:lnTo>
                    <a:pt x="1919" y="1098"/>
                  </a:lnTo>
                  <a:lnTo>
                    <a:pt x="1919" y="961"/>
                  </a:lnTo>
                  <a:lnTo>
                    <a:pt x="1918" y="958"/>
                  </a:lnTo>
                  <a:lnTo>
                    <a:pt x="1917" y="955"/>
                  </a:lnTo>
                  <a:lnTo>
                    <a:pt x="1914" y="953"/>
                  </a:lnTo>
                  <a:lnTo>
                    <a:pt x="1911" y="951"/>
                  </a:lnTo>
                  <a:lnTo>
                    <a:pt x="1908" y="951"/>
                  </a:lnTo>
                  <a:lnTo>
                    <a:pt x="1782" y="951"/>
                  </a:lnTo>
                  <a:lnTo>
                    <a:pt x="1762" y="948"/>
                  </a:lnTo>
                  <a:lnTo>
                    <a:pt x="1745" y="940"/>
                  </a:lnTo>
                  <a:lnTo>
                    <a:pt x="1731" y="928"/>
                  </a:lnTo>
                  <a:lnTo>
                    <a:pt x="1719" y="912"/>
                  </a:lnTo>
                  <a:lnTo>
                    <a:pt x="1713" y="894"/>
                  </a:lnTo>
                  <a:lnTo>
                    <a:pt x="1700" y="840"/>
                  </a:lnTo>
                  <a:lnTo>
                    <a:pt x="1683" y="789"/>
                  </a:lnTo>
                  <a:lnTo>
                    <a:pt x="1663" y="739"/>
                  </a:lnTo>
                  <a:lnTo>
                    <a:pt x="1638" y="691"/>
                  </a:lnTo>
                  <a:lnTo>
                    <a:pt x="1609" y="644"/>
                  </a:lnTo>
                  <a:lnTo>
                    <a:pt x="1601" y="626"/>
                  </a:lnTo>
                  <a:lnTo>
                    <a:pt x="1598" y="607"/>
                  </a:lnTo>
                  <a:lnTo>
                    <a:pt x="1599" y="588"/>
                  </a:lnTo>
                  <a:lnTo>
                    <a:pt x="1606" y="570"/>
                  </a:lnTo>
                  <a:lnTo>
                    <a:pt x="1618" y="555"/>
                  </a:lnTo>
                  <a:lnTo>
                    <a:pt x="1706" y="466"/>
                  </a:lnTo>
                  <a:lnTo>
                    <a:pt x="1708" y="464"/>
                  </a:lnTo>
                  <a:lnTo>
                    <a:pt x="1709" y="461"/>
                  </a:lnTo>
                  <a:lnTo>
                    <a:pt x="1710" y="459"/>
                  </a:lnTo>
                  <a:lnTo>
                    <a:pt x="1709" y="457"/>
                  </a:lnTo>
                  <a:lnTo>
                    <a:pt x="1708" y="453"/>
                  </a:lnTo>
                  <a:lnTo>
                    <a:pt x="1706" y="450"/>
                  </a:lnTo>
                  <a:lnTo>
                    <a:pt x="1610" y="354"/>
                  </a:lnTo>
                  <a:lnTo>
                    <a:pt x="1607" y="352"/>
                  </a:lnTo>
                  <a:lnTo>
                    <a:pt x="1605" y="351"/>
                  </a:lnTo>
                  <a:lnTo>
                    <a:pt x="1602" y="350"/>
                  </a:lnTo>
                  <a:lnTo>
                    <a:pt x="1600" y="351"/>
                  </a:lnTo>
                  <a:lnTo>
                    <a:pt x="1598" y="352"/>
                  </a:lnTo>
                  <a:lnTo>
                    <a:pt x="1594" y="354"/>
                  </a:lnTo>
                  <a:lnTo>
                    <a:pt x="1506" y="443"/>
                  </a:lnTo>
                  <a:lnTo>
                    <a:pt x="1490" y="455"/>
                  </a:lnTo>
                  <a:lnTo>
                    <a:pt x="1472" y="462"/>
                  </a:lnTo>
                  <a:lnTo>
                    <a:pt x="1453" y="463"/>
                  </a:lnTo>
                  <a:lnTo>
                    <a:pt x="1434" y="460"/>
                  </a:lnTo>
                  <a:lnTo>
                    <a:pt x="1417" y="451"/>
                  </a:lnTo>
                  <a:lnTo>
                    <a:pt x="1370" y="423"/>
                  </a:lnTo>
                  <a:lnTo>
                    <a:pt x="1321" y="398"/>
                  </a:lnTo>
                  <a:lnTo>
                    <a:pt x="1272" y="378"/>
                  </a:lnTo>
                  <a:lnTo>
                    <a:pt x="1220" y="361"/>
                  </a:lnTo>
                  <a:lnTo>
                    <a:pt x="1167" y="348"/>
                  </a:lnTo>
                  <a:lnTo>
                    <a:pt x="1148" y="342"/>
                  </a:lnTo>
                  <a:lnTo>
                    <a:pt x="1133" y="330"/>
                  </a:lnTo>
                  <a:lnTo>
                    <a:pt x="1120" y="315"/>
                  </a:lnTo>
                  <a:lnTo>
                    <a:pt x="1113" y="299"/>
                  </a:lnTo>
                  <a:lnTo>
                    <a:pt x="1110" y="279"/>
                  </a:lnTo>
                  <a:lnTo>
                    <a:pt x="1110" y="153"/>
                  </a:lnTo>
                  <a:lnTo>
                    <a:pt x="1109" y="150"/>
                  </a:lnTo>
                  <a:lnTo>
                    <a:pt x="1108" y="147"/>
                  </a:lnTo>
                  <a:lnTo>
                    <a:pt x="1105" y="145"/>
                  </a:lnTo>
                  <a:lnTo>
                    <a:pt x="1102" y="143"/>
                  </a:lnTo>
                  <a:lnTo>
                    <a:pt x="1099" y="141"/>
                  </a:lnTo>
                  <a:lnTo>
                    <a:pt x="962" y="141"/>
                  </a:lnTo>
                  <a:close/>
                  <a:moveTo>
                    <a:pt x="961" y="0"/>
                  </a:moveTo>
                  <a:lnTo>
                    <a:pt x="1098" y="0"/>
                  </a:lnTo>
                  <a:lnTo>
                    <a:pt x="1128" y="3"/>
                  </a:lnTo>
                  <a:lnTo>
                    <a:pt x="1157" y="12"/>
                  </a:lnTo>
                  <a:lnTo>
                    <a:pt x="1183" y="26"/>
                  </a:lnTo>
                  <a:lnTo>
                    <a:pt x="1205" y="45"/>
                  </a:lnTo>
                  <a:lnTo>
                    <a:pt x="1224" y="67"/>
                  </a:lnTo>
                  <a:lnTo>
                    <a:pt x="1238" y="93"/>
                  </a:lnTo>
                  <a:lnTo>
                    <a:pt x="1246" y="121"/>
                  </a:lnTo>
                  <a:lnTo>
                    <a:pt x="1250" y="152"/>
                  </a:lnTo>
                  <a:lnTo>
                    <a:pt x="1250" y="223"/>
                  </a:lnTo>
                  <a:lnTo>
                    <a:pt x="1300" y="237"/>
                  </a:lnTo>
                  <a:lnTo>
                    <a:pt x="1350" y="256"/>
                  </a:lnTo>
                  <a:lnTo>
                    <a:pt x="1398" y="279"/>
                  </a:lnTo>
                  <a:lnTo>
                    <a:pt x="1445" y="303"/>
                  </a:lnTo>
                  <a:lnTo>
                    <a:pt x="1494" y="253"/>
                  </a:lnTo>
                  <a:lnTo>
                    <a:pt x="1512" y="237"/>
                  </a:lnTo>
                  <a:lnTo>
                    <a:pt x="1532" y="225"/>
                  </a:lnTo>
                  <a:lnTo>
                    <a:pt x="1554" y="216"/>
                  </a:lnTo>
                  <a:lnTo>
                    <a:pt x="1578" y="211"/>
                  </a:lnTo>
                  <a:lnTo>
                    <a:pt x="1602" y="209"/>
                  </a:lnTo>
                  <a:lnTo>
                    <a:pt x="1631" y="212"/>
                  </a:lnTo>
                  <a:lnTo>
                    <a:pt x="1660" y="221"/>
                  </a:lnTo>
                  <a:lnTo>
                    <a:pt x="1686" y="234"/>
                  </a:lnTo>
                  <a:lnTo>
                    <a:pt x="1708" y="253"/>
                  </a:lnTo>
                  <a:lnTo>
                    <a:pt x="1805" y="350"/>
                  </a:lnTo>
                  <a:lnTo>
                    <a:pt x="1821" y="368"/>
                  </a:lnTo>
                  <a:lnTo>
                    <a:pt x="1834" y="388"/>
                  </a:lnTo>
                  <a:lnTo>
                    <a:pt x="1842" y="410"/>
                  </a:lnTo>
                  <a:lnTo>
                    <a:pt x="1849" y="433"/>
                  </a:lnTo>
                  <a:lnTo>
                    <a:pt x="1850" y="457"/>
                  </a:lnTo>
                  <a:lnTo>
                    <a:pt x="1848" y="487"/>
                  </a:lnTo>
                  <a:lnTo>
                    <a:pt x="1838" y="516"/>
                  </a:lnTo>
                  <a:lnTo>
                    <a:pt x="1824" y="541"/>
                  </a:lnTo>
                  <a:lnTo>
                    <a:pt x="1805" y="564"/>
                  </a:lnTo>
                  <a:lnTo>
                    <a:pt x="1756" y="614"/>
                  </a:lnTo>
                  <a:lnTo>
                    <a:pt x="1781" y="661"/>
                  </a:lnTo>
                  <a:lnTo>
                    <a:pt x="1802" y="709"/>
                  </a:lnTo>
                  <a:lnTo>
                    <a:pt x="1821" y="758"/>
                  </a:lnTo>
                  <a:lnTo>
                    <a:pt x="1837" y="809"/>
                  </a:lnTo>
                  <a:lnTo>
                    <a:pt x="1907" y="809"/>
                  </a:lnTo>
                  <a:lnTo>
                    <a:pt x="1937" y="812"/>
                  </a:lnTo>
                  <a:lnTo>
                    <a:pt x="1966" y="820"/>
                  </a:lnTo>
                  <a:lnTo>
                    <a:pt x="1992" y="835"/>
                  </a:lnTo>
                  <a:lnTo>
                    <a:pt x="2014" y="853"/>
                  </a:lnTo>
                  <a:lnTo>
                    <a:pt x="2033" y="875"/>
                  </a:lnTo>
                  <a:lnTo>
                    <a:pt x="2047" y="901"/>
                  </a:lnTo>
                  <a:lnTo>
                    <a:pt x="2055" y="930"/>
                  </a:lnTo>
                  <a:lnTo>
                    <a:pt x="2058" y="960"/>
                  </a:lnTo>
                  <a:lnTo>
                    <a:pt x="2058" y="1097"/>
                  </a:lnTo>
                  <a:lnTo>
                    <a:pt x="2055" y="1128"/>
                  </a:lnTo>
                  <a:lnTo>
                    <a:pt x="2047" y="1156"/>
                  </a:lnTo>
                  <a:lnTo>
                    <a:pt x="2033" y="1182"/>
                  </a:lnTo>
                  <a:lnTo>
                    <a:pt x="2014" y="1205"/>
                  </a:lnTo>
                  <a:lnTo>
                    <a:pt x="1992" y="1223"/>
                  </a:lnTo>
                  <a:lnTo>
                    <a:pt x="1966" y="1238"/>
                  </a:lnTo>
                  <a:lnTo>
                    <a:pt x="1937" y="1246"/>
                  </a:lnTo>
                  <a:lnTo>
                    <a:pt x="1907" y="1249"/>
                  </a:lnTo>
                  <a:lnTo>
                    <a:pt x="1837" y="1249"/>
                  </a:lnTo>
                  <a:lnTo>
                    <a:pt x="1821" y="1300"/>
                  </a:lnTo>
                  <a:lnTo>
                    <a:pt x="1802" y="1349"/>
                  </a:lnTo>
                  <a:lnTo>
                    <a:pt x="1781" y="1397"/>
                  </a:lnTo>
                  <a:lnTo>
                    <a:pt x="1756" y="1444"/>
                  </a:lnTo>
                  <a:lnTo>
                    <a:pt x="1805" y="1494"/>
                  </a:lnTo>
                  <a:lnTo>
                    <a:pt x="1821" y="1512"/>
                  </a:lnTo>
                  <a:lnTo>
                    <a:pt x="1834" y="1532"/>
                  </a:lnTo>
                  <a:lnTo>
                    <a:pt x="1842" y="1554"/>
                  </a:lnTo>
                  <a:lnTo>
                    <a:pt x="1849" y="1577"/>
                  </a:lnTo>
                  <a:lnTo>
                    <a:pt x="1850" y="1600"/>
                  </a:lnTo>
                  <a:lnTo>
                    <a:pt x="1848" y="1631"/>
                  </a:lnTo>
                  <a:lnTo>
                    <a:pt x="1838" y="1659"/>
                  </a:lnTo>
                  <a:lnTo>
                    <a:pt x="1824" y="1684"/>
                  </a:lnTo>
                  <a:lnTo>
                    <a:pt x="1805" y="1708"/>
                  </a:lnTo>
                  <a:lnTo>
                    <a:pt x="1708" y="1805"/>
                  </a:lnTo>
                  <a:lnTo>
                    <a:pt x="1690" y="1820"/>
                  </a:lnTo>
                  <a:lnTo>
                    <a:pt x="1670" y="1833"/>
                  </a:lnTo>
                  <a:lnTo>
                    <a:pt x="1648" y="1841"/>
                  </a:lnTo>
                  <a:lnTo>
                    <a:pt x="1625" y="1847"/>
                  </a:lnTo>
                  <a:lnTo>
                    <a:pt x="1602" y="1849"/>
                  </a:lnTo>
                  <a:lnTo>
                    <a:pt x="1571" y="1846"/>
                  </a:lnTo>
                  <a:lnTo>
                    <a:pt x="1544" y="1837"/>
                  </a:lnTo>
                  <a:lnTo>
                    <a:pt x="1517" y="1824"/>
                  </a:lnTo>
                  <a:lnTo>
                    <a:pt x="1494" y="1805"/>
                  </a:lnTo>
                  <a:lnTo>
                    <a:pt x="1445" y="1755"/>
                  </a:lnTo>
                  <a:lnTo>
                    <a:pt x="1398" y="1779"/>
                  </a:lnTo>
                  <a:lnTo>
                    <a:pt x="1350" y="1801"/>
                  </a:lnTo>
                  <a:lnTo>
                    <a:pt x="1300" y="1820"/>
                  </a:lnTo>
                  <a:lnTo>
                    <a:pt x="1250" y="1835"/>
                  </a:lnTo>
                  <a:lnTo>
                    <a:pt x="1250" y="1906"/>
                  </a:lnTo>
                  <a:lnTo>
                    <a:pt x="1246" y="1936"/>
                  </a:lnTo>
                  <a:lnTo>
                    <a:pt x="1238" y="1965"/>
                  </a:lnTo>
                  <a:lnTo>
                    <a:pt x="1224" y="1991"/>
                  </a:lnTo>
                  <a:lnTo>
                    <a:pt x="1205" y="2013"/>
                  </a:lnTo>
                  <a:lnTo>
                    <a:pt x="1183" y="2032"/>
                  </a:lnTo>
                  <a:lnTo>
                    <a:pt x="1157" y="2046"/>
                  </a:lnTo>
                  <a:lnTo>
                    <a:pt x="1128" y="2054"/>
                  </a:lnTo>
                  <a:lnTo>
                    <a:pt x="1098" y="2058"/>
                  </a:lnTo>
                  <a:lnTo>
                    <a:pt x="961" y="2058"/>
                  </a:lnTo>
                  <a:lnTo>
                    <a:pt x="930" y="2054"/>
                  </a:lnTo>
                  <a:lnTo>
                    <a:pt x="903" y="2046"/>
                  </a:lnTo>
                  <a:lnTo>
                    <a:pt x="876" y="2032"/>
                  </a:lnTo>
                  <a:lnTo>
                    <a:pt x="854" y="2013"/>
                  </a:lnTo>
                  <a:lnTo>
                    <a:pt x="835" y="1991"/>
                  </a:lnTo>
                  <a:lnTo>
                    <a:pt x="821" y="1965"/>
                  </a:lnTo>
                  <a:lnTo>
                    <a:pt x="812" y="1936"/>
                  </a:lnTo>
                  <a:lnTo>
                    <a:pt x="809" y="1906"/>
                  </a:lnTo>
                  <a:lnTo>
                    <a:pt x="809" y="1835"/>
                  </a:lnTo>
                  <a:lnTo>
                    <a:pt x="758" y="1820"/>
                  </a:lnTo>
                  <a:lnTo>
                    <a:pt x="709" y="1801"/>
                  </a:lnTo>
                  <a:lnTo>
                    <a:pt x="661" y="1779"/>
                  </a:lnTo>
                  <a:lnTo>
                    <a:pt x="615" y="1755"/>
                  </a:lnTo>
                  <a:lnTo>
                    <a:pt x="564" y="1805"/>
                  </a:lnTo>
                  <a:lnTo>
                    <a:pt x="546" y="1820"/>
                  </a:lnTo>
                  <a:lnTo>
                    <a:pt x="526" y="1833"/>
                  </a:lnTo>
                  <a:lnTo>
                    <a:pt x="504" y="1841"/>
                  </a:lnTo>
                  <a:lnTo>
                    <a:pt x="481" y="1847"/>
                  </a:lnTo>
                  <a:lnTo>
                    <a:pt x="458" y="1849"/>
                  </a:lnTo>
                  <a:lnTo>
                    <a:pt x="427" y="1846"/>
                  </a:lnTo>
                  <a:lnTo>
                    <a:pt x="400" y="1837"/>
                  </a:lnTo>
                  <a:lnTo>
                    <a:pt x="373" y="1824"/>
                  </a:lnTo>
                  <a:lnTo>
                    <a:pt x="350" y="1805"/>
                  </a:lnTo>
                  <a:lnTo>
                    <a:pt x="253" y="1708"/>
                  </a:lnTo>
                  <a:lnTo>
                    <a:pt x="236" y="1687"/>
                  </a:lnTo>
                  <a:lnTo>
                    <a:pt x="223" y="1663"/>
                  </a:lnTo>
                  <a:lnTo>
                    <a:pt x="214" y="1639"/>
                  </a:lnTo>
                  <a:lnTo>
                    <a:pt x="210" y="1614"/>
                  </a:lnTo>
                  <a:lnTo>
                    <a:pt x="210" y="1587"/>
                  </a:lnTo>
                  <a:lnTo>
                    <a:pt x="214" y="1562"/>
                  </a:lnTo>
                  <a:lnTo>
                    <a:pt x="223" y="1538"/>
                  </a:lnTo>
                  <a:lnTo>
                    <a:pt x="236" y="1515"/>
                  </a:lnTo>
                  <a:lnTo>
                    <a:pt x="253" y="1494"/>
                  </a:lnTo>
                  <a:lnTo>
                    <a:pt x="304" y="1444"/>
                  </a:lnTo>
                  <a:lnTo>
                    <a:pt x="278" y="1397"/>
                  </a:lnTo>
                  <a:lnTo>
                    <a:pt x="256" y="1349"/>
                  </a:lnTo>
                  <a:lnTo>
                    <a:pt x="237" y="1300"/>
                  </a:lnTo>
                  <a:lnTo>
                    <a:pt x="223" y="1249"/>
                  </a:lnTo>
                  <a:lnTo>
                    <a:pt x="152" y="1249"/>
                  </a:lnTo>
                  <a:lnTo>
                    <a:pt x="121" y="1246"/>
                  </a:lnTo>
                  <a:lnTo>
                    <a:pt x="93" y="1238"/>
                  </a:lnTo>
                  <a:lnTo>
                    <a:pt x="67" y="1223"/>
                  </a:lnTo>
                  <a:lnTo>
                    <a:pt x="44" y="1205"/>
                  </a:lnTo>
                  <a:lnTo>
                    <a:pt x="26" y="1182"/>
                  </a:lnTo>
                  <a:lnTo>
                    <a:pt x="12" y="1156"/>
                  </a:lnTo>
                  <a:lnTo>
                    <a:pt x="3" y="1128"/>
                  </a:lnTo>
                  <a:lnTo>
                    <a:pt x="0" y="1097"/>
                  </a:lnTo>
                  <a:lnTo>
                    <a:pt x="0" y="960"/>
                  </a:lnTo>
                  <a:lnTo>
                    <a:pt x="3" y="930"/>
                  </a:lnTo>
                  <a:lnTo>
                    <a:pt x="12" y="901"/>
                  </a:lnTo>
                  <a:lnTo>
                    <a:pt x="26" y="875"/>
                  </a:lnTo>
                  <a:lnTo>
                    <a:pt x="44" y="853"/>
                  </a:lnTo>
                  <a:lnTo>
                    <a:pt x="67" y="835"/>
                  </a:lnTo>
                  <a:lnTo>
                    <a:pt x="93" y="820"/>
                  </a:lnTo>
                  <a:lnTo>
                    <a:pt x="121" y="812"/>
                  </a:lnTo>
                  <a:lnTo>
                    <a:pt x="152" y="809"/>
                  </a:lnTo>
                  <a:lnTo>
                    <a:pt x="223" y="809"/>
                  </a:lnTo>
                  <a:lnTo>
                    <a:pt x="237" y="758"/>
                  </a:lnTo>
                  <a:lnTo>
                    <a:pt x="256" y="709"/>
                  </a:lnTo>
                  <a:lnTo>
                    <a:pt x="278" y="661"/>
                  </a:lnTo>
                  <a:lnTo>
                    <a:pt x="304" y="614"/>
                  </a:lnTo>
                  <a:lnTo>
                    <a:pt x="253" y="564"/>
                  </a:lnTo>
                  <a:lnTo>
                    <a:pt x="236" y="543"/>
                  </a:lnTo>
                  <a:lnTo>
                    <a:pt x="223" y="520"/>
                  </a:lnTo>
                  <a:lnTo>
                    <a:pt x="214" y="496"/>
                  </a:lnTo>
                  <a:lnTo>
                    <a:pt x="210" y="470"/>
                  </a:lnTo>
                  <a:lnTo>
                    <a:pt x="210" y="444"/>
                  </a:lnTo>
                  <a:lnTo>
                    <a:pt x="214" y="419"/>
                  </a:lnTo>
                  <a:lnTo>
                    <a:pt x="223" y="394"/>
                  </a:lnTo>
                  <a:lnTo>
                    <a:pt x="236" y="371"/>
                  </a:lnTo>
                  <a:lnTo>
                    <a:pt x="253" y="350"/>
                  </a:lnTo>
                  <a:lnTo>
                    <a:pt x="350" y="253"/>
                  </a:lnTo>
                  <a:lnTo>
                    <a:pt x="368" y="237"/>
                  </a:lnTo>
                  <a:lnTo>
                    <a:pt x="388" y="225"/>
                  </a:lnTo>
                  <a:lnTo>
                    <a:pt x="410" y="216"/>
                  </a:lnTo>
                  <a:lnTo>
                    <a:pt x="433" y="211"/>
                  </a:lnTo>
                  <a:lnTo>
                    <a:pt x="458" y="209"/>
                  </a:lnTo>
                  <a:lnTo>
                    <a:pt x="487" y="212"/>
                  </a:lnTo>
                  <a:lnTo>
                    <a:pt x="516" y="221"/>
                  </a:lnTo>
                  <a:lnTo>
                    <a:pt x="542" y="234"/>
                  </a:lnTo>
                  <a:lnTo>
                    <a:pt x="564" y="253"/>
                  </a:lnTo>
                  <a:lnTo>
                    <a:pt x="615" y="303"/>
                  </a:lnTo>
                  <a:lnTo>
                    <a:pt x="661" y="279"/>
                  </a:lnTo>
                  <a:lnTo>
                    <a:pt x="709" y="256"/>
                  </a:lnTo>
                  <a:lnTo>
                    <a:pt x="758" y="237"/>
                  </a:lnTo>
                  <a:lnTo>
                    <a:pt x="809" y="223"/>
                  </a:lnTo>
                  <a:lnTo>
                    <a:pt x="809" y="152"/>
                  </a:lnTo>
                  <a:lnTo>
                    <a:pt x="812" y="121"/>
                  </a:lnTo>
                  <a:lnTo>
                    <a:pt x="820" y="93"/>
                  </a:lnTo>
                  <a:lnTo>
                    <a:pt x="835" y="67"/>
                  </a:lnTo>
                  <a:lnTo>
                    <a:pt x="853" y="45"/>
                  </a:lnTo>
                  <a:lnTo>
                    <a:pt x="876" y="26"/>
                  </a:lnTo>
                  <a:lnTo>
                    <a:pt x="902" y="12"/>
                  </a:lnTo>
                  <a:lnTo>
                    <a:pt x="930" y="3"/>
                  </a:lnTo>
                  <a:lnTo>
                    <a:pt x="9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177" name="Freeform 245">
              <a:extLst>
                <a:ext uri="{FF2B5EF4-FFF2-40B4-BE49-F238E27FC236}">
                  <a16:creationId xmlns:a16="http://schemas.microsoft.com/office/drawing/2014/main" xmlns="" id="{513F6729-6F9F-47FF-A78D-7FAEF6EBF035}"/>
                </a:ext>
              </a:extLst>
            </p:cNvPr>
            <p:cNvSpPr>
              <a:spLocks noEditPoints="1"/>
            </p:cNvSpPr>
            <p:nvPr/>
          </p:nvSpPr>
          <p:spPr bwMode="auto">
            <a:xfrm>
              <a:off x="4452938" y="3783013"/>
              <a:ext cx="133350" cy="131763"/>
            </a:xfrm>
            <a:custGeom>
              <a:avLst/>
              <a:gdLst>
                <a:gd name="T0" fmla="*/ 376 w 834"/>
                <a:gd name="T1" fmla="*/ 143 h 834"/>
                <a:gd name="T2" fmla="*/ 300 w 834"/>
                <a:gd name="T3" fmla="*/ 166 h 834"/>
                <a:gd name="T4" fmla="*/ 235 w 834"/>
                <a:gd name="T5" fmla="*/ 208 h 834"/>
                <a:gd name="T6" fmla="*/ 184 w 834"/>
                <a:gd name="T7" fmla="*/ 266 h 834"/>
                <a:gd name="T8" fmla="*/ 152 w 834"/>
                <a:gd name="T9" fmla="*/ 337 h 834"/>
                <a:gd name="T10" fmla="*/ 140 w 834"/>
                <a:gd name="T11" fmla="*/ 417 h 834"/>
                <a:gd name="T12" fmla="*/ 152 w 834"/>
                <a:gd name="T13" fmla="*/ 497 h 834"/>
                <a:gd name="T14" fmla="*/ 184 w 834"/>
                <a:gd name="T15" fmla="*/ 568 h 834"/>
                <a:gd name="T16" fmla="*/ 235 w 834"/>
                <a:gd name="T17" fmla="*/ 626 h 834"/>
                <a:gd name="T18" fmla="*/ 300 w 834"/>
                <a:gd name="T19" fmla="*/ 668 h 834"/>
                <a:gd name="T20" fmla="*/ 376 w 834"/>
                <a:gd name="T21" fmla="*/ 691 h 834"/>
                <a:gd name="T22" fmla="*/ 457 w 834"/>
                <a:gd name="T23" fmla="*/ 691 h 834"/>
                <a:gd name="T24" fmla="*/ 533 w 834"/>
                <a:gd name="T25" fmla="*/ 668 h 834"/>
                <a:gd name="T26" fmla="*/ 599 w 834"/>
                <a:gd name="T27" fmla="*/ 626 h 834"/>
                <a:gd name="T28" fmla="*/ 649 w 834"/>
                <a:gd name="T29" fmla="*/ 568 h 834"/>
                <a:gd name="T30" fmla="*/ 682 w 834"/>
                <a:gd name="T31" fmla="*/ 497 h 834"/>
                <a:gd name="T32" fmla="*/ 694 w 834"/>
                <a:gd name="T33" fmla="*/ 417 h 834"/>
                <a:gd name="T34" fmla="*/ 682 w 834"/>
                <a:gd name="T35" fmla="*/ 337 h 834"/>
                <a:gd name="T36" fmla="*/ 649 w 834"/>
                <a:gd name="T37" fmla="*/ 266 h 834"/>
                <a:gd name="T38" fmla="*/ 599 w 834"/>
                <a:gd name="T39" fmla="*/ 208 h 834"/>
                <a:gd name="T40" fmla="*/ 533 w 834"/>
                <a:gd name="T41" fmla="*/ 166 h 834"/>
                <a:gd name="T42" fmla="*/ 457 w 834"/>
                <a:gd name="T43" fmla="*/ 143 h 834"/>
                <a:gd name="T44" fmla="*/ 416 w 834"/>
                <a:gd name="T45" fmla="*/ 0 h 834"/>
                <a:gd name="T46" fmla="*/ 519 w 834"/>
                <a:gd name="T47" fmla="*/ 12 h 834"/>
                <a:gd name="T48" fmla="*/ 612 w 834"/>
                <a:gd name="T49" fmla="*/ 48 h 834"/>
                <a:gd name="T50" fmla="*/ 694 w 834"/>
                <a:gd name="T51" fmla="*/ 105 h 834"/>
                <a:gd name="T52" fmla="*/ 759 w 834"/>
                <a:gd name="T53" fmla="*/ 179 h 834"/>
                <a:gd name="T54" fmla="*/ 805 w 834"/>
                <a:gd name="T55" fmla="*/ 266 h 834"/>
                <a:gd name="T56" fmla="*/ 831 w 834"/>
                <a:gd name="T57" fmla="*/ 364 h 834"/>
                <a:gd name="T58" fmla="*/ 831 w 834"/>
                <a:gd name="T59" fmla="*/ 470 h 834"/>
                <a:gd name="T60" fmla="*/ 805 w 834"/>
                <a:gd name="T61" fmla="*/ 568 h 834"/>
                <a:gd name="T62" fmla="*/ 759 w 834"/>
                <a:gd name="T63" fmla="*/ 655 h 834"/>
                <a:gd name="T64" fmla="*/ 694 w 834"/>
                <a:gd name="T65" fmla="*/ 729 h 834"/>
                <a:gd name="T66" fmla="*/ 612 w 834"/>
                <a:gd name="T67" fmla="*/ 785 h 834"/>
                <a:gd name="T68" fmla="*/ 520 w 834"/>
                <a:gd name="T69" fmla="*/ 822 h 834"/>
                <a:gd name="T70" fmla="*/ 417 w 834"/>
                <a:gd name="T71" fmla="*/ 834 h 834"/>
                <a:gd name="T72" fmla="*/ 314 w 834"/>
                <a:gd name="T73" fmla="*/ 822 h 834"/>
                <a:gd name="T74" fmla="*/ 221 w 834"/>
                <a:gd name="T75" fmla="*/ 785 h 834"/>
                <a:gd name="T76" fmla="*/ 140 w 834"/>
                <a:gd name="T77" fmla="*/ 729 h 834"/>
                <a:gd name="T78" fmla="*/ 75 w 834"/>
                <a:gd name="T79" fmla="*/ 655 h 834"/>
                <a:gd name="T80" fmla="*/ 27 w 834"/>
                <a:gd name="T81" fmla="*/ 568 h 834"/>
                <a:gd name="T82" fmla="*/ 3 w 834"/>
                <a:gd name="T83" fmla="*/ 470 h 834"/>
                <a:gd name="T84" fmla="*/ 3 w 834"/>
                <a:gd name="T85" fmla="*/ 364 h 834"/>
                <a:gd name="T86" fmla="*/ 27 w 834"/>
                <a:gd name="T87" fmla="*/ 266 h 834"/>
                <a:gd name="T88" fmla="*/ 74 w 834"/>
                <a:gd name="T89" fmla="*/ 179 h 834"/>
                <a:gd name="T90" fmla="*/ 139 w 834"/>
                <a:gd name="T91" fmla="*/ 105 h 834"/>
                <a:gd name="T92" fmla="*/ 220 w 834"/>
                <a:gd name="T93" fmla="*/ 48 h 834"/>
                <a:gd name="T94" fmla="*/ 314 w 834"/>
                <a:gd name="T95" fmla="*/ 12 h 834"/>
                <a:gd name="T96" fmla="*/ 416 w 834"/>
                <a:gd name="T97"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34" h="834">
                  <a:moveTo>
                    <a:pt x="417" y="140"/>
                  </a:moveTo>
                  <a:lnTo>
                    <a:pt x="376" y="143"/>
                  </a:lnTo>
                  <a:lnTo>
                    <a:pt x="337" y="151"/>
                  </a:lnTo>
                  <a:lnTo>
                    <a:pt x="300" y="166"/>
                  </a:lnTo>
                  <a:lnTo>
                    <a:pt x="266" y="185"/>
                  </a:lnTo>
                  <a:lnTo>
                    <a:pt x="235" y="208"/>
                  </a:lnTo>
                  <a:lnTo>
                    <a:pt x="207" y="236"/>
                  </a:lnTo>
                  <a:lnTo>
                    <a:pt x="184" y="266"/>
                  </a:lnTo>
                  <a:lnTo>
                    <a:pt x="165" y="300"/>
                  </a:lnTo>
                  <a:lnTo>
                    <a:pt x="152" y="337"/>
                  </a:lnTo>
                  <a:lnTo>
                    <a:pt x="143" y="376"/>
                  </a:lnTo>
                  <a:lnTo>
                    <a:pt x="140" y="417"/>
                  </a:lnTo>
                  <a:lnTo>
                    <a:pt x="143" y="458"/>
                  </a:lnTo>
                  <a:lnTo>
                    <a:pt x="152" y="497"/>
                  </a:lnTo>
                  <a:lnTo>
                    <a:pt x="165" y="533"/>
                  </a:lnTo>
                  <a:lnTo>
                    <a:pt x="184" y="568"/>
                  </a:lnTo>
                  <a:lnTo>
                    <a:pt x="207" y="598"/>
                  </a:lnTo>
                  <a:lnTo>
                    <a:pt x="235" y="626"/>
                  </a:lnTo>
                  <a:lnTo>
                    <a:pt x="266" y="649"/>
                  </a:lnTo>
                  <a:lnTo>
                    <a:pt x="300" y="668"/>
                  </a:lnTo>
                  <a:lnTo>
                    <a:pt x="337" y="681"/>
                  </a:lnTo>
                  <a:lnTo>
                    <a:pt x="376" y="691"/>
                  </a:lnTo>
                  <a:lnTo>
                    <a:pt x="417" y="694"/>
                  </a:lnTo>
                  <a:lnTo>
                    <a:pt x="457" y="691"/>
                  </a:lnTo>
                  <a:lnTo>
                    <a:pt x="496" y="681"/>
                  </a:lnTo>
                  <a:lnTo>
                    <a:pt x="533" y="668"/>
                  </a:lnTo>
                  <a:lnTo>
                    <a:pt x="567" y="649"/>
                  </a:lnTo>
                  <a:lnTo>
                    <a:pt x="599" y="626"/>
                  </a:lnTo>
                  <a:lnTo>
                    <a:pt x="626" y="598"/>
                  </a:lnTo>
                  <a:lnTo>
                    <a:pt x="649" y="568"/>
                  </a:lnTo>
                  <a:lnTo>
                    <a:pt x="668" y="534"/>
                  </a:lnTo>
                  <a:lnTo>
                    <a:pt x="682" y="497"/>
                  </a:lnTo>
                  <a:lnTo>
                    <a:pt x="690" y="458"/>
                  </a:lnTo>
                  <a:lnTo>
                    <a:pt x="694" y="417"/>
                  </a:lnTo>
                  <a:lnTo>
                    <a:pt x="690" y="376"/>
                  </a:lnTo>
                  <a:lnTo>
                    <a:pt x="682" y="337"/>
                  </a:lnTo>
                  <a:lnTo>
                    <a:pt x="668" y="300"/>
                  </a:lnTo>
                  <a:lnTo>
                    <a:pt x="649" y="266"/>
                  </a:lnTo>
                  <a:lnTo>
                    <a:pt x="626" y="236"/>
                  </a:lnTo>
                  <a:lnTo>
                    <a:pt x="599" y="208"/>
                  </a:lnTo>
                  <a:lnTo>
                    <a:pt x="567" y="185"/>
                  </a:lnTo>
                  <a:lnTo>
                    <a:pt x="533" y="166"/>
                  </a:lnTo>
                  <a:lnTo>
                    <a:pt x="496" y="151"/>
                  </a:lnTo>
                  <a:lnTo>
                    <a:pt x="457" y="143"/>
                  </a:lnTo>
                  <a:lnTo>
                    <a:pt x="417" y="140"/>
                  </a:lnTo>
                  <a:close/>
                  <a:moveTo>
                    <a:pt x="416" y="0"/>
                  </a:moveTo>
                  <a:lnTo>
                    <a:pt x="468" y="3"/>
                  </a:lnTo>
                  <a:lnTo>
                    <a:pt x="519" y="12"/>
                  </a:lnTo>
                  <a:lnTo>
                    <a:pt x="567" y="28"/>
                  </a:lnTo>
                  <a:lnTo>
                    <a:pt x="612" y="48"/>
                  </a:lnTo>
                  <a:lnTo>
                    <a:pt x="655" y="74"/>
                  </a:lnTo>
                  <a:lnTo>
                    <a:pt x="694" y="105"/>
                  </a:lnTo>
                  <a:lnTo>
                    <a:pt x="728" y="140"/>
                  </a:lnTo>
                  <a:lnTo>
                    <a:pt x="759" y="179"/>
                  </a:lnTo>
                  <a:lnTo>
                    <a:pt x="784" y="221"/>
                  </a:lnTo>
                  <a:lnTo>
                    <a:pt x="805" y="266"/>
                  </a:lnTo>
                  <a:lnTo>
                    <a:pt x="821" y="315"/>
                  </a:lnTo>
                  <a:lnTo>
                    <a:pt x="831" y="364"/>
                  </a:lnTo>
                  <a:lnTo>
                    <a:pt x="834" y="417"/>
                  </a:lnTo>
                  <a:lnTo>
                    <a:pt x="831" y="470"/>
                  </a:lnTo>
                  <a:lnTo>
                    <a:pt x="821" y="519"/>
                  </a:lnTo>
                  <a:lnTo>
                    <a:pt x="805" y="568"/>
                  </a:lnTo>
                  <a:lnTo>
                    <a:pt x="785" y="613"/>
                  </a:lnTo>
                  <a:lnTo>
                    <a:pt x="759" y="655"/>
                  </a:lnTo>
                  <a:lnTo>
                    <a:pt x="728" y="694"/>
                  </a:lnTo>
                  <a:lnTo>
                    <a:pt x="694" y="729"/>
                  </a:lnTo>
                  <a:lnTo>
                    <a:pt x="655" y="759"/>
                  </a:lnTo>
                  <a:lnTo>
                    <a:pt x="612" y="785"/>
                  </a:lnTo>
                  <a:lnTo>
                    <a:pt x="567" y="806"/>
                  </a:lnTo>
                  <a:lnTo>
                    <a:pt x="520" y="822"/>
                  </a:lnTo>
                  <a:lnTo>
                    <a:pt x="469" y="831"/>
                  </a:lnTo>
                  <a:lnTo>
                    <a:pt x="417" y="834"/>
                  </a:lnTo>
                  <a:lnTo>
                    <a:pt x="365" y="831"/>
                  </a:lnTo>
                  <a:lnTo>
                    <a:pt x="314" y="822"/>
                  </a:lnTo>
                  <a:lnTo>
                    <a:pt x="266" y="806"/>
                  </a:lnTo>
                  <a:lnTo>
                    <a:pt x="221" y="785"/>
                  </a:lnTo>
                  <a:lnTo>
                    <a:pt x="179" y="759"/>
                  </a:lnTo>
                  <a:lnTo>
                    <a:pt x="140" y="729"/>
                  </a:lnTo>
                  <a:lnTo>
                    <a:pt x="105" y="694"/>
                  </a:lnTo>
                  <a:lnTo>
                    <a:pt x="75" y="655"/>
                  </a:lnTo>
                  <a:lnTo>
                    <a:pt x="48" y="613"/>
                  </a:lnTo>
                  <a:lnTo>
                    <a:pt x="27" y="568"/>
                  </a:lnTo>
                  <a:lnTo>
                    <a:pt x="12" y="519"/>
                  </a:lnTo>
                  <a:lnTo>
                    <a:pt x="3" y="470"/>
                  </a:lnTo>
                  <a:lnTo>
                    <a:pt x="0" y="417"/>
                  </a:lnTo>
                  <a:lnTo>
                    <a:pt x="3" y="364"/>
                  </a:lnTo>
                  <a:lnTo>
                    <a:pt x="12" y="315"/>
                  </a:lnTo>
                  <a:lnTo>
                    <a:pt x="27" y="266"/>
                  </a:lnTo>
                  <a:lnTo>
                    <a:pt x="48" y="221"/>
                  </a:lnTo>
                  <a:lnTo>
                    <a:pt x="74" y="179"/>
                  </a:lnTo>
                  <a:lnTo>
                    <a:pt x="104" y="140"/>
                  </a:lnTo>
                  <a:lnTo>
                    <a:pt x="139" y="105"/>
                  </a:lnTo>
                  <a:lnTo>
                    <a:pt x="178" y="74"/>
                  </a:lnTo>
                  <a:lnTo>
                    <a:pt x="220" y="48"/>
                  </a:lnTo>
                  <a:lnTo>
                    <a:pt x="265" y="28"/>
                  </a:lnTo>
                  <a:lnTo>
                    <a:pt x="314" y="12"/>
                  </a:lnTo>
                  <a:lnTo>
                    <a:pt x="364" y="3"/>
                  </a:lnTo>
                  <a:lnTo>
                    <a:pt x="4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grpSp>
      <p:sp>
        <p:nvSpPr>
          <p:cNvPr id="204" name="矩形 203">
            <a:extLst>
              <a:ext uri="{FF2B5EF4-FFF2-40B4-BE49-F238E27FC236}">
                <a16:creationId xmlns:a16="http://schemas.microsoft.com/office/drawing/2014/main" xmlns="" id="{6963F760-4ED5-48CE-81F7-3B8A9897ACB3}"/>
              </a:ext>
            </a:extLst>
          </p:cNvPr>
          <p:cNvSpPr/>
          <p:nvPr/>
        </p:nvSpPr>
        <p:spPr>
          <a:xfrm>
            <a:off x="1169884" y="1146180"/>
            <a:ext cx="1284558" cy="338556"/>
          </a:xfrm>
          <a:prstGeom prst="rect">
            <a:avLst/>
          </a:prstGeom>
          <a:solidFill>
            <a:srgbClr val="0BD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a:ln>
                  <a:noFill/>
                </a:ln>
                <a:solidFill>
                  <a:srgbClr val="0A0F23"/>
                </a:solidFill>
                <a:effectLst/>
                <a:uLnTx/>
                <a:uFillTx/>
                <a:latin typeface="微软雅黑" panose="020B0503020204020204" pitchFamily="34" charset="-122"/>
                <a:ea typeface="微软雅黑" panose="020B0503020204020204" pitchFamily="34" charset="-122"/>
                <a:cs typeface="+mn-cs"/>
              </a:rPr>
              <a:t>并列关系</a:t>
            </a:r>
            <a:endParaRPr kumimoji="0" lang="zh-CN" altLang="en-US" sz="1600" b="1" i="0" u="none" strike="noStrike" kern="1200" cap="none" spc="0" normalizeH="0" baseline="0" noProof="0" dirty="0">
              <a:ln>
                <a:noFill/>
              </a:ln>
              <a:solidFill>
                <a:srgbClr val="0A0F23"/>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xmlns="" val="85332813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20000" decel="80000" fill="hold" nodeType="afterEffect">
                                  <p:stCondLst>
                                    <p:cond delay="0"/>
                                  </p:stCondLst>
                                  <p:childTnLst>
                                    <p:set>
                                      <p:cBhvr>
                                        <p:cTn id="6" dur="1" fill="hold">
                                          <p:stCondLst>
                                            <p:cond delay="0"/>
                                          </p:stCondLst>
                                        </p:cTn>
                                        <p:tgtEl>
                                          <p:spTgt spid="151"/>
                                        </p:tgtEl>
                                        <p:attrNameLst>
                                          <p:attrName>style.visibility</p:attrName>
                                        </p:attrNameLst>
                                      </p:cBhvr>
                                      <p:to>
                                        <p:strVal val="visible"/>
                                      </p:to>
                                    </p:set>
                                    <p:anim calcmode="lin" valueType="num">
                                      <p:cBhvr additive="base">
                                        <p:cTn id="7" dur="500" fill="hold"/>
                                        <p:tgtEl>
                                          <p:spTgt spid="151"/>
                                        </p:tgtEl>
                                        <p:attrNameLst>
                                          <p:attrName>ppt_x</p:attrName>
                                        </p:attrNameLst>
                                      </p:cBhvr>
                                      <p:tavLst>
                                        <p:tav tm="0">
                                          <p:val>
                                            <p:strVal val="1+#ppt_w/2"/>
                                          </p:val>
                                        </p:tav>
                                        <p:tav tm="100000">
                                          <p:val>
                                            <p:strVal val="#ppt_x"/>
                                          </p:val>
                                        </p:tav>
                                      </p:tavLst>
                                    </p:anim>
                                    <p:anim calcmode="lin" valueType="num">
                                      <p:cBhvr additive="base">
                                        <p:cTn id="8" dur="500" fill="hold"/>
                                        <p:tgtEl>
                                          <p:spTgt spid="15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accel="20000" decel="80000" fill="hold" grpId="0" nodeType="afterEffect">
                                  <p:stCondLst>
                                    <p:cond delay="0"/>
                                  </p:stCondLst>
                                  <p:childTnLst>
                                    <p:set>
                                      <p:cBhvr>
                                        <p:cTn id="11" dur="1" fill="hold">
                                          <p:stCondLst>
                                            <p:cond delay="0"/>
                                          </p:stCondLst>
                                        </p:cTn>
                                        <p:tgtEl>
                                          <p:spTgt spid="144"/>
                                        </p:tgtEl>
                                        <p:attrNameLst>
                                          <p:attrName>style.visibility</p:attrName>
                                        </p:attrNameLst>
                                      </p:cBhvr>
                                      <p:to>
                                        <p:strVal val="visible"/>
                                      </p:to>
                                    </p:set>
                                    <p:anim calcmode="lin" valueType="num">
                                      <p:cBhvr additive="base">
                                        <p:cTn id="12" dur="500" fill="hold"/>
                                        <p:tgtEl>
                                          <p:spTgt spid="144"/>
                                        </p:tgtEl>
                                        <p:attrNameLst>
                                          <p:attrName>ppt_x</p:attrName>
                                        </p:attrNameLst>
                                      </p:cBhvr>
                                      <p:tavLst>
                                        <p:tav tm="0">
                                          <p:val>
                                            <p:strVal val="#ppt_x"/>
                                          </p:val>
                                        </p:tav>
                                        <p:tav tm="100000">
                                          <p:val>
                                            <p:strVal val="#ppt_x"/>
                                          </p:val>
                                        </p:tav>
                                      </p:tavLst>
                                    </p:anim>
                                    <p:anim calcmode="lin" valueType="num">
                                      <p:cBhvr additive="base">
                                        <p:cTn id="13" dur="500" fill="hold"/>
                                        <p:tgtEl>
                                          <p:spTgt spid="144"/>
                                        </p:tgtEl>
                                        <p:attrNameLst>
                                          <p:attrName>ppt_y</p:attrName>
                                        </p:attrNameLst>
                                      </p:cBhvr>
                                      <p:tavLst>
                                        <p:tav tm="0">
                                          <p:val>
                                            <p:strVal val="0-#ppt_h/2"/>
                                          </p:val>
                                        </p:tav>
                                        <p:tav tm="100000">
                                          <p:val>
                                            <p:strVal val="#ppt_y"/>
                                          </p:val>
                                        </p:tav>
                                      </p:tavLst>
                                    </p:anim>
                                  </p:childTnLst>
                                </p:cTn>
                              </p:par>
                              <p:par>
                                <p:cTn id="14" presetID="2" presetClass="entr" presetSubtype="4" accel="20000" decel="80000" fill="hold" nodeType="withEffect">
                                  <p:stCondLst>
                                    <p:cond delay="0"/>
                                  </p:stCondLst>
                                  <p:childTnLst>
                                    <p:set>
                                      <p:cBhvr>
                                        <p:cTn id="15" dur="1" fill="hold">
                                          <p:stCondLst>
                                            <p:cond delay="0"/>
                                          </p:stCondLst>
                                        </p:cTn>
                                        <p:tgtEl>
                                          <p:spTgt spid="120"/>
                                        </p:tgtEl>
                                        <p:attrNameLst>
                                          <p:attrName>style.visibility</p:attrName>
                                        </p:attrNameLst>
                                      </p:cBhvr>
                                      <p:to>
                                        <p:strVal val="visible"/>
                                      </p:to>
                                    </p:set>
                                    <p:anim calcmode="lin" valueType="num">
                                      <p:cBhvr additive="base">
                                        <p:cTn id="16" dur="500" fill="hold"/>
                                        <p:tgtEl>
                                          <p:spTgt spid="120"/>
                                        </p:tgtEl>
                                        <p:attrNameLst>
                                          <p:attrName>ppt_x</p:attrName>
                                        </p:attrNameLst>
                                      </p:cBhvr>
                                      <p:tavLst>
                                        <p:tav tm="0">
                                          <p:val>
                                            <p:strVal val="#ppt_x"/>
                                          </p:val>
                                        </p:tav>
                                        <p:tav tm="100000">
                                          <p:val>
                                            <p:strVal val="#ppt_x"/>
                                          </p:val>
                                        </p:tav>
                                      </p:tavLst>
                                    </p:anim>
                                    <p:anim calcmode="lin" valueType="num">
                                      <p:cBhvr additive="base">
                                        <p:cTn id="17" dur="500" fill="hold"/>
                                        <p:tgtEl>
                                          <p:spTgt spid="120"/>
                                        </p:tgtEl>
                                        <p:attrNameLst>
                                          <p:attrName>ppt_y</p:attrName>
                                        </p:attrNameLst>
                                      </p:cBhvr>
                                      <p:tavLst>
                                        <p:tav tm="0">
                                          <p:val>
                                            <p:strVal val="1+#ppt_h/2"/>
                                          </p:val>
                                        </p:tav>
                                        <p:tav tm="100000">
                                          <p:val>
                                            <p:strVal val="#ppt_y"/>
                                          </p:val>
                                        </p:tav>
                                      </p:tavLst>
                                    </p:anim>
                                  </p:childTnLst>
                                </p:cTn>
                              </p:par>
                              <p:par>
                                <p:cTn id="18" presetID="53" presetClass="entr" presetSubtype="16" fill="hold" nodeType="withEffect">
                                  <p:stCondLst>
                                    <p:cond delay="0"/>
                                  </p:stCondLst>
                                  <p:childTnLst>
                                    <p:set>
                                      <p:cBhvr>
                                        <p:cTn id="19" dur="1" fill="hold">
                                          <p:stCondLst>
                                            <p:cond delay="0"/>
                                          </p:stCondLst>
                                        </p:cTn>
                                        <p:tgtEl>
                                          <p:spTgt spid="162"/>
                                        </p:tgtEl>
                                        <p:attrNameLst>
                                          <p:attrName>style.visibility</p:attrName>
                                        </p:attrNameLst>
                                      </p:cBhvr>
                                      <p:to>
                                        <p:strVal val="visible"/>
                                      </p:to>
                                    </p:set>
                                    <p:anim calcmode="lin" valueType="num">
                                      <p:cBhvr>
                                        <p:cTn id="20" dur="500" fill="hold"/>
                                        <p:tgtEl>
                                          <p:spTgt spid="162"/>
                                        </p:tgtEl>
                                        <p:attrNameLst>
                                          <p:attrName>ppt_w</p:attrName>
                                        </p:attrNameLst>
                                      </p:cBhvr>
                                      <p:tavLst>
                                        <p:tav tm="0">
                                          <p:val>
                                            <p:fltVal val="0"/>
                                          </p:val>
                                        </p:tav>
                                        <p:tav tm="100000">
                                          <p:val>
                                            <p:strVal val="#ppt_w"/>
                                          </p:val>
                                        </p:tav>
                                      </p:tavLst>
                                    </p:anim>
                                    <p:anim calcmode="lin" valueType="num">
                                      <p:cBhvr>
                                        <p:cTn id="21" dur="500" fill="hold"/>
                                        <p:tgtEl>
                                          <p:spTgt spid="162"/>
                                        </p:tgtEl>
                                        <p:attrNameLst>
                                          <p:attrName>ppt_h</p:attrName>
                                        </p:attrNameLst>
                                      </p:cBhvr>
                                      <p:tavLst>
                                        <p:tav tm="0">
                                          <p:val>
                                            <p:fltVal val="0"/>
                                          </p:val>
                                        </p:tav>
                                        <p:tav tm="100000">
                                          <p:val>
                                            <p:strVal val="#ppt_h"/>
                                          </p:val>
                                        </p:tav>
                                      </p:tavLst>
                                    </p:anim>
                                    <p:animEffect transition="in" filter="fade">
                                      <p:cBhvr>
                                        <p:cTn id="22" dur="500"/>
                                        <p:tgtEl>
                                          <p:spTgt spid="162"/>
                                        </p:tgtEl>
                                      </p:cBhvr>
                                    </p:animEffect>
                                  </p:childTnLst>
                                </p:cTn>
                              </p:par>
                            </p:childTnLst>
                          </p:cTn>
                        </p:par>
                        <p:par>
                          <p:cTn id="23" fill="hold">
                            <p:stCondLst>
                              <p:cond delay="1000"/>
                            </p:stCondLst>
                            <p:childTnLst>
                              <p:par>
                                <p:cTn id="24" presetID="22" presetClass="entr" presetSubtype="1" fill="hold" grpId="0" nodeType="afterEffect">
                                  <p:stCondLst>
                                    <p:cond delay="0"/>
                                  </p:stCondLst>
                                  <p:childTnLst>
                                    <p:set>
                                      <p:cBhvr>
                                        <p:cTn id="25" dur="1" fill="hold">
                                          <p:stCondLst>
                                            <p:cond delay="0"/>
                                          </p:stCondLst>
                                        </p:cTn>
                                        <p:tgtEl>
                                          <p:spTgt spid="125"/>
                                        </p:tgtEl>
                                        <p:attrNameLst>
                                          <p:attrName>style.visibility</p:attrName>
                                        </p:attrNameLst>
                                      </p:cBhvr>
                                      <p:to>
                                        <p:strVal val="visible"/>
                                      </p:to>
                                    </p:set>
                                    <p:animEffect transition="in" filter="wipe(up)">
                                      <p:cBhvr>
                                        <p:cTn id="26" dur="500"/>
                                        <p:tgtEl>
                                          <p:spTgt spid="125"/>
                                        </p:tgtEl>
                                      </p:cBhvr>
                                    </p:animEffect>
                                  </p:childTnLst>
                                </p:cTn>
                              </p:par>
                            </p:childTnLst>
                          </p:cTn>
                        </p:par>
                        <p:par>
                          <p:cTn id="27" fill="hold">
                            <p:stCondLst>
                              <p:cond delay="1500"/>
                            </p:stCondLst>
                            <p:childTnLst>
                              <p:par>
                                <p:cTn id="28" presetID="2" presetClass="entr" presetSubtype="4" accel="20000" decel="80000" fill="hold" grpId="0" nodeType="afterEffect">
                                  <p:stCondLst>
                                    <p:cond delay="0"/>
                                  </p:stCondLst>
                                  <p:childTnLst>
                                    <p:set>
                                      <p:cBhvr>
                                        <p:cTn id="29" dur="1" fill="hold">
                                          <p:stCondLst>
                                            <p:cond delay="0"/>
                                          </p:stCondLst>
                                        </p:cTn>
                                        <p:tgtEl>
                                          <p:spTgt spid="147"/>
                                        </p:tgtEl>
                                        <p:attrNameLst>
                                          <p:attrName>style.visibility</p:attrName>
                                        </p:attrNameLst>
                                      </p:cBhvr>
                                      <p:to>
                                        <p:strVal val="visible"/>
                                      </p:to>
                                    </p:set>
                                    <p:anim calcmode="lin" valueType="num">
                                      <p:cBhvr additive="base">
                                        <p:cTn id="30" dur="500" fill="hold"/>
                                        <p:tgtEl>
                                          <p:spTgt spid="147"/>
                                        </p:tgtEl>
                                        <p:attrNameLst>
                                          <p:attrName>ppt_x</p:attrName>
                                        </p:attrNameLst>
                                      </p:cBhvr>
                                      <p:tavLst>
                                        <p:tav tm="0">
                                          <p:val>
                                            <p:strVal val="#ppt_x"/>
                                          </p:val>
                                        </p:tav>
                                        <p:tav tm="100000">
                                          <p:val>
                                            <p:strVal val="#ppt_x"/>
                                          </p:val>
                                        </p:tav>
                                      </p:tavLst>
                                    </p:anim>
                                    <p:anim calcmode="lin" valueType="num">
                                      <p:cBhvr additive="base">
                                        <p:cTn id="31" dur="500" fill="hold"/>
                                        <p:tgtEl>
                                          <p:spTgt spid="147"/>
                                        </p:tgtEl>
                                        <p:attrNameLst>
                                          <p:attrName>ppt_y</p:attrName>
                                        </p:attrNameLst>
                                      </p:cBhvr>
                                      <p:tavLst>
                                        <p:tav tm="0">
                                          <p:val>
                                            <p:strVal val="1+#ppt_h/2"/>
                                          </p:val>
                                        </p:tav>
                                        <p:tav tm="100000">
                                          <p:val>
                                            <p:strVal val="#ppt_y"/>
                                          </p:val>
                                        </p:tav>
                                      </p:tavLst>
                                    </p:anim>
                                  </p:childTnLst>
                                </p:cTn>
                              </p:par>
                              <p:par>
                                <p:cTn id="32" presetID="2" presetClass="entr" presetSubtype="1" accel="20000" decel="80000" fill="hold" nodeType="withEffect">
                                  <p:stCondLst>
                                    <p:cond delay="0"/>
                                  </p:stCondLst>
                                  <p:childTnLst>
                                    <p:set>
                                      <p:cBhvr>
                                        <p:cTn id="33" dur="1" fill="hold">
                                          <p:stCondLst>
                                            <p:cond delay="0"/>
                                          </p:stCondLst>
                                        </p:cTn>
                                        <p:tgtEl>
                                          <p:spTgt spid="126"/>
                                        </p:tgtEl>
                                        <p:attrNameLst>
                                          <p:attrName>style.visibility</p:attrName>
                                        </p:attrNameLst>
                                      </p:cBhvr>
                                      <p:to>
                                        <p:strVal val="visible"/>
                                      </p:to>
                                    </p:set>
                                    <p:anim calcmode="lin" valueType="num">
                                      <p:cBhvr additive="base">
                                        <p:cTn id="34" dur="500" fill="hold"/>
                                        <p:tgtEl>
                                          <p:spTgt spid="126"/>
                                        </p:tgtEl>
                                        <p:attrNameLst>
                                          <p:attrName>ppt_x</p:attrName>
                                        </p:attrNameLst>
                                      </p:cBhvr>
                                      <p:tavLst>
                                        <p:tav tm="0">
                                          <p:val>
                                            <p:strVal val="#ppt_x"/>
                                          </p:val>
                                        </p:tav>
                                        <p:tav tm="100000">
                                          <p:val>
                                            <p:strVal val="#ppt_x"/>
                                          </p:val>
                                        </p:tav>
                                      </p:tavLst>
                                    </p:anim>
                                    <p:anim calcmode="lin" valueType="num">
                                      <p:cBhvr additive="base">
                                        <p:cTn id="35" dur="500" fill="hold"/>
                                        <p:tgtEl>
                                          <p:spTgt spid="126"/>
                                        </p:tgtEl>
                                        <p:attrNameLst>
                                          <p:attrName>ppt_y</p:attrName>
                                        </p:attrNameLst>
                                      </p:cBhvr>
                                      <p:tavLst>
                                        <p:tav tm="0">
                                          <p:val>
                                            <p:strVal val="0-#ppt_h/2"/>
                                          </p:val>
                                        </p:tav>
                                        <p:tav tm="100000">
                                          <p:val>
                                            <p:strVal val="#ppt_y"/>
                                          </p:val>
                                        </p:tav>
                                      </p:tavLst>
                                    </p:anim>
                                  </p:childTnLst>
                                </p:cTn>
                              </p:par>
                              <p:par>
                                <p:cTn id="36" presetID="53" presetClass="entr" presetSubtype="16" fill="hold" nodeType="withEffect">
                                  <p:stCondLst>
                                    <p:cond delay="0"/>
                                  </p:stCondLst>
                                  <p:childTnLst>
                                    <p:set>
                                      <p:cBhvr>
                                        <p:cTn id="37" dur="1" fill="hold">
                                          <p:stCondLst>
                                            <p:cond delay="0"/>
                                          </p:stCondLst>
                                        </p:cTn>
                                        <p:tgtEl>
                                          <p:spTgt spid="158"/>
                                        </p:tgtEl>
                                        <p:attrNameLst>
                                          <p:attrName>style.visibility</p:attrName>
                                        </p:attrNameLst>
                                      </p:cBhvr>
                                      <p:to>
                                        <p:strVal val="visible"/>
                                      </p:to>
                                    </p:set>
                                    <p:anim calcmode="lin" valueType="num">
                                      <p:cBhvr>
                                        <p:cTn id="38" dur="500" fill="hold"/>
                                        <p:tgtEl>
                                          <p:spTgt spid="158"/>
                                        </p:tgtEl>
                                        <p:attrNameLst>
                                          <p:attrName>ppt_w</p:attrName>
                                        </p:attrNameLst>
                                      </p:cBhvr>
                                      <p:tavLst>
                                        <p:tav tm="0">
                                          <p:val>
                                            <p:fltVal val="0"/>
                                          </p:val>
                                        </p:tav>
                                        <p:tav tm="100000">
                                          <p:val>
                                            <p:strVal val="#ppt_w"/>
                                          </p:val>
                                        </p:tav>
                                      </p:tavLst>
                                    </p:anim>
                                    <p:anim calcmode="lin" valueType="num">
                                      <p:cBhvr>
                                        <p:cTn id="39" dur="500" fill="hold"/>
                                        <p:tgtEl>
                                          <p:spTgt spid="158"/>
                                        </p:tgtEl>
                                        <p:attrNameLst>
                                          <p:attrName>ppt_h</p:attrName>
                                        </p:attrNameLst>
                                      </p:cBhvr>
                                      <p:tavLst>
                                        <p:tav tm="0">
                                          <p:val>
                                            <p:fltVal val="0"/>
                                          </p:val>
                                        </p:tav>
                                        <p:tav tm="100000">
                                          <p:val>
                                            <p:strVal val="#ppt_h"/>
                                          </p:val>
                                        </p:tav>
                                      </p:tavLst>
                                    </p:anim>
                                    <p:animEffect transition="in" filter="fade">
                                      <p:cBhvr>
                                        <p:cTn id="40" dur="500"/>
                                        <p:tgtEl>
                                          <p:spTgt spid="158"/>
                                        </p:tgtEl>
                                      </p:cBhvr>
                                    </p:animEffect>
                                  </p:childTnLst>
                                </p:cTn>
                              </p:par>
                            </p:childTnLst>
                          </p:cTn>
                        </p:par>
                        <p:par>
                          <p:cTn id="41" fill="hold">
                            <p:stCondLst>
                              <p:cond delay="2000"/>
                            </p:stCondLst>
                            <p:childTnLst>
                              <p:par>
                                <p:cTn id="42" presetID="22" presetClass="entr" presetSubtype="4" fill="hold" grpId="0" nodeType="afterEffect">
                                  <p:stCondLst>
                                    <p:cond delay="0"/>
                                  </p:stCondLst>
                                  <p:childTnLst>
                                    <p:set>
                                      <p:cBhvr>
                                        <p:cTn id="43" dur="1" fill="hold">
                                          <p:stCondLst>
                                            <p:cond delay="0"/>
                                          </p:stCondLst>
                                        </p:cTn>
                                        <p:tgtEl>
                                          <p:spTgt spid="131"/>
                                        </p:tgtEl>
                                        <p:attrNameLst>
                                          <p:attrName>style.visibility</p:attrName>
                                        </p:attrNameLst>
                                      </p:cBhvr>
                                      <p:to>
                                        <p:strVal val="visible"/>
                                      </p:to>
                                    </p:set>
                                    <p:animEffect transition="in" filter="wipe(down)">
                                      <p:cBhvr>
                                        <p:cTn id="44" dur="500"/>
                                        <p:tgtEl>
                                          <p:spTgt spid="131"/>
                                        </p:tgtEl>
                                      </p:cBhvr>
                                    </p:animEffect>
                                  </p:childTnLst>
                                </p:cTn>
                              </p:par>
                            </p:childTnLst>
                          </p:cTn>
                        </p:par>
                        <p:par>
                          <p:cTn id="45" fill="hold">
                            <p:stCondLst>
                              <p:cond delay="2500"/>
                            </p:stCondLst>
                            <p:childTnLst>
                              <p:par>
                                <p:cTn id="46" presetID="2" presetClass="entr" presetSubtype="1" accel="20000" decel="80000" fill="hold" grpId="0" nodeType="afterEffect">
                                  <p:stCondLst>
                                    <p:cond delay="0"/>
                                  </p:stCondLst>
                                  <p:childTnLst>
                                    <p:set>
                                      <p:cBhvr>
                                        <p:cTn id="47" dur="1" fill="hold">
                                          <p:stCondLst>
                                            <p:cond delay="0"/>
                                          </p:stCondLst>
                                        </p:cTn>
                                        <p:tgtEl>
                                          <p:spTgt spid="146"/>
                                        </p:tgtEl>
                                        <p:attrNameLst>
                                          <p:attrName>style.visibility</p:attrName>
                                        </p:attrNameLst>
                                      </p:cBhvr>
                                      <p:to>
                                        <p:strVal val="visible"/>
                                      </p:to>
                                    </p:set>
                                    <p:anim calcmode="lin" valueType="num">
                                      <p:cBhvr additive="base">
                                        <p:cTn id="48" dur="500" fill="hold"/>
                                        <p:tgtEl>
                                          <p:spTgt spid="146"/>
                                        </p:tgtEl>
                                        <p:attrNameLst>
                                          <p:attrName>ppt_x</p:attrName>
                                        </p:attrNameLst>
                                      </p:cBhvr>
                                      <p:tavLst>
                                        <p:tav tm="0">
                                          <p:val>
                                            <p:strVal val="#ppt_x"/>
                                          </p:val>
                                        </p:tav>
                                        <p:tav tm="100000">
                                          <p:val>
                                            <p:strVal val="#ppt_x"/>
                                          </p:val>
                                        </p:tav>
                                      </p:tavLst>
                                    </p:anim>
                                    <p:anim calcmode="lin" valueType="num">
                                      <p:cBhvr additive="base">
                                        <p:cTn id="49" dur="500" fill="hold"/>
                                        <p:tgtEl>
                                          <p:spTgt spid="146"/>
                                        </p:tgtEl>
                                        <p:attrNameLst>
                                          <p:attrName>ppt_y</p:attrName>
                                        </p:attrNameLst>
                                      </p:cBhvr>
                                      <p:tavLst>
                                        <p:tav tm="0">
                                          <p:val>
                                            <p:strVal val="0-#ppt_h/2"/>
                                          </p:val>
                                        </p:tav>
                                        <p:tav tm="100000">
                                          <p:val>
                                            <p:strVal val="#ppt_y"/>
                                          </p:val>
                                        </p:tav>
                                      </p:tavLst>
                                    </p:anim>
                                  </p:childTnLst>
                                </p:cTn>
                              </p:par>
                              <p:par>
                                <p:cTn id="50" presetID="2" presetClass="entr" presetSubtype="4" accel="20000" decel="80000" fill="hold" nodeType="withEffect">
                                  <p:stCondLst>
                                    <p:cond delay="0"/>
                                  </p:stCondLst>
                                  <p:childTnLst>
                                    <p:set>
                                      <p:cBhvr>
                                        <p:cTn id="51" dur="1" fill="hold">
                                          <p:stCondLst>
                                            <p:cond delay="0"/>
                                          </p:stCondLst>
                                        </p:cTn>
                                        <p:tgtEl>
                                          <p:spTgt spid="132"/>
                                        </p:tgtEl>
                                        <p:attrNameLst>
                                          <p:attrName>style.visibility</p:attrName>
                                        </p:attrNameLst>
                                      </p:cBhvr>
                                      <p:to>
                                        <p:strVal val="visible"/>
                                      </p:to>
                                    </p:set>
                                    <p:anim calcmode="lin" valueType="num">
                                      <p:cBhvr additive="base">
                                        <p:cTn id="52" dur="500" fill="hold"/>
                                        <p:tgtEl>
                                          <p:spTgt spid="132"/>
                                        </p:tgtEl>
                                        <p:attrNameLst>
                                          <p:attrName>ppt_x</p:attrName>
                                        </p:attrNameLst>
                                      </p:cBhvr>
                                      <p:tavLst>
                                        <p:tav tm="0">
                                          <p:val>
                                            <p:strVal val="#ppt_x"/>
                                          </p:val>
                                        </p:tav>
                                        <p:tav tm="100000">
                                          <p:val>
                                            <p:strVal val="#ppt_x"/>
                                          </p:val>
                                        </p:tav>
                                      </p:tavLst>
                                    </p:anim>
                                    <p:anim calcmode="lin" valueType="num">
                                      <p:cBhvr additive="base">
                                        <p:cTn id="53" dur="500" fill="hold"/>
                                        <p:tgtEl>
                                          <p:spTgt spid="132"/>
                                        </p:tgtEl>
                                        <p:attrNameLst>
                                          <p:attrName>ppt_y</p:attrName>
                                        </p:attrNameLst>
                                      </p:cBhvr>
                                      <p:tavLst>
                                        <p:tav tm="0">
                                          <p:val>
                                            <p:strVal val="1+#ppt_h/2"/>
                                          </p:val>
                                        </p:tav>
                                        <p:tav tm="100000">
                                          <p:val>
                                            <p:strVal val="#ppt_y"/>
                                          </p:val>
                                        </p:tav>
                                      </p:tavLst>
                                    </p:anim>
                                  </p:childTnLst>
                                </p:cTn>
                              </p:par>
                              <p:par>
                                <p:cTn id="54" presetID="53" presetClass="entr" presetSubtype="16" fill="hold" nodeType="withEffect">
                                  <p:stCondLst>
                                    <p:cond delay="0"/>
                                  </p:stCondLst>
                                  <p:childTnLst>
                                    <p:set>
                                      <p:cBhvr>
                                        <p:cTn id="55" dur="1" fill="hold">
                                          <p:stCondLst>
                                            <p:cond delay="0"/>
                                          </p:stCondLst>
                                        </p:cTn>
                                        <p:tgtEl>
                                          <p:spTgt spid="173"/>
                                        </p:tgtEl>
                                        <p:attrNameLst>
                                          <p:attrName>style.visibility</p:attrName>
                                        </p:attrNameLst>
                                      </p:cBhvr>
                                      <p:to>
                                        <p:strVal val="visible"/>
                                      </p:to>
                                    </p:set>
                                    <p:anim calcmode="lin" valueType="num">
                                      <p:cBhvr>
                                        <p:cTn id="56" dur="500" fill="hold"/>
                                        <p:tgtEl>
                                          <p:spTgt spid="173"/>
                                        </p:tgtEl>
                                        <p:attrNameLst>
                                          <p:attrName>ppt_w</p:attrName>
                                        </p:attrNameLst>
                                      </p:cBhvr>
                                      <p:tavLst>
                                        <p:tav tm="0">
                                          <p:val>
                                            <p:fltVal val="0"/>
                                          </p:val>
                                        </p:tav>
                                        <p:tav tm="100000">
                                          <p:val>
                                            <p:strVal val="#ppt_w"/>
                                          </p:val>
                                        </p:tav>
                                      </p:tavLst>
                                    </p:anim>
                                    <p:anim calcmode="lin" valueType="num">
                                      <p:cBhvr>
                                        <p:cTn id="57" dur="500" fill="hold"/>
                                        <p:tgtEl>
                                          <p:spTgt spid="173"/>
                                        </p:tgtEl>
                                        <p:attrNameLst>
                                          <p:attrName>ppt_h</p:attrName>
                                        </p:attrNameLst>
                                      </p:cBhvr>
                                      <p:tavLst>
                                        <p:tav tm="0">
                                          <p:val>
                                            <p:fltVal val="0"/>
                                          </p:val>
                                        </p:tav>
                                        <p:tav tm="100000">
                                          <p:val>
                                            <p:strVal val="#ppt_h"/>
                                          </p:val>
                                        </p:tav>
                                      </p:tavLst>
                                    </p:anim>
                                    <p:animEffect transition="in" filter="fade">
                                      <p:cBhvr>
                                        <p:cTn id="58" dur="500"/>
                                        <p:tgtEl>
                                          <p:spTgt spid="173"/>
                                        </p:tgtEl>
                                      </p:cBhvr>
                                    </p:animEffect>
                                  </p:childTnLst>
                                </p:cTn>
                              </p:par>
                            </p:childTnLst>
                          </p:cTn>
                        </p:par>
                        <p:par>
                          <p:cTn id="59" fill="hold">
                            <p:stCondLst>
                              <p:cond delay="3000"/>
                            </p:stCondLst>
                            <p:childTnLst>
                              <p:par>
                                <p:cTn id="60" presetID="22" presetClass="entr" presetSubtype="1" fill="hold" grpId="0" nodeType="afterEffect">
                                  <p:stCondLst>
                                    <p:cond delay="0"/>
                                  </p:stCondLst>
                                  <p:childTnLst>
                                    <p:set>
                                      <p:cBhvr>
                                        <p:cTn id="61" dur="1" fill="hold">
                                          <p:stCondLst>
                                            <p:cond delay="0"/>
                                          </p:stCondLst>
                                        </p:cTn>
                                        <p:tgtEl>
                                          <p:spTgt spid="137"/>
                                        </p:tgtEl>
                                        <p:attrNameLst>
                                          <p:attrName>style.visibility</p:attrName>
                                        </p:attrNameLst>
                                      </p:cBhvr>
                                      <p:to>
                                        <p:strVal val="visible"/>
                                      </p:to>
                                    </p:set>
                                    <p:animEffect transition="in" filter="wipe(up)">
                                      <p:cBhvr>
                                        <p:cTn id="62" dur="500"/>
                                        <p:tgtEl>
                                          <p:spTgt spid="137"/>
                                        </p:tgtEl>
                                      </p:cBhvr>
                                    </p:animEffect>
                                  </p:childTnLst>
                                </p:cTn>
                              </p:par>
                            </p:childTnLst>
                          </p:cTn>
                        </p:par>
                        <p:par>
                          <p:cTn id="63" fill="hold">
                            <p:stCondLst>
                              <p:cond delay="3500"/>
                            </p:stCondLst>
                            <p:childTnLst>
                              <p:par>
                                <p:cTn id="64" presetID="2" presetClass="entr" presetSubtype="4" accel="20000" decel="80000" fill="hold" grpId="0" nodeType="afterEffect">
                                  <p:stCondLst>
                                    <p:cond delay="0"/>
                                  </p:stCondLst>
                                  <p:childTnLst>
                                    <p:set>
                                      <p:cBhvr>
                                        <p:cTn id="65" dur="1" fill="hold">
                                          <p:stCondLst>
                                            <p:cond delay="0"/>
                                          </p:stCondLst>
                                        </p:cTn>
                                        <p:tgtEl>
                                          <p:spTgt spid="145"/>
                                        </p:tgtEl>
                                        <p:attrNameLst>
                                          <p:attrName>style.visibility</p:attrName>
                                        </p:attrNameLst>
                                      </p:cBhvr>
                                      <p:to>
                                        <p:strVal val="visible"/>
                                      </p:to>
                                    </p:set>
                                    <p:anim calcmode="lin" valueType="num">
                                      <p:cBhvr additive="base">
                                        <p:cTn id="66" dur="500" fill="hold"/>
                                        <p:tgtEl>
                                          <p:spTgt spid="145"/>
                                        </p:tgtEl>
                                        <p:attrNameLst>
                                          <p:attrName>ppt_x</p:attrName>
                                        </p:attrNameLst>
                                      </p:cBhvr>
                                      <p:tavLst>
                                        <p:tav tm="0">
                                          <p:val>
                                            <p:strVal val="#ppt_x"/>
                                          </p:val>
                                        </p:tav>
                                        <p:tav tm="100000">
                                          <p:val>
                                            <p:strVal val="#ppt_x"/>
                                          </p:val>
                                        </p:tav>
                                      </p:tavLst>
                                    </p:anim>
                                    <p:anim calcmode="lin" valueType="num">
                                      <p:cBhvr additive="base">
                                        <p:cTn id="67" dur="500" fill="hold"/>
                                        <p:tgtEl>
                                          <p:spTgt spid="145"/>
                                        </p:tgtEl>
                                        <p:attrNameLst>
                                          <p:attrName>ppt_y</p:attrName>
                                        </p:attrNameLst>
                                      </p:cBhvr>
                                      <p:tavLst>
                                        <p:tav tm="0">
                                          <p:val>
                                            <p:strVal val="1+#ppt_h/2"/>
                                          </p:val>
                                        </p:tav>
                                        <p:tav tm="100000">
                                          <p:val>
                                            <p:strVal val="#ppt_y"/>
                                          </p:val>
                                        </p:tav>
                                      </p:tavLst>
                                    </p:anim>
                                  </p:childTnLst>
                                </p:cTn>
                              </p:par>
                              <p:par>
                                <p:cTn id="68" presetID="2" presetClass="entr" presetSubtype="1" accel="20000" decel="80000" fill="hold" nodeType="withEffect">
                                  <p:stCondLst>
                                    <p:cond delay="0"/>
                                  </p:stCondLst>
                                  <p:childTnLst>
                                    <p:set>
                                      <p:cBhvr>
                                        <p:cTn id="69" dur="1" fill="hold">
                                          <p:stCondLst>
                                            <p:cond delay="0"/>
                                          </p:stCondLst>
                                        </p:cTn>
                                        <p:tgtEl>
                                          <p:spTgt spid="138"/>
                                        </p:tgtEl>
                                        <p:attrNameLst>
                                          <p:attrName>style.visibility</p:attrName>
                                        </p:attrNameLst>
                                      </p:cBhvr>
                                      <p:to>
                                        <p:strVal val="visible"/>
                                      </p:to>
                                    </p:set>
                                    <p:anim calcmode="lin" valueType="num">
                                      <p:cBhvr additive="base">
                                        <p:cTn id="70" dur="500" fill="hold"/>
                                        <p:tgtEl>
                                          <p:spTgt spid="138"/>
                                        </p:tgtEl>
                                        <p:attrNameLst>
                                          <p:attrName>ppt_x</p:attrName>
                                        </p:attrNameLst>
                                      </p:cBhvr>
                                      <p:tavLst>
                                        <p:tav tm="0">
                                          <p:val>
                                            <p:strVal val="#ppt_x"/>
                                          </p:val>
                                        </p:tav>
                                        <p:tav tm="100000">
                                          <p:val>
                                            <p:strVal val="#ppt_x"/>
                                          </p:val>
                                        </p:tav>
                                      </p:tavLst>
                                    </p:anim>
                                    <p:anim calcmode="lin" valueType="num">
                                      <p:cBhvr additive="base">
                                        <p:cTn id="71" dur="500" fill="hold"/>
                                        <p:tgtEl>
                                          <p:spTgt spid="138"/>
                                        </p:tgtEl>
                                        <p:attrNameLst>
                                          <p:attrName>ppt_y</p:attrName>
                                        </p:attrNameLst>
                                      </p:cBhvr>
                                      <p:tavLst>
                                        <p:tav tm="0">
                                          <p:val>
                                            <p:strVal val="0-#ppt_h/2"/>
                                          </p:val>
                                        </p:tav>
                                        <p:tav tm="100000">
                                          <p:val>
                                            <p:strVal val="#ppt_y"/>
                                          </p:val>
                                        </p:tav>
                                      </p:tavLst>
                                    </p:anim>
                                  </p:childTnLst>
                                </p:cTn>
                              </p:par>
                              <p:par>
                                <p:cTn id="72" presetID="53" presetClass="entr" presetSubtype="16" fill="hold" nodeType="withEffect">
                                  <p:stCondLst>
                                    <p:cond delay="0"/>
                                  </p:stCondLst>
                                  <p:childTnLst>
                                    <p:set>
                                      <p:cBhvr>
                                        <p:cTn id="73" dur="1" fill="hold">
                                          <p:stCondLst>
                                            <p:cond delay="0"/>
                                          </p:stCondLst>
                                        </p:cTn>
                                        <p:tgtEl>
                                          <p:spTgt spid="167"/>
                                        </p:tgtEl>
                                        <p:attrNameLst>
                                          <p:attrName>style.visibility</p:attrName>
                                        </p:attrNameLst>
                                      </p:cBhvr>
                                      <p:to>
                                        <p:strVal val="visible"/>
                                      </p:to>
                                    </p:set>
                                    <p:anim calcmode="lin" valueType="num">
                                      <p:cBhvr>
                                        <p:cTn id="74" dur="500" fill="hold"/>
                                        <p:tgtEl>
                                          <p:spTgt spid="167"/>
                                        </p:tgtEl>
                                        <p:attrNameLst>
                                          <p:attrName>ppt_w</p:attrName>
                                        </p:attrNameLst>
                                      </p:cBhvr>
                                      <p:tavLst>
                                        <p:tav tm="0">
                                          <p:val>
                                            <p:fltVal val="0"/>
                                          </p:val>
                                        </p:tav>
                                        <p:tav tm="100000">
                                          <p:val>
                                            <p:strVal val="#ppt_w"/>
                                          </p:val>
                                        </p:tav>
                                      </p:tavLst>
                                    </p:anim>
                                    <p:anim calcmode="lin" valueType="num">
                                      <p:cBhvr>
                                        <p:cTn id="75" dur="500" fill="hold"/>
                                        <p:tgtEl>
                                          <p:spTgt spid="167"/>
                                        </p:tgtEl>
                                        <p:attrNameLst>
                                          <p:attrName>ppt_h</p:attrName>
                                        </p:attrNameLst>
                                      </p:cBhvr>
                                      <p:tavLst>
                                        <p:tav tm="0">
                                          <p:val>
                                            <p:fltVal val="0"/>
                                          </p:val>
                                        </p:tav>
                                        <p:tav tm="100000">
                                          <p:val>
                                            <p:strVal val="#ppt_h"/>
                                          </p:val>
                                        </p:tav>
                                      </p:tavLst>
                                    </p:anim>
                                    <p:animEffect transition="in" filter="fade">
                                      <p:cBhvr>
                                        <p:cTn id="76" dur="500"/>
                                        <p:tgtEl>
                                          <p:spTgt spid="167"/>
                                        </p:tgtEl>
                                      </p:cBhvr>
                                    </p:animEffect>
                                  </p:childTnLst>
                                </p:cTn>
                              </p:par>
                            </p:childTnLst>
                          </p:cTn>
                        </p:par>
                        <p:par>
                          <p:cTn id="77" fill="hold">
                            <p:stCondLst>
                              <p:cond delay="4000"/>
                            </p:stCondLst>
                            <p:childTnLst>
                              <p:par>
                                <p:cTn id="78" presetID="22" presetClass="entr" presetSubtype="4" fill="hold" grpId="0" nodeType="afterEffect">
                                  <p:stCondLst>
                                    <p:cond delay="0"/>
                                  </p:stCondLst>
                                  <p:childTnLst>
                                    <p:set>
                                      <p:cBhvr>
                                        <p:cTn id="79" dur="1" fill="hold">
                                          <p:stCondLst>
                                            <p:cond delay="0"/>
                                          </p:stCondLst>
                                        </p:cTn>
                                        <p:tgtEl>
                                          <p:spTgt spid="143"/>
                                        </p:tgtEl>
                                        <p:attrNameLst>
                                          <p:attrName>style.visibility</p:attrName>
                                        </p:attrNameLst>
                                      </p:cBhvr>
                                      <p:to>
                                        <p:strVal val="visible"/>
                                      </p:to>
                                    </p:set>
                                    <p:animEffect transition="in" filter="wipe(down)">
                                      <p:cBhvr>
                                        <p:cTn id="80" dur="500"/>
                                        <p:tgtEl>
                                          <p:spTgt spid="143"/>
                                        </p:tgtEl>
                                      </p:cBhvr>
                                    </p:animEffect>
                                  </p:childTnLst>
                                </p:cTn>
                              </p:par>
                            </p:childTnLst>
                          </p:cTn>
                        </p:par>
                        <p:par>
                          <p:cTn id="81" fill="hold">
                            <p:stCondLst>
                              <p:cond delay="4500"/>
                            </p:stCondLst>
                            <p:childTnLst>
                              <p:par>
                                <p:cTn id="82" presetID="2" presetClass="entr" presetSubtype="8" accel="20000" decel="80000" fill="hold" nodeType="afterEffect">
                                  <p:stCondLst>
                                    <p:cond delay="0"/>
                                  </p:stCondLst>
                                  <p:childTnLst>
                                    <p:set>
                                      <p:cBhvr>
                                        <p:cTn id="83" dur="1" fill="hold">
                                          <p:stCondLst>
                                            <p:cond delay="0"/>
                                          </p:stCondLst>
                                        </p:cTn>
                                        <p:tgtEl>
                                          <p:spTgt spid="148"/>
                                        </p:tgtEl>
                                        <p:attrNameLst>
                                          <p:attrName>style.visibility</p:attrName>
                                        </p:attrNameLst>
                                      </p:cBhvr>
                                      <p:to>
                                        <p:strVal val="visible"/>
                                      </p:to>
                                    </p:set>
                                    <p:anim calcmode="lin" valueType="num">
                                      <p:cBhvr additive="base">
                                        <p:cTn id="84" dur="500" fill="hold"/>
                                        <p:tgtEl>
                                          <p:spTgt spid="148"/>
                                        </p:tgtEl>
                                        <p:attrNameLst>
                                          <p:attrName>ppt_x</p:attrName>
                                        </p:attrNameLst>
                                      </p:cBhvr>
                                      <p:tavLst>
                                        <p:tav tm="0">
                                          <p:val>
                                            <p:strVal val="0-#ppt_w/2"/>
                                          </p:val>
                                        </p:tav>
                                        <p:tav tm="100000">
                                          <p:val>
                                            <p:strVal val="#ppt_x"/>
                                          </p:val>
                                        </p:tav>
                                      </p:tavLst>
                                    </p:anim>
                                    <p:anim calcmode="lin" valueType="num">
                                      <p:cBhvr additive="base">
                                        <p:cTn id="85" dur="500" fill="hold"/>
                                        <p:tgtEl>
                                          <p:spTgt spid="1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P spid="131" grpId="0" animBg="1"/>
      <p:bldP spid="137" grpId="0" animBg="1"/>
      <p:bldP spid="143" grpId="0" animBg="1"/>
      <p:bldP spid="144" grpId="0" animBg="1"/>
      <p:bldP spid="145" grpId="0" animBg="1"/>
      <p:bldP spid="146" grpId="0" animBg="1"/>
      <p:bldP spid="14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xmlns="" id="{973F5179-5AC2-4962-8A95-4D4EF80DA56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9801385" y="-114300"/>
            <a:ext cx="1301859" cy="920356"/>
          </a:xfrm>
          <a:prstGeom prst="rect">
            <a:avLst/>
          </a:prstGeom>
        </p:spPr>
      </p:pic>
      <p:pic>
        <p:nvPicPr>
          <p:cNvPr id="6" name="图片 5">
            <a:extLst>
              <a:ext uri="{FF2B5EF4-FFF2-40B4-BE49-F238E27FC236}">
                <a16:creationId xmlns:a16="http://schemas.microsoft.com/office/drawing/2014/main" xmlns="" id="{75E4382B-1E1A-4E8A-BF75-DCB74171AD1A}"/>
              </a:ext>
            </a:extLst>
          </p:cNvPr>
          <p:cNvPicPr>
            <a:picLocks noChangeAspect="1"/>
          </p:cNvPicPr>
          <p:nvPr/>
        </p:nvPicPr>
        <p:blipFill rotWithShape="1">
          <a:blip r:embed="rId3" cstate="print">
            <a:extLst>
              <a:ext uri="{28A0092B-C50C-407E-A947-70E740481C1C}">
                <a14:useLocalDpi xmlns:a14="http://schemas.microsoft.com/office/drawing/2010/main" xmlns="" val="0"/>
              </a:ext>
            </a:extLst>
          </a:blip>
          <a:srcRect b="63537"/>
          <a:stretch/>
        </p:blipFill>
        <p:spPr>
          <a:xfrm>
            <a:off x="11184164" y="217733"/>
            <a:ext cx="572339" cy="337210"/>
          </a:xfrm>
          <a:prstGeom prst="rect">
            <a:avLst/>
          </a:prstGeom>
        </p:spPr>
      </p:pic>
      <p:cxnSp>
        <p:nvCxnSpPr>
          <p:cNvPr id="7" name="直接连接符 6">
            <a:extLst>
              <a:ext uri="{FF2B5EF4-FFF2-40B4-BE49-F238E27FC236}">
                <a16:creationId xmlns:a16="http://schemas.microsoft.com/office/drawing/2014/main" xmlns="" id="{AE22D1D0-BDBD-43CE-B4D6-FF29B3B1817B}"/>
              </a:ext>
            </a:extLst>
          </p:cNvPr>
          <p:cNvCxnSpPr/>
          <p:nvPr/>
        </p:nvCxnSpPr>
        <p:spPr>
          <a:xfrm>
            <a:off x="11103244" y="225825"/>
            <a:ext cx="0" cy="24351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xmlns="" id="{8D8E5745-4D44-4ADF-A543-A515401D65D1}"/>
              </a:ext>
            </a:extLst>
          </p:cNvPr>
          <p:cNvSpPr txBox="1">
            <a:spLocks noChangeAspect="1"/>
          </p:cNvSpPr>
          <p:nvPr/>
        </p:nvSpPr>
        <p:spPr>
          <a:xfrm>
            <a:off x="2754989" y="1146181"/>
            <a:ext cx="1525651"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2000" b="1"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递进关系</a:t>
            </a:r>
          </a:p>
        </p:txBody>
      </p:sp>
      <p:sp>
        <p:nvSpPr>
          <p:cNvPr id="12" name="文本框 11">
            <a:extLst>
              <a:ext uri="{FF2B5EF4-FFF2-40B4-BE49-F238E27FC236}">
                <a16:creationId xmlns:a16="http://schemas.microsoft.com/office/drawing/2014/main" xmlns="" id="{904A9D06-40F8-4AC7-9AE3-70E3DA8CD800}"/>
              </a:ext>
            </a:extLst>
          </p:cNvPr>
          <p:cNvSpPr txBox="1">
            <a:spLocks noChangeAspect="1"/>
          </p:cNvSpPr>
          <p:nvPr/>
        </p:nvSpPr>
        <p:spPr>
          <a:xfrm>
            <a:off x="4460640" y="1146181"/>
            <a:ext cx="1525651"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2000" b="1"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循环关系</a:t>
            </a:r>
          </a:p>
        </p:txBody>
      </p:sp>
      <p:sp>
        <p:nvSpPr>
          <p:cNvPr id="16" name="文本框 15">
            <a:extLst>
              <a:ext uri="{FF2B5EF4-FFF2-40B4-BE49-F238E27FC236}">
                <a16:creationId xmlns:a16="http://schemas.microsoft.com/office/drawing/2014/main" xmlns="" id="{F45C4D8C-7A5E-4F84-8585-019BFB12D9B6}"/>
              </a:ext>
            </a:extLst>
          </p:cNvPr>
          <p:cNvSpPr txBox="1">
            <a:spLocks noChangeAspect="1"/>
          </p:cNvSpPr>
          <p:nvPr/>
        </p:nvSpPr>
        <p:spPr>
          <a:xfrm>
            <a:off x="6166291" y="1146181"/>
            <a:ext cx="1525651"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2000" b="1"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包含关系</a:t>
            </a:r>
          </a:p>
        </p:txBody>
      </p:sp>
      <p:sp>
        <p:nvSpPr>
          <p:cNvPr id="17" name="文本框 16">
            <a:extLst>
              <a:ext uri="{FF2B5EF4-FFF2-40B4-BE49-F238E27FC236}">
                <a16:creationId xmlns:a16="http://schemas.microsoft.com/office/drawing/2014/main" xmlns="" id="{1660059E-0DB3-4CCD-9F77-3E39BD054D47}"/>
              </a:ext>
            </a:extLst>
          </p:cNvPr>
          <p:cNvSpPr txBox="1">
            <a:spLocks noChangeAspect="1"/>
          </p:cNvSpPr>
          <p:nvPr/>
        </p:nvSpPr>
        <p:spPr>
          <a:xfrm>
            <a:off x="9577593" y="1146181"/>
            <a:ext cx="1525651"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2000" b="1"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等级关系</a:t>
            </a:r>
          </a:p>
        </p:txBody>
      </p:sp>
      <p:sp>
        <p:nvSpPr>
          <p:cNvPr id="18" name="文本框 17">
            <a:extLst>
              <a:ext uri="{FF2B5EF4-FFF2-40B4-BE49-F238E27FC236}">
                <a16:creationId xmlns:a16="http://schemas.microsoft.com/office/drawing/2014/main" xmlns="" id="{06061588-5B94-4F81-8385-580BE5ADD981}"/>
              </a:ext>
            </a:extLst>
          </p:cNvPr>
          <p:cNvSpPr txBox="1">
            <a:spLocks noChangeAspect="1"/>
          </p:cNvSpPr>
          <p:nvPr/>
        </p:nvSpPr>
        <p:spPr>
          <a:xfrm>
            <a:off x="7871942" y="1146181"/>
            <a:ext cx="1525651"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2000" b="1"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对比关系</a:t>
            </a:r>
          </a:p>
        </p:txBody>
      </p:sp>
      <p:sp>
        <p:nvSpPr>
          <p:cNvPr id="204" name="矩形 203">
            <a:extLst>
              <a:ext uri="{FF2B5EF4-FFF2-40B4-BE49-F238E27FC236}">
                <a16:creationId xmlns:a16="http://schemas.microsoft.com/office/drawing/2014/main" xmlns="" id="{6963F760-4ED5-48CE-81F7-3B8A9897ACB3}"/>
              </a:ext>
            </a:extLst>
          </p:cNvPr>
          <p:cNvSpPr/>
          <p:nvPr/>
        </p:nvSpPr>
        <p:spPr>
          <a:xfrm>
            <a:off x="1169884" y="1146180"/>
            <a:ext cx="1284558" cy="338556"/>
          </a:xfrm>
          <a:prstGeom prst="rect">
            <a:avLst/>
          </a:prstGeom>
          <a:solidFill>
            <a:srgbClr val="0BD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a:ln>
                  <a:noFill/>
                </a:ln>
                <a:solidFill>
                  <a:srgbClr val="0A0F23"/>
                </a:solidFill>
                <a:effectLst/>
                <a:uLnTx/>
                <a:uFillTx/>
                <a:latin typeface="微软雅黑" panose="020B0503020204020204" pitchFamily="34" charset="-122"/>
                <a:ea typeface="微软雅黑" panose="020B0503020204020204" pitchFamily="34" charset="-122"/>
                <a:cs typeface="+mn-cs"/>
              </a:rPr>
              <a:t>并列关系</a:t>
            </a:r>
            <a:endParaRPr kumimoji="0" lang="zh-CN" altLang="en-US" sz="1600" b="1" i="0" u="none" strike="noStrike" kern="1200" cap="none" spc="0" normalizeH="0" baseline="0" noProof="0" dirty="0">
              <a:ln>
                <a:noFill/>
              </a:ln>
              <a:solidFill>
                <a:srgbClr val="0A0F23"/>
              </a:solidFill>
              <a:effectLst/>
              <a:uLnTx/>
              <a:uFillTx/>
              <a:latin typeface="微软雅黑" panose="020B0503020204020204" pitchFamily="34" charset="-122"/>
              <a:ea typeface="微软雅黑" panose="020B0503020204020204" pitchFamily="34" charset="-122"/>
              <a:cs typeface="+mn-cs"/>
            </a:endParaRPr>
          </a:p>
        </p:txBody>
      </p:sp>
      <p:grpSp>
        <p:nvGrpSpPr>
          <p:cNvPr id="2" name="组合 1">
            <a:extLst>
              <a:ext uri="{FF2B5EF4-FFF2-40B4-BE49-F238E27FC236}">
                <a16:creationId xmlns:a16="http://schemas.microsoft.com/office/drawing/2014/main" xmlns="" id="{08EE432A-0AD3-42A9-9660-D06FD05BFBF2}"/>
              </a:ext>
            </a:extLst>
          </p:cNvPr>
          <p:cNvGrpSpPr/>
          <p:nvPr/>
        </p:nvGrpSpPr>
        <p:grpSpPr>
          <a:xfrm>
            <a:off x="5226818" y="2374070"/>
            <a:ext cx="1728535" cy="2181055"/>
            <a:chOff x="4722388" y="2217925"/>
            <a:chExt cx="2796105" cy="3528106"/>
          </a:xfrm>
        </p:grpSpPr>
        <p:grpSp>
          <p:nvGrpSpPr>
            <p:cNvPr id="195" name="Group 28">
              <a:extLst>
                <a:ext uri="{FF2B5EF4-FFF2-40B4-BE49-F238E27FC236}">
                  <a16:creationId xmlns:a16="http://schemas.microsoft.com/office/drawing/2014/main" xmlns="" id="{C38DC7CF-2F0C-4B33-8951-A5D5632A3110}"/>
                </a:ext>
              </a:extLst>
            </p:cNvPr>
            <p:cNvGrpSpPr/>
            <p:nvPr/>
          </p:nvGrpSpPr>
          <p:grpSpPr>
            <a:xfrm>
              <a:off x="5158163" y="2748051"/>
              <a:ext cx="1875408" cy="2395677"/>
              <a:chOff x="3855015" y="1605266"/>
              <a:chExt cx="1406556" cy="1858968"/>
            </a:xfrm>
            <a:solidFill>
              <a:srgbClr val="0F6FC6"/>
            </a:solidFill>
          </p:grpSpPr>
          <p:sp>
            <p:nvSpPr>
              <p:cNvPr id="196" name="Freeform 9">
                <a:extLst>
                  <a:ext uri="{FF2B5EF4-FFF2-40B4-BE49-F238E27FC236}">
                    <a16:creationId xmlns:a16="http://schemas.microsoft.com/office/drawing/2014/main" xmlns="" id="{79A44A01-D31F-4517-AEDD-F6F3C1C05052}"/>
                  </a:ext>
                </a:extLst>
              </p:cNvPr>
              <p:cNvSpPr>
                <a:spLocks/>
              </p:cNvSpPr>
              <p:nvPr/>
            </p:nvSpPr>
            <p:spPr bwMode="auto">
              <a:xfrm>
                <a:off x="3855015" y="1605266"/>
                <a:ext cx="1393801" cy="1824952"/>
              </a:xfrm>
              <a:custGeom>
                <a:avLst/>
                <a:gdLst>
                  <a:gd name="T0" fmla="*/ 60 w 325"/>
                  <a:gd name="T1" fmla="*/ 58 h 426"/>
                  <a:gd name="T2" fmla="*/ 163 w 325"/>
                  <a:gd name="T3" fmla="*/ 11 h 426"/>
                  <a:gd name="T4" fmla="*/ 315 w 325"/>
                  <a:gd name="T5" fmla="*/ 105 h 426"/>
                  <a:gd name="T6" fmla="*/ 315 w 325"/>
                  <a:gd name="T7" fmla="*/ 215 h 426"/>
                  <a:gd name="T8" fmla="*/ 272 w 325"/>
                  <a:gd name="T9" fmla="*/ 310 h 426"/>
                  <a:gd name="T10" fmla="*/ 244 w 325"/>
                  <a:gd name="T11" fmla="*/ 389 h 426"/>
                  <a:gd name="T12" fmla="*/ 226 w 325"/>
                  <a:gd name="T13" fmla="*/ 426 h 426"/>
                  <a:gd name="T14" fmla="*/ 116 w 325"/>
                  <a:gd name="T15" fmla="*/ 426 h 426"/>
                  <a:gd name="T16" fmla="*/ 96 w 325"/>
                  <a:gd name="T17" fmla="*/ 396 h 426"/>
                  <a:gd name="T18" fmla="*/ 60 w 325"/>
                  <a:gd name="T19" fmla="*/ 297 h 426"/>
                  <a:gd name="T20" fmla="*/ 18 w 325"/>
                  <a:gd name="T21" fmla="*/ 178 h 426"/>
                  <a:gd name="T22" fmla="*/ 60 w 325"/>
                  <a:gd name="T23" fmla="*/ 5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5" h="426">
                    <a:moveTo>
                      <a:pt x="60" y="58"/>
                    </a:moveTo>
                    <a:cubicBezTo>
                      <a:pt x="60" y="58"/>
                      <a:pt x="104" y="15"/>
                      <a:pt x="163" y="11"/>
                    </a:cubicBezTo>
                    <a:cubicBezTo>
                      <a:pt x="163" y="11"/>
                      <a:pt x="263" y="0"/>
                      <a:pt x="315" y="105"/>
                    </a:cubicBezTo>
                    <a:cubicBezTo>
                      <a:pt x="315" y="105"/>
                      <a:pt x="325" y="179"/>
                      <a:pt x="315" y="215"/>
                    </a:cubicBezTo>
                    <a:cubicBezTo>
                      <a:pt x="315" y="215"/>
                      <a:pt x="271" y="302"/>
                      <a:pt x="272" y="310"/>
                    </a:cubicBezTo>
                    <a:cubicBezTo>
                      <a:pt x="244" y="389"/>
                      <a:pt x="244" y="389"/>
                      <a:pt x="244" y="389"/>
                    </a:cubicBezTo>
                    <a:cubicBezTo>
                      <a:pt x="244" y="389"/>
                      <a:pt x="241" y="426"/>
                      <a:pt x="226" y="426"/>
                    </a:cubicBezTo>
                    <a:cubicBezTo>
                      <a:pt x="116" y="426"/>
                      <a:pt x="116" y="426"/>
                      <a:pt x="116" y="426"/>
                    </a:cubicBezTo>
                    <a:cubicBezTo>
                      <a:pt x="116" y="426"/>
                      <a:pt x="96" y="426"/>
                      <a:pt x="96" y="396"/>
                    </a:cubicBezTo>
                    <a:cubicBezTo>
                      <a:pt x="96" y="396"/>
                      <a:pt x="74" y="318"/>
                      <a:pt x="60" y="297"/>
                    </a:cubicBezTo>
                    <a:cubicBezTo>
                      <a:pt x="60" y="297"/>
                      <a:pt x="18" y="207"/>
                      <a:pt x="18" y="178"/>
                    </a:cubicBezTo>
                    <a:cubicBezTo>
                      <a:pt x="18" y="178"/>
                      <a:pt x="0" y="125"/>
                      <a:pt x="60" y="58"/>
                    </a:cubicBezTo>
                    <a:close/>
                  </a:path>
                </a:pathLst>
              </a:custGeom>
              <a:grp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197" name="Freeform 22">
                <a:extLst>
                  <a:ext uri="{FF2B5EF4-FFF2-40B4-BE49-F238E27FC236}">
                    <a16:creationId xmlns:a16="http://schemas.microsoft.com/office/drawing/2014/main" xmlns="" id="{3942B85E-BFB4-4EF6-A7DB-D5071F6600D1}"/>
                  </a:ext>
                </a:extLst>
              </p:cNvPr>
              <p:cNvSpPr>
                <a:spLocks noEditPoints="1"/>
              </p:cNvSpPr>
              <p:nvPr/>
            </p:nvSpPr>
            <p:spPr bwMode="auto">
              <a:xfrm>
                <a:off x="3885629" y="1626526"/>
                <a:ext cx="1375942" cy="1837708"/>
              </a:xfrm>
              <a:custGeom>
                <a:avLst/>
                <a:gdLst>
                  <a:gd name="T0" fmla="*/ 160 w 321"/>
                  <a:gd name="T1" fmla="*/ 0 h 429"/>
                  <a:gd name="T2" fmla="*/ 0 w 321"/>
                  <a:gd name="T3" fmla="*/ 160 h 429"/>
                  <a:gd name="T4" fmla="*/ 22 w 321"/>
                  <a:gd name="T5" fmla="*/ 240 h 429"/>
                  <a:gd name="T6" fmla="*/ 78 w 321"/>
                  <a:gd name="T7" fmla="*/ 389 h 429"/>
                  <a:gd name="T8" fmla="*/ 115 w 321"/>
                  <a:gd name="T9" fmla="*/ 429 h 429"/>
                  <a:gd name="T10" fmla="*/ 160 w 321"/>
                  <a:gd name="T11" fmla="*/ 429 h 429"/>
                  <a:gd name="T12" fmla="*/ 206 w 321"/>
                  <a:gd name="T13" fmla="*/ 429 h 429"/>
                  <a:gd name="T14" fmla="*/ 243 w 321"/>
                  <a:gd name="T15" fmla="*/ 389 h 429"/>
                  <a:gd name="T16" fmla="*/ 299 w 321"/>
                  <a:gd name="T17" fmla="*/ 240 h 429"/>
                  <a:gd name="T18" fmla="*/ 321 w 321"/>
                  <a:gd name="T19" fmla="*/ 160 h 429"/>
                  <a:gd name="T20" fmla="*/ 160 w 321"/>
                  <a:gd name="T21" fmla="*/ 0 h 429"/>
                  <a:gd name="T22" fmla="*/ 287 w 321"/>
                  <a:gd name="T23" fmla="*/ 233 h 429"/>
                  <a:gd name="T24" fmla="*/ 229 w 321"/>
                  <a:gd name="T25" fmla="*/ 387 h 429"/>
                  <a:gd name="T26" fmla="*/ 221 w 321"/>
                  <a:gd name="T27" fmla="*/ 411 h 429"/>
                  <a:gd name="T28" fmla="*/ 206 w 321"/>
                  <a:gd name="T29" fmla="*/ 414 h 429"/>
                  <a:gd name="T30" fmla="*/ 160 w 321"/>
                  <a:gd name="T31" fmla="*/ 414 h 429"/>
                  <a:gd name="T32" fmla="*/ 115 w 321"/>
                  <a:gd name="T33" fmla="*/ 414 h 429"/>
                  <a:gd name="T34" fmla="*/ 100 w 321"/>
                  <a:gd name="T35" fmla="*/ 411 h 429"/>
                  <a:gd name="T36" fmla="*/ 92 w 321"/>
                  <a:gd name="T37" fmla="*/ 387 h 429"/>
                  <a:gd name="T38" fmla="*/ 34 w 321"/>
                  <a:gd name="T39" fmla="*/ 233 h 429"/>
                  <a:gd name="T40" fmla="*/ 15 w 321"/>
                  <a:gd name="T41" fmla="*/ 160 h 429"/>
                  <a:gd name="T42" fmla="*/ 160 w 321"/>
                  <a:gd name="T43" fmla="*/ 14 h 429"/>
                  <a:gd name="T44" fmla="*/ 306 w 321"/>
                  <a:gd name="T45" fmla="*/ 160 h 429"/>
                  <a:gd name="T46" fmla="*/ 287 w 321"/>
                  <a:gd name="T47" fmla="*/ 23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1" h="429">
                    <a:moveTo>
                      <a:pt x="160" y="0"/>
                    </a:moveTo>
                    <a:cubicBezTo>
                      <a:pt x="72" y="0"/>
                      <a:pt x="0" y="72"/>
                      <a:pt x="0" y="160"/>
                    </a:cubicBezTo>
                    <a:cubicBezTo>
                      <a:pt x="0" y="189"/>
                      <a:pt x="8" y="216"/>
                      <a:pt x="22" y="240"/>
                    </a:cubicBezTo>
                    <a:cubicBezTo>
                      <a:pt x="61" y="311"/>
                      <a:pt x="71" y="351"/>
                      <a:pt x="78" y="389"/>
                    </a:cubicBezTo>
                    <a:cubicBezTo>
                      <a:pt x="83" y="421"/>
                      <a:pt x="91" y="429"/>
                      <a:pt x="115" y="429"/>
                    </a:cubicBezTo>
                    <a:cubicBezTo>
                      <a:pt x="125" y="429"/>
                      <a:pt x="142" y="429"/>
                      <a:pt x="160" y="429"/>
                    </a:cubicBezTo>
                    <a:cubicBezTo>
                      <a:pt x="179" y="429"/>
                      <a:pt x="195" y="429"/>
                      <a:pt x="206" y="429"/>
                    </a:cubicBezTo>
                    <a:cubicBezTo>
                      <a:pt x="230" y="429"/>
                      <a:pt x="238" y="421"/>
                      <a:pt x="243" y="389"/>
                    </a:cubicBezTo>
                    <a:cubicBezTo>
                      <a:pt x="249" y="351"/>
                      <a:pt x="260" y="311"/>
                      <a:pt x="299" y="240"/>
                    </a:cubicBezTo>
                    <a:cubicBezTo>
                      <a:pt x="312" y="216"/>
                      <a:pt x="321" y="189"/>
                      <a:pt x="321" y="160"/>
                    </a:cubicBezTo>
                    <a:cubicBezTo>
                      <a:pt x="321" y="72"/>
                      <a:pt x="249" y="0"/>
                      <a:pt x="160" y="0"/>
                    </a:cubicBezTo>
                    <a:close/>
                    <a:moveTo>
                      <a:pt x="287" y="233"/>
                    </a:moveTo>
                    <a:cubicBezTo>
                      <a:pt x="248" y="302"/>
                      <a:pt x="236" y="343"/>
                      <a:pt x="229" y="387"/>
                    </a:cubicBezTo>
                    <a:cubicBezTo>
                      <a:pt x="228" y="392"/>
                      <a:pt x="226" y="406"/>
                      <a:pt x="221" y="411"/>
                    </a:cubicBezTo>
                    <a:cubicBezTo>
                      <a:pt x="220" y="413"/>
                      <a:pt x="217" y="414"/>
                      <a:pt x="206" y="414"/>
                    </a:cubicBezTo>
                    <a:cubicBezTo>
                      <a:pt x="160" y="414"/>
                      <a:pt x="160" y="414"/>
                      <a:pt x="160" y="414"/>
                    </a:cubicBezTo>
                    <a:cubicBezTo>
                      <a:pt x="115" y="414"/>
                      <a:pt x="115" y="414"/>
                      <a:pt x="115" y="414"/>
                    </a:cubicBezTo>
                    <a:cubicBezTo>
                      <a:pt x="104" y="414"/>
                      <a:pt x="101" y="413"/>
                      <a:pt x="100" y="411"/>
                    </a:cubicBezTo>
                    <a:cubicBezTo>
                      <a:pt x="95" y="406"/>
                      <a:pt x="93" y="392"/>
                      <a:pt x="92" y="387"/>
                    </a:cubicBezTo>
                    <a:cubicBezTo>
                      <a:pt x="85" y="343"/>
                      <a:pt x="73" y="302"/>
                      <a:pt x="34" y="233"/>
                    </a:cubicBezTo>
                    <a:cubicBezTo>
                      <a:pt x="21" y="210"/>
                      <a:pt x="15" y="185"/>
                      <a:pt x="15" y="160"/>
                    </a:cubicBezTo>
                    <a:cubicBezTo>
                      <a:pt x="15" y="80"/>
                      <a:pt x="80" y="14"/>
                      <a:pt x="160" y="14"/>
                    </a:cubicBezTo>
                    <a:cubicBezTo>
                      <a:pt x="241" y="14"/>
                      <a:pt x="306" y="80"/>
                      <a:pt x="306" y="160"/>
                    </a:cubicBezTo>
                    <a:cubicBezTo>
                      <a:pt x="306" y="185"/>
                      <a:pt x="300" y="210"/>
                      <a:pt x="287" y="233"/>
                    </a:cubicBezTo>
                    <a:close/>
                  </a:path>
                </a:pathLst>
              </a:custGeom>
              <a:grp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等线" panose="020F0502020204030204"/>
                  <a:ea typeface="+mn-ea"/>
                  <a:cs typeface="+mn-cs"/>
                </a:endParaRPr>
              </a:p>
            </p:txBody>
          </p:sp>
        </p:grpSp>
        <p:sp>
          <p:nvSpPr>
            <p:cNvPr id="198" name="Freeform 5">
              <a:extLst>
                <a:ext uri="{FF2B5EF4-FFF2-40B4-BE49-F238E27FC236}">
                  <a16:creationId xmlns:a16="http://schemas.microsoft.com/office/drawing/2014/main" xmlns="" id="{33525527-4C17-4EEF-9028-1429519AA34D}"/>
                </a:ext>
              </a:extLst>
            </p:cNvPr>
            <p:cNvSpPr>
              <a:spLocks/>
            </p:cNvSpPr>
            <p:nvPr/>
          </p:nvSpPr>
          <p:spPr bwMode="auto">
            <a:xfrm>
              <a:off x="5723588" y="5143728"/>
              <a:ext cx="794837" cy="114520"/>
            </a:xfrm>
            <a:custGeom>
              <a:avLst/>
              <a:gdLst>
                <a:gd name="T0" fmla="*/ 130 w 139"/>
                <a:gd name="T1" fmla="*/ 0 h 23"/>
                <a:gd name="T2" fmla="*/ 9 w 139"/>
                <a:gd name="T3" fmla="*/ 0 h 23"/>
                <a:gd name="T4" fmla="*/ 0 w 139"/>
                <a:gd name="T5" fmla="*/ 9 h 23"/>
                <a:gd name="T6" fmla="*/ 0 w 139"/>
                <a:gd name="T7" fmla="*/ 14 h 23"/>
                <a:gd name="T8" fmla="*/ 9 w 139"/>
                <a:gd name="T9" fmla="*/ 23 h 23"/>
                <a:gd name="T10" fmla="*/ 130 w 139"/>
                <a:gd name="T11" fmla="*/ 23 h 23"/>
                <a:gd name="T12" fmla="*/ 139 w 139"/>
                <a:gd name="T13" fmla="*/ 14 h 23"/>
                <a:gd name="T14" fmla="*/ 139 w 139"/>
                <a:gd name="T15" fmla="*/ 9 h 23"/>
                <a:gd name="T16" fmla="*/ 130 w 139"/>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23">
                  <a:moveTo>
                    <a:pt x="130" y="0"/>
                  </a:moveTo>
                  <a:cubicBezTo>
                    <a:pt x="9" y="0"/>
                    <a:pt x="9" y="0"/>
                    <a:pt x="9" y="0"/>
                  </a:cubicBezTo>
                  <a:cubicBezTo>
                    <a:pt x="4" y="0"/>
                    <a:pt x="0" y="4"/>
                    <a:pt x="0" y="9"/>
                  </a:cubicBezTo>
                  <a:cubicBezTo>
                    <a:pt x="0" y="14"/>
                    <a:pt x="0" y="14"/>
                    <a:pt x="0" y="14"/>
                  </a:cubicBezTo>
                  <a:cubicBezTo>
                    <a:pt x="0" y="19"/>
                    <a:pt x="4" y="23"/>
                    <a:pt x="9" y="23"/>
                  </a:cubicBezTo>
                  <a:cubicBezTo>
                    <a:pt x="130" y="23"/>
                    <a:pt x="130" y="23"/>
                    <a:pt x="130" y="23"/>
                  </a:cubicBezTo>
                  <a:cubicBezTo>
                    <a:pt x="135" y="23"/>
                    <a:pt x="139" y="19"/>
                    <a:pt x="139" y="14"/>
                  </a:cubicBezTo>
                  <a:cubicBezTo>
                    <a:pt x="139" y="9"/>
                    <a:pt x="139" y="9"/>
                    <a:pt x="139" y="9"/>
                  </a:cubicBezTo>
                  <a:cubicBezTo>
                    <a:pt x="139" y="4"/>
                    <a:pt x="135" y="0"/>
                    <a:pt x="130" y="0"/>
                  </a:cubicBezTo>
                  <a:close/>
                </a:path>
              </a:pathLst>
            </a:custGeom>
            <a:solidFill>
              <a:srgbClr val="F7F7F7">
                <a:lumMod val="85000"/>
              </a:srgbClr>
            </a:solid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199" name="Freeform 6">
              <a:extLst>
                <a:ext uri="{FF2B5EF4-FFF2-40B4-BE49-F238E27FC236}">
                  <a16:creationId xmlns:a16="http://schemas.microsoft.com/office/drawing/2014/main" xmlns="" id="{63B0FECD-82E3-4B14-8F15-FDA03C5F7A2A}"/>
                </a:ext>
              </a:extLst>
            </p:cNvPr>
            <p:cNvSpPr>
              <a:spLocks/>
            </p:cNvSpPr>
            <p:nvPr/>
          </p:nvSpPr>
          <p:spPr bwMode="auto">
            <a:xfrm>
              <a:off x="5746264" y="5309272"/>
              <a:ext cx="748349" cy="125859"/>
            </a:xfrm>
            <a:custGeom>
              <a:avLst/>
              <a:gdLst>
                <a:gd name="T0" fmla="*/ 122 w 131"/>
                <a:gd name="T1" fmla="*/ 0 h 24"/>
                <a:gd name="T2" fmla="*/ 9 w 131"/>
                <a:gd name="T3" fmla="*/ 0 h 24"/>
                <a:gd name="T4" fmla="*/ 0 w 131"/>
                <a:gd name="T5" fmla="*/ 9 h 24"/>
                <a:gd name="T6" fmla="*/ 0 w 131"/>
                <a:gd name="T7" fmla="*/ 15 h 24"/>
                <a:gd name="T8" fmla="*/ 9 w 131"/>
                <a:gd name="T9" fmla="*/ 24 h 24"/>
                <a:gd name="T10" fmla="*/ 122 w 131"/>
                <a:gd name="T11" fmla="*/ 24 h 24"/>
                <a:gd name="T12" fmla="*/ 131 w 131"/>
                <a:gd name="T13" fmla="*/ 15 h 24"/>
                <a:gd name="T14" fmla="*/ 131 w 131"/>
                <a:gd name="T15" fmla="*/ 9 h 24"/>
                <a:gd name="T16" fmla="*/ 122 w 131"/>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24">
                  <a:moveTo>
                    <a:pt x="122" y="0"/>
                  </a:moveTo>
                  <a:cubicBezTo>
                    <a:pt x="9" y="0"/>
                    <a:pt x="9" y="0"/>
                    <a:pt x="9" y="0"/>
                  </a:cubicBezTo>
                  <a:cubicBezTo>
                    <a:pt x="4" y="0"/>
                    <a:pt x="0" y="4"/>
                    <a:pt x="0" y="9"/>
                  </a:cubicBezTo>
                  <a:cubicBezTo>
                    <a:pt x="0" y="15"/>
                    <a:pt x="0" y="15"/>
                    <a:pt x="0" y="15"/>
                  </a:cubicBezTo>
                  <a:cubicBezTo>
                    <a:pt x="0" y="20"/>
                    <a:pt x="4" y="24"/>
                    <a:pt x="9" y="24"/>
                  </a:cubicBezTo>
                  <a:cubicBezTo>
                    <a:pt x="122" y="24"/>
                    <a:pt x="122" y="24"/>
                    <a:pt x="122" y="24"/>
                  </a:cubicBezTo>
                  <a:cubicBezTo>
                    <a:pt x="127" y="24"/>
                    <a:pt x="131" y="20"/>
                    <a:pt x="131" y="15"/>
                  </a:cubicBezTo>
                  <a:cubicBezTo>
                    <a:pt x="131" y="9"/>
                    <a:pt x="131" y="9"/>
                    <a:pt x="131" y="9"/>
                  </a:cubicBezTo>
                  <a:cubicBezTo>
                    <a:pt x="131" y="4"/>
                    <a:pt x="127" y="0"/>
                    <a:pt x="122" y="0"/>
                  </a:cubicBezTo>
                  <a:close/>
                </a:path>
              </a:pathLst>
            </a:custGeom>
            <a:solidFill>
              <a:srgbClr val="F7F7F7">
                <a:lumMod val="85000"/>
              </a:srgbClr>
            </a:solid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200" name="Freeform 7">
              <a:extLst>
                <a:ext uri="{FF2B5EF4-FFF2-40B4-BE49-F238E27FC236}">
                  <a16:creationId xmlns:a16="http://schemas.microsoft.com/office/drawing/2014/main" xmlns="" id="{57197BFC-0664-4423-8F9B-92A94540E3D1}"/>
                </a:ext>
              </a:extLst>
            </p:cNvPr>
            <p:cNvSpPr>
              <a:spLocks/>
            </p:cNvSpPr>
            <p:nvPr/>
          </p:nvSpPr>
          <p:spPr bwMode="auto">
            <a:xfrm>
              <a:off x="5791619" y="5480486"/>
              <a:ext cx="657640" cy="105671"/>
            </a:xfrm>
            <a:custGeom>
              <a:avLst/>
              <a:gdLst>
                <a:gd name="T0" fmla="*/ 107 w 115"/>
                <a:gd name="T1" fmla="*/ 0 h 23"/>
                <a:gd name="T2" fmla="*/ 8 w 115"/>
                <a:gd name="T3" fmla="*/ 0 h 23"/>
                <a:gd name="T4" fmla="*/ 0 w 115"/>
                <a:gd name="T5" fmla="*/ 9 h 23"/>
                <a:gd name="T6" fmla="*/ 0 w 115"/>
                <a:gd name="T7" fmla="*/ 15 h 23"/>
                <a:gd name="T8" fmla="*/ 8 w 115"/>
                <a:gd name="T9" fmla="*/ 23 h 23"/>
                <a:gd name="T10" fmla="*/ 107 w 115"/>
                <a:gd name="T11" fmla="*/ 23 h 23"/>
                <a:gd name="T12" fmla="*/ 115 w 115"/>
                <a:gd name="T13" fmla="*/ 15 h 23"/>
                <a:gd name="T14" fmla="*/ 115 w 115"/>
                <a:gd name="T15" fmla="*/ 9 h 23"/>
                <a:gd name="T16" fmla="*/ 107 w 115"/>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23">
                  <a:moveTo>
                    <a:pt x="107" y="0"/>
                  </a:moveTo>
                  <a:cubicBezTo>
                    <a:pt x="8" y="0"/>
                    <a:pt x="8" y="0"/>
                    <a:pt x="8" y="0"/>
                  </a:cubicBezTo>
                  <a:cubicBezTo>
                    <a:pt x="4" y="0"/>
                    <a:pt x="0" y="4"/>
                    <a:pt x="0" y="9"/>
                  </a:cubicBezTo>
                  <a:cubicBezTo>
                    <a:pt x="0" y="15"/>
                    <a:pt x="0" y="15"/>
                    <a:pt x="0" y="15"/>
                  </a:cubicBezTo>
                  <a:cubicBezTo>
                    <a:pt x="0" y="19"/>
                    <a:pt x="4" y="23"/>
                    <a:pt x="8" y="23"/>
                  </a:cubicBezTo>
                  <a:cubicBezTo>
                    <a:pt x="107" y="23"/>
                    <a:pt x="107" y="23"/>
                    <a:pt x="107" y="23"/>
                  </a:cubicBezTo>
                  <a:cubicBezTo>
                    <a:pt x="111" y="23"/>
                    <a:pt x="115" y="19"/>
                    <a:pt x="115" y="15"/>
                  </a:cubicBezTo>
                  <a:cubicBezTo>
                    <a:pt x="115" y="9"/>
                    <a:pt x="115" y="9"/>
                    <a:pt x="115" y="9"/>
                  </a:cubicBezTo>
                  <a:cubicBezTo>
                    <a:pt x="115" y="4"/>
                    <a:pt x="111" y="0"/>
                    <a:pt x="107" y="0"/>
                  </a:cubicBezTo>
                  <a:close/>
                </a:path>
              </a:pathLst>
            </a:custGeom>
            <a:solidFill>
              <a:srgbClr val="F7F7F7">
                <a:lumMod val="85000"/>
              </a:srgbClr>
            </a:solid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201" name="Freeform 8">
              <a:extLst>
                <a:ext uri="{FF2B5EF4-FFF2-40B4-BE49-F238E27FC236}">
                  <a16:creationId xmlns:a16="http://schemas.microsoft.com/office/drawing/2014/main" xmlns="" id="{3A00BE6E-43C0-4A56-884F-8D6BCEF3A63A}"/>
                </a:ext>
              </a:extLst>
            </p:cNvPr>
            <p:cNvSpPr>
              <a:spLocks/>
            </p:cNvSpPr>
            <p:nvPr/>
          </p:nvSpPr>
          <p:spPr bwMode="auto">
            <a:xfrm>
              <a:off x="5911808" y="5631511"/>
              <a:ext cx="417261" cy="114520"/>
            </a:xfrm>
            <a:custGeom>
              <a:avLst/>
              <a:gdLst>
                <a:gd name="T0" fmla="*/ 0 w 73"/>
                <a:gd name="T1" fmla="*/ 0 h 20"/>
                <a:gd name="T2" fmla="*/ 73 w 73"/>
                <a:gd name="T3" fmla="*/ 0 h 20"/>
                <a:gd name="T4" fmla="*/ 36 w 73"/>
                <a:gd name="T5" fmla="*/ 20 h 20"/>
                <a:gd name="T6" fmla="*/ 0 w 73"/>
                <a:gd name="T7" fmla="*/ 0 h 20"/>
              </a:gdLst>
              <a:ahLst/>
              <a:cxnLst>
                <a:cxn ang="0">
                  <a:pos x="T0" y="T1"/>
                </a:cxn>
                <a:cxn ang="0">
                  <a:pos x="T2" y="T3"/>
                </a:cxn>
                <a:cxn ang="0">
                  <a:pos x="T4" y="T5"/>
                </a:cxn>
                <a:cxn ang="0">
                  <a:pos x="T6" y="T7"/>
                </a:cxn>
              </a:cxnLst>
              <a:rect l="0" t="0" r="r" b="b"/>
              <a:pathLst>
                <a:path w="73" h="20">
                  <a:moveTo>
                    <a:pt x="0" y="0"/>
                  </a:moveTo>
                  <a:cubicBezTo>
                    <a:pt x="73" y="0"/>
                    <a:pt x="73" y="0"/>
                    <a:pt x="73" y="0"/>
                  </a:cubicBezTo>
                  <a:cubicBezTo>
                    <a:pt x="73" y="12"/>
                    <a:pt x="54" y="20"/>
                    <a:pt x="36" y="20"/>
                  </a:cubicBezTo>
                  <a:cubicBezTo>
                    <a:pt x="19" y="20"/>
                    <a:pt x="0" y="12"/>
                    <a:pt x="0" y="0"/>
                  </a:cubicBezTo>
                  <a:close/>
                </a:path>
              </a:pathLst>
            </a:custGeom>
            <a:solidFill>
              <a:srgbClr val="F7F7F7">
                <a:lumMod val="85000"/>
              </a:srgbClr>
            </a:solid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202" name="Freeform 11">
              <a:extLst>
                <a:ext uri="{FF2B5EF4-FFF2-40B4-BE49-F238E27FC236}">
                  <a16:creationId xmlns:a16="http://schemas.microsoft.com/office/drawing/2014/main" xmlns="" id="{D37AFDE6-E159-4D36-93B6-95E9C80AC954}"/>
                </a:ext>
              </a:extLst>
            </p:cNvPr>
            <p:cNvSpPr>
              <a:spLocks/>
            </p:cNvSpPr>
            <p:nvPr/>
          </p:nvSpPr>
          <p:spPr bwMode="auto">
            <a:xfrm>
              <a:off x="5688437" y="3845666"/>
              <a:ext cx="886680" cy="1193957"/>
            </a:xfrm>
            <a:custGeom>
              <a:avLst/>
              <a:gdLst>
                <a:gd name="T0" fmla="*/ 29 w 155"/>
                <a:gd name="T1" fmla="*/ 200 h 209"/>
                <a:gd name="T2" fmla="*/ 37 w 155"/>
                <a:gd name="T3" fmla="*/ 176 h 209"/>
                <a:gd name="T4" fmla="*/ 44 w 155"/>
                <a:gd name="T5" fmla="*/ 139 h 209"/>
                <a:gd name="T6" fmla="*/ 48 w 155"/>
                <a:gd name="T7" fmla="*/ 52 h 209"/>
                <a:gd name="T8" fmla="*/ 21 w 155"/>
                <a:gd name="T9" fmla="*/ 2 h 209"/>
                <a:gd name="T10" fmla="*/ 1 w 155"/>
                <a:gd name="T11" fmla="*/ 14 h 209"/>
                <a:gd name="T12" fmla="*/ 14 w 155"/>
                <a:gd name="T13" fmla="*/ 46 h 209"/>
                <a:gd name="T14" fmla="*/ 43 w 155"/>
                <a:gd name="T15" fmla="*/ 55 h 209"/>
                <a:gd name="T16" fmla="*/ 79 w 155"/>
                <a:gd name="T17" fmla="*/ 49 h 209"/>
                <a:gd name="T18" fmla="*/ 98 w 155"/>
                <a:gd name="T19" fmla="*/ 26 h 209"/>
                <a:gd name="T20" fmla="*/ 83 w 155"/>
                <a:gd name="T21" fmla="*/ 2 h 209"/>
                <a:gd name="T22" fmla="*/ 64 w 155"/>
                <a:gd name="T23" fmla="*/ 14 h 209"/>
                <a:gd name="T24" fmla="*/ 79 w 155"/>
                <a:gd name="T25" fmla="*/ 52 h 209"/>
                <a:gd name="T26" fmla="*/ 143 w 155"/>
                <a:gd name="T27" fmla="*/ 42 h 209"/>
                <a:gd name="T28" fmla="*/ 143 w 155"/>
                <a:gd name="T29" fmla="*/ 7 h 209"/>
                <a:gd name="T30" fmla="*/ 120 w 155"/>
                <a:gd name="T31" fmla="*/ 26 h 209"/>
                <a:gd name="T32" fmla="*/ 114 w 155"/>
                <a:gd name="T33" fmla="*/ 61 h 209"/>
                <a:gd name="T34" fmla="*/ 112 w 155"/>
                <a:gd name="T35" fmla="*/ 97 h 209"/>
                <a:gd name="T36" fmla="*/ 117 w 155"/>
                <a:gd name="T37" fmla="*/ 170 h 209"/>
                <a:gd name="T38" fmla="*/ 120 w 155"/>
                <a:gd name="T39" fmla="*/ 207 h 209"/>
                <a:gd name="T40" fmla="*/ 128 w 155"/>
                <a:gd name="T41" fmla="*/ 205 h 209"/>
                <a:gd name="T42" fmla="*/ 120 w 155"/>
                <a:gd name="T43" fmla="*/ 85 h 209"/>
                <a:gd name="T44" fmla="*/ 128 w 155"/>
                <a:gd name="T45" fmla="*/ 25 h 209"/>
                <a:gd name="T46" fmla="*/ 137 w 155"/>
                <a:gd name="T47" fmla="*/ 11 h 209"/>
                <a:gd name="T48" fmla="*/ 138 w 155"/>
                <a:gd name="T49" fmla="*/ 11 h 209"/>
                <a:gd name="T50" fmla="*/ 139 w 155"/>
                <a:gd name="T51" fmla="*/ 13 h 209"/>
                <a:gd name="T52" fmla="*/ 140 w 155"/>
                <a:gd name="T53" fmla="*/ 21 h 209"/>
                <a:gd name="T54" fmla="*/ 123 w 155"/>
                <a:gd name="T55" fmla="*/ 56 h 209"/>
                <a:gd name="T56" fmla="*/ 91 w 155"/>
                <a:gd name="T57" fmla="*/ 53 h 209"/>
                <a:gd name="T58" fmla="*/ 72 w 155"/>
                <a:gd name="T59" fmla="*/ 22 h 209"/>
                <a:gd name="T60" fmla="*/ 82 w 155"/>
                <a:gd name="T61" fmla="*/ 7 h 209"/>
                <a:gd name="T62" fmla="*/ 89 w 155"/>
                <a:gd name="T63" fmla="*/ 33 h 209"/>
                <a:gd name="T64" fmla="*/ 67 w 155"/>
                <a:gd name="T65" fmla="*/ 50 h 209"/>
                <a:gd name="T66" fmla="*/ 16 w 155"/>
                <a:gd name="T67" fmla="*/ 35 h 209"/>
                <a:gd name="T68" fmla="*/ 10 w 155"/>
                <a:gd name="T69" fmla="*/ 8 h 209"/>
                <a:gd name="T70" fmla="*/ 20 w 155"/>
                <a:gd name="T71" fmla="*/ 8 h 209"/>
                <a:gd name="T72" fmla="*/ 28 w 155"/>
                <a:gd name="T73" fmla="*/ 14 h 209"/>
                <a:gd name="T74" fmla="*/ 41 w 155"/>
                <a:gd name="T75" fmla="*/ 68 h 209"/>
                <a:gd name="T76" fmla="*/ 35 w 155"/>
                <a:gd name="T77" fmla="*/ 147 h 209"/>
                <a:gd name="T78" fmla="*/ 21 w 155"/>
                <a:gd name="T79" fmla="*/ 201 h 209"/>
                <a:gd name="T80" fmla="*/ 29 w 155"/>
                <a:gd name="T81" fmla="*/ 20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5" h="209">
                  <a:moveTo>
                    <a:pt x="29" y="200"/>
                  </a:moveTo>
                  <a:cubicBezTo>
                    <a:pt x="33" y="192"/>
                    <a:pt x="35" y="184"/>
                    <a:pt x="37" y="176"/>
                  </a:cubicBezTo>
                  <a:cubicBezTo>
                    <a:pt x="40" y="164"/>
                    <a:pt x="42" y="151"/>
                    <a:pt x="44" y="139"/>
                  </a:cubicBezTo>
                  <a:cubicBezTo>
                    <a:pt x="48" y="110"/>
                    <a:pt x="51" y="81"/>
                    <a:pt x="48" y="52"/>
                  </a:cubicBezTo>
                  <a:cubicBezTo>
                    <a:pt x="46" y="34"/>
                    <a:pt x="42" y="8"/>
                    <a:pt x="21" y="2"/>
                  </a:cubicBezTo>
                  <a:cubicBezTo>
                    <a:pt x="12" y="0"/>
                    <a:pt x="2" y="4"/>
                    <a:pt x="1" y="14"/>
                  </a:cubicBezTo>
                  <a:cubicBezTo>
                    <a:pt x="0" y="25"/>
                    <a:pt x="6" y="38"/>
                    <a:pt x="14" y="46"/>
                  </a:cubicBezTo>
                  <a:cubicBezTo>
                    <a:pt x="22" y="53"/>
                    <a:pt x="33" y="54"/>
                    <a:pt x="43" y="55"/>
                  </a:cubicBezTo>
                  <a:cubicBezTo>
                    <a:pt x="55" y="55"/>
                    <a:pt x="68" y="54"/>
                    <a:pt x="79" y="49"/>
                  </a:cubicBezTo>
                  <a:cubicBezTo>
                    <a:pt x="89" y="45"/>
                    <a:pt x="98" y="38"/>
                    <a:pt x="98" y="26"/>
                  </a:cubicBezTo>
                  <a:cubicBezTo>
                    <a:pt x="99" y="16"/>
                    <a:pt x="94" y="4"/>
                    <a:pt x="83" y="2"/>
                  </a:cubicBezTo>
                  <a:cubicBezTo>
                    <a:pt x="74" y="0"/>
                    <a:pt x="65" y="5"/>
                    <a:pt x="64" y="14"/>
                  </a:cubicBezTo>
                  <a:cubicBezTo>
                    <a:pt x="61" y="27"/>
                    <a:pt x="69" y="44"/>
                    <a:pt x="79" y="52"/>
                  </a:cubicBezTo>
                  <a:cubicBezTo>
                    <a:pt x="98" y="69"/>
                    <a:pt x="131" y="65"/>
                    <a:pt x="143" y="42"/>
                  </a:cubicBezTo>
                  <a:cubicBezTo>
                    <a:pt x="147" y="35"/>
                    <a:pt x="155" y="10"/>
                    <a:pt x="143" y="7"/>
                  </a:cubicBezTo>
                  <a:cubicBezTo>
                    <a:pt x="132" y="4"/>
                    <a:pt x="124" y="18"/>
                    <a:pt x="120" y="26"/>
                  </a:cubicBezTo>
                  <a:cubicBezTo>
                    <a:pt x="116" y="37"/>
                    <a:pt x="115" y="49"/>
                    <a:pt x="114" y="61"/>
                  </a:cubicBezTo>
                  <a:cubicBezTo>
                    <a:pt x="112" y="73"/>
                    <a:pt x="112" y="85"/>
                    <a:pt x="112" y="97"/>
                  </a:cubicBezTo>
                  <a:cubicBezTo>
                    <a:pt x="112" y="121"/>
                    <a:pt x="115" y="146"/>
                    <a:pt x="117" y="170"/>
                  </a:cubicBezTo>
                  <a:cubicBezTo>
                    <a:pt x="118" y="183"/>
                    <a:pt x="119" y="195"/>
                    <a:pt x="120" y="207"/>
                  </a:cubicBezTo>
                  <a:cubicBezTo>
                    <a:pt x="120" y="209"/>
                    <a:pt x="128" y="208"/>
                    <a:pt x="128" y="205"/>
                  </a:cubicBezTo>
                  <a:cubicBezTo>
                    <a:pt x="126" y="165"/>
                    <a:pt x="120" y="125"/>
                    <a:pt x="120" y="85"/>
                  </a:cubicBezTo>
                  <a:cubicBezTo>
                    <a:pt x="121" y="65"/>
                    <a:pt x="121" y="43"/>
                    <a:pt x="128" y="25"/>
                  </a:cubicBezTo>
                  <a:cubicBezTo>
                    <a:pt x="130" y="20"/>
                    <a:pt x="133" y="13"/>
                    <a:pt x="137" y="11"/>
                  </a:cubicBezTo>
                  <a:cubicBezTo>
                    <a:pt x="139" y="10"/>
                    <a:pt x="137" y="10"/>
                    <a:pt x="138" y="11"/>
                  </a:cubicBezTo>
                  <a:cubicBezTo>
                    <a:pt x="138" y="12"/>
                    <a:pt x="139" y="12"/>
                    <a:pt x="139" y="13"/>
                  </a:cubicBezTo>
                  <a:cubicBezTo>
                    <a:pt x="141" y="16"/>
                    <a:pt x="141" y="19"/>
                    <a:pt x="140" y="21"/>
                  </a:cubicBezTo>
                  <a:cubicBezTo>
                    <a:pt x="140" y="34"/>
                    <a:pt x="135" y="49"/>
                    <a:pt x="123" y="56"/>
                  </a:cubicBezTo>
                  <a:cubicBezTo>
                    <a:pt x="113" y="61"/>
                    <a:pt x="100" y="59"/>
                    <a:pt x="91" y="53"/>
                  </a:cubicBezTo>
                  <a:cubicBezTo>
                    <a:pt x="80" y="46"/>
                    <a:pt x="74" y="34"/>
                    <a:pt x="72" y="22"/>
                  </a:cubicBezTo>
                  <a:cubicBezTo>
                    <a:pt x="71" y="15"/>
                    <a:pt x="72" y="1"/>
                    <a:pt x="82" y="7"/>
                  </a:cubicBezTo>
                  <a:cubicBezTo>
                    <a:pt x="90" y="12"/>
                    <a:pt x="92" y="24"/>
                    <a:pt x="89" y="33"/>
                  </a:cubicBezTo>
                  <a:cubicBezTo>
                    <a:pt x="86" y="43"/>
                    <a:pt x="77" y="47"/>
                    <a:pt x="67" y="50"/>
                  </a:cubicBezTo>
                  <a:cubicBezTo>
                    <a:pt x="49" y="53"/>
                    <a:pt x="26" y="52"/>
                    <a:pt x="16" y="35"/>
                  </a:cubicBezTo>
                  <a:cubicBezTo>
                    <a:pt x="11" y="28"/>
                    <a:pt x="7" y="16"/>
                    <a:pt x="10" y="8"/>
                  </a:cubicBezTo>
                  <a:cubicBezTo>
                    <a:pt x="12" y="3"/>
                    <a:pt x="15" y="6"/>
                    <a:pt x="20" y="8"/>
                  </a:cubicBezTo>
                  <a:cubicBezTo>
                    <a:pt x="23" y="9"/>
                    <a:pt x="25" y="11"/>
                    <a:pt x="28" y="14"/>
                  </a:cubicBezTo>
                  <a:cubicBezTo>
                    <a:pt x="39" y="28"/>
                    <a:pt x="40" y="51"/>
                    <a:pt x="41" y="68"/>
                  </a:cubicBezTo>
                  <a:cubicBezTo>
                    <a:pt x="42" y="94"/>
                    <a:pt x="39" y="121"/>
                    <a:pt x="35" y="147"/>
                  </a:cubicBezTo>
                  <a:cubicBezTo>
                    <a:pt x="32" y="165"/>
                    <a:pt x="29" y="185"/>
                    <a:pt x="21" y="201"/>
                  </a:cubicBezTo>
                  <a:cubicBezTo>
                    <a:pt x="20" y="203"/>
                    <a:pt x="28" y="202"/>
                    <a:pt x="29" y="200"/>
                  </a:cubicBezTo>
                  <a:close/>
                </a:path>
              </a:pathLst>
            </a:custGeom>
            <a:solidFill>
              <a:srgbClr val="44546A">
                <a:lumMod val="50000"/>
                <a:alpha val="33000"/>
              </a:srgbClr>
            </a:solid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等线" panose="020F0502020204030204"/>
                <a:ea typeface="+mn-ea"/>
                <a:cs typeface="+mn-cs"/>
              </a:endParaRPr>
            </a:p>
          </p:txBody>
        </p:sp>
        <p:grpSp>
          <p:nvGrpSpPr>
            <p:cNvPr id="203" name="Group 29">
              <a:extLst>
                <a:ext uri="{FF2B5EF4-FFF2-40B4-BE49-F238E27FC236}">
                  <a16:creationId xmlns:a16="http://schemas.microsoft.com/office/drawing/2014/main" xmlns="" id="{4C4481B0-3CF0-4FAD-B55E-97A7F0F2431B}"/>
                </a:ext>
              </a:extLst>
            </p:cNvPr>
            <p:cNvGrpSpPr/>
            <p:nvPr/>
          </p:nvGrpSpPr>
          <p:grpSpPr>
            <a:xfrm>
              <a:off x="4722388" y="2217925"/>
              <a:ext cx="2796105" cy="2107851"/>
              <a:chOff x="3525061" y="1210682"/>
              <a:chExt cx="2097079" cy="1580888"/>
            </a:xfrm>
            <a:solidFill>
              <a:srgbClr val="00B0F0"/>
            </a:solidFill>
          </p:grpSpPr>
          <p:sp>
            <p:nvSpPr>
              <p:cNvPr id="205" name="Freeform 12">
                <a:extLst>
                  <a:ext uri="{FF2B5EF4-FFF2-40B4-BE49-F238E27FC236}">
                    <a16:creationId xmlns:a16="http://schemas.microsoft.com/office/drawing/2014/main" xmlns="" id="{0DA6333C-D21D-46B0-BFA3-0C514BF7D7D6}"/>
                  </a:ext>
                </a:extLst>
              </p:cNvPr>
              <p:cNvSpPr>
                <a:spLocks/>
              </p:cNvSpPr>
              <p:nvPr/>
            </p:nvSpPr>
            <p:spPr bwMode="auto">
              <a:xfrm>
                <a:off x="5347462" y="2255820"/>
                <a:ext cx="274678" cy="47622"/>
              </a:xfrm>
              <a:custGeom>
                <a:avLst/>
                <a:gdLst>
                  <a:gd name="T0" fmla="*/ 58 w 64"/>
                  <a:gd name="T1" fmla="*/ 0 h 11"/>
                  <a:gd name="T2" fmla="*/ 6 w 64"/>
                  <a:gd name="T3" fmla="*/ 0 h 11"/>
                  <a:gd name="T4" fmla="*/ 0 w 64"/>
                  <a:gd name="T5" fmla="*/ 5 h 11"/>
                  <a:gd name="T6" fmla="*/ 6 w 64"/>
                  <a:gd name="T7" fmla="*/ 11 h 11"/>
                  <a:gd name="T8" fmla="*/ 58 w 64"/>
                  <a:gd name="T9" fmla="*/ 11 h 11"/>
                  <a:gd name="T10" fmla="*/ 64 w 64"/>
                  <a:gd name="T11" fmla="*/ 5 h 11"/>
                  <a:gd name="T12" fmla="*/ 58 w 6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58" y="0"/>
                    </a:moveTo>
                    <a:cubicBezTo>
                      <a:pt x="6" y="0"/>
                      <a:pt x="6" y="0"/>
                      <a:pt x="6" y="0"/>
                    </a:cubicBezTo>
                    <a:cubicBezTo>
                      <a:pt x="3" y="0"/>
                      <a:pt x="0" y="2"/>
                      <a:pt x="0" y="5"/>
                    </a:cubicBezTo>
                    <a:cubicBezTo>
                      <a:pt x="0" y="9"/>
                      <a:pt x="3" y="11"/>
                      <a:pt x="6" y="11"/>
                    </a:cubicBezTo>
                    <a:cubicBezTo>
                      <a:pt x="58" y="11"/>
                      <a:pt x="58" y="11"/>
                      <a:pt x="58" y="11"/>
                    </a:cubicBezTo>
                    <a:cubicBezTo>
                      <a:pt x="62" y="11"/>
                      <a:pt x="64" y="9"/>
                      <a:pt x="64" y="5"/>
                    </a:cubicBezTo>
                    <a:cubicBezTo>
                      <a:pt x="64" y="2"/>
                      <a:pt x="62" y="0"/>
                      <a:pt x="58" y="0"/>
                    </a:cubicBezTo>
                    <a:close/>
                  </a:path>
                </a:pathLst>
              </a:custGeom>
              <a:grp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206" name="Freeform 13">
                <a:extLst>
                  <a:ext uri="{FF2B5EF4-FFF2-40B4-BE49-F238E27FC236}">
                    <a16:creationId xmlns:a16="http://schemas.microsoft.com/office/drawing/2014/main" xmlns="" id="{3C6B4E2A-3FB1-477B-9820-BAAEA9621BC5}"/>
                  </a:ext>
                </a:extLst>
              </p:cNvPr>
              <p:cNvSpPr>
                <a:spLocks/>
              </p:cNvSpPr>
              <p:nvPr/>
            </p:nvSpPr>
            <p:spPr bwMode="auto">
              <a:xfrm>
                <a:off x="5275178" y="1763440"/>
                <a:ext cx="248316" cy="167528"/>
              </a:xfrm>
              <a:custGeom>
                <a:avLst/>
                <a:gdLst>
                  <a:gd name="T0" fmla="*/ 6 w 58"/>
                  <a:gd name="T1" fmla="*/ 39 h 39"/>
                  <a:gd name="T2" fmla="*/ 9 w 58"/>
                  <a:gd name="T3" fmla="*/ 38 h 39"/>
                  <a:gd name="T4" fmla="*/ 54 w 58"/>
                  <a:gd name="T5" fmla="*/ 12 h 39"/>
                  <a:gd name="T6" fmla="*/ 56 w 58"/>
                  <a:gd name="T7" fmla="*/ 4 h 39"/>
                  <a:gd name="T8" fmla="*/ 48 w 58"/>
                  <a:gd name="T9" fmla="*/ 2 h 39"/>
                  <a:gd name="T10" fmla="*/ 3 w 58"/>
                  <a:gd name="T11" fmla="*/ 28 h 39"/>
                  <a:gd name="T12" fmla="*/ 1 w 58"/>
                  <a:gd name="T13" fmla="*/ 36 h 39"/>
                  <a:gd name="T14" fmla="*/ 6 w 58"/>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39">
                    <a:moveTo>
                      <a:pt x="6" y="39"/>
                    </a:moveTo>
                    <a:cubicBezTo>
                      <a:pt x="7" y="39"/>
                      <a:pt x="8" y="38"/>
                      <a:pt x="9" y="38"/>
                    </a:cubicBezTo>
                    <a:cubicBezTo>
                      <a:pt x="54" y="12"/>
                      <a:pt x="54" y="12"/>
                      <a:pt x="54" y="12"/>
                    </a:cubicBezTo>
                    <a:cubicBezTo>
                      <a:pt x="57" y="10"/>
                      <a:pt x="58" y="6"/>
                      <a:pt x="56" y="4"/>
                    </a:cubicBezTo>
                    <a:cubicBezTo>
                      <a:pt x="55" y="1"/>
                      <a:pt x="51" y="0"/>
                      <a:pt x="48" y="2"/>
                    </a:cubicBezTo>
                    <a:cubicBezTo>
                      <a:pt x="3" y="28"/>
                      <a:pt x="3" y="28"/>
                      <a:pt x="3" y="28"/>
                    </a:cubicBezTo>
                    <a:cubicBezTo>
                      <a:pt x="0" y="30"/>
                      <a:pt x="0" y="33"/>
                      <a:pt x="1" y="36"/>
                    </a:cubicBezTo>
                    <a:cubicBezTo>
                      <a:pt x="2" y="38"/>
                      <a:pt x="4" y="39"/>
                      <a:pt x="6" y="39"/>
                    </a:cubicBezTo>
                    <a:close/>
                  </a:path>
                </a:pathLst>
              </a:custGeom>
              <a:grp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207" name="Freeform 14">
                <a:extLst>
                  <a:ext uri="{FF2B5EF4-FFF2-40B4-BE49-F238E27FC236}">
                    <a16:creationId xmlns:a16="http://schemas.microsoft.com/office/drawing/2014/main" xmlns="" id="{85CFEEAA-47D3-49F9-9560-99122E8D4E55}"/>
                  </a:ext>
                </a:extLst>
              </p:cNvPr>
              <p:cNvSpPr>
                <a:spLocks/>
              </p:cNvSpPr>
              <p:nvPr/>
            </p:nvSpPr>
            <p:spPr bwMode="auto">
              <a:xfrm>
                <a:off x="4979240" y="1351848"/>
                <a:ext cx="166678" cy="249166"/>
              </a:xfrm>
              <a:custGeom>
                <a:avLst/>
                <a:gdLst>
                  <a:gd name="T0" fmla="*/ 3 w 39"/>
                  <a:gd name="T1" fmla="*/ 57 h 58"/>
                  <a:gd name="T2" fmla="*/ 6 w 39"/>
                  <a:gd name="T3" fmla="*/ 58 h 58"/>
                  <a:gd name="T4" fmla="*/ 11 w 39"/>
                  <a:gd name="T5" fmla="*/ 55 h 58"/>
                  <a:gd name="T6" fmla="*/ 37 w 39"/>
                  <a:gd name="T7" fmla="*/ 9 h 58"/>
                  <a:gd name="T8" fmla="*/ 35 w 39"/>
                  <a:gd name="T9" fmla="*/ 1 h 58"/>
                  <a:gd name="T10" fmla="*/ 27 w 39"/>
                  <a:gd name="T11" fmla="*/ 3 h 58"/>
                  <a:gd name="T12" fmla="*/ 1 w 39"/>
                  <a:gd name="T13" fmla="*/ 49 h 58"/>
                  <a:gd name="T14" fmla="*/ 3 w 39"/>
                  <a:gd name="T15" fmla="*/ 57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58">
                    <a:moveTo>
                      <a:pt x="3" y="57"/>
                    </a:moveTo>
                    <a:cubicBezTo>
                      <a:pt x="4" y="57"/>
                      <a:pt x="5" y="58"/>
                      <a:pt x="6" y="58"/>
                    </a:cubicBezTo>
                    <a:cubicBezTo>
                      <a:pt x="8" y="58"/>
                      <a:pt x="10" y="56"/>
                      <a:pt x="11" y="55"/>
                    </a:cubicBezTo>
                    <a:cubicBezTo>
                      <a:pt x="37" y="9"/>
                      <a:pt x="37" y="9"/>
                      <a:pt x="37" y="9"/>
                    </a:cubicBezTo>
                    <a:cubicBezTo>
                      <a:pt x="39" y="6"/>
                      <a:pt x="38" y="3"/>
                      <a:pt x="35" y="1"/>
                    </a:cubicBezTo>
                    <a:cubicBezTo>
                      <a:pt x="32" y="0"/>
                      <a:pt x="29" y="1"/>
                      <a:pt x="27" y="3"/>
                    </a:cubicBezTo>
                    <a:cubicBezTo>
                      <a:pt x="1" y="49"/>
                      <a:pt x="1" y="49"/>
                      <a:pt x="1" y="49"/>
                    </a:cubicBezTo>
                    <a:cubicBezTo>
                      <a:pt x="0" y="52"/>
                      <a:pt x="1" y="55"/>
                      <a:pt x="3" y="57"/>
                    </a:cubicBezTo>
                    <a:close/>
                  </a:path>
                </a:pathLst>
              </a:custGeom>
              <a:grp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208" name="Freeform 15">
                <a:extLst>
                  <a:ext uri="{FF2B5EF4-FFF2-40B4-BE49-F238E27FC236}">
                    <a16:creationId xmlns:a16="http://schemas.microsoft.com/office/drawing/2014/main" xmlns="" id="{C9419AFF-31E3-47B3-8C7E-125ACD6A0C0D}"/>
                  </a:ext>
                </a:extLst>
              </p:cNvPr>
              <p:cNvSpPr>
                <a:spLocks/>
              </p:cNvSpPr>
              <p:nvPr/>
            </p:nvSpPr>
            <p:spPr bwMode="auto">
              <a:xfrm>
                <a:off x="3576935" y="1742180"/>
                <a:ext cx="252568" cy="166678"/>
              </a:xfrm>
              <a:custGeom>
                <a:avLst/>
                <a:gdLst>
                  <a:gd name="T0" fmla="*/ 55 w 59"/>
                  <a:gd name="T1" fmla="*/ 28 h 39"/>
                  <a:gd name="T2" fmla="*/ 10 w 59"/>
                  <a:gd name="T3" fmla="*/ 1 h 39"/>
                  <a:gd name="T4" fmla="*/ 2 w 59"/>
                  <a:gd name="T5" fmla="*/ 4 h 39"/>
                  <a:gd name="T6" fmla="*/ 4 w 59"/>
                  <a:gd name="T7" fmla="*/ 11 h 39"/>
                  <a:gd name="T8" fmla="*/ 49 w 59"/>
                  <a:gd name="T9" fmla="*/ 38 h 39"/>
                  <a:gd name="T10" fmla="*/ 52 w 59"/>
                  <a:gd name="T11" fmla="*/ 39 h 39"/>
                  <a:gd name="T12" fmla="*/ 57 w 59"/>
                  <a:gd name="T13" fmla="*/ 36 h 39"/>
                  <a:gd name="T14" fmla="*/ 55 w 59"/>
                  <a:gd name="T15" fmla="*/ 28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9">
                    <a:moveTo>
                      <a:pt x="55" y="28"/>
                    </a:moveTo>
                    <a:cubicBezTo>
                      <a:pt x="10" y="1"/>
                      <a:pt x="10" y="1"/>
                      <a:pt x="10" y="1"/>
                    </a:cubicBezTo>
                    <a:cubicBezTo>
                      <a:pt x="7" y="0"/>
                      <a:pt x="4" y="1"/>
                      <a:pt x="2" y="4"/>
                    </a:cubicBezTo>
                    <a:cubicBezTo>
                      <a:pt x="0" y="6"/>
                      <a:pt x="1" y="10"/>
                      <a:pt x="4" y="11"/>
                    </a:cubicBezTo>
                    <a:cubicBezTo>
                      <a:pt x="49" y="38"/>
                      <a:pt x="49" y="38"/>
                      <a:pt x="49" y="38"/>
                    </a:cubicBezTo>
                    <a:cubicBezTo>
                      <a:pt x="50" y="38"/>
                      <a:pt x="51" y="39"/>
                      <a:pt x="52" y="39"/>
                    </a:cubicBezTo>
                    <a:cubicBezTo>
                      <a:pt x="54" y="39"/>
                      <a:pt x="56" y="38"/>
                      <a:pt x="57" y="36"/>
                    </a:cubicBezTo>
                    <a:cubicBezTo>
                      <a:pt x="59" y="33"/>
                      <a:pt x="58" y="29"/>
                      <a:pt x="55" y="28"/>
                    </a:cubicBezTo>
                    <a:close/>
                  </a:path>
                </a:pathLst>
              </a:custGeom>
              <a:grp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209" name="Freeform 16">
                <a:extLst>
                  <a:ext uri="{FF2B5EF4-FFF2-40B4-BE49-F238E27FC236}">
                    <a16:creationId xmlns:a16="http://schemas.microsoft.com/office/drawing/2014/main" xmlns="" id="{D82AC926-011D-4086-A27A-C269E8287086}"/>
                  </a:ext>
                </a:extLst>
              </p:cNvPr>
              <p:cNvSpPr>
                <a:spLocks/>
              </p:cNvSpPr>
              <p:nvPr/>
            </p:nvSpPr>
            <p:spPr bwMode="auto">
              <a:xfrm>
                <a:off x="5275178" y="2603632"/>
                <a:ext cx="248316" cy="166678"/>
              </a:xfrm>
              <a:custGeom>
                <a:avLst/>
                <a:gdLst>
                  <a:gd name="T0" fmla="*/ 54 w 58"/>
                  <a:gd name="T1" fmla="*/ 28 h 39"/>
                  <a:gd name="T2" fmla="*/ 9 w 58"/>
                  <a:gd name="T3" fmla="*/ 2 h 39"/>
                  <a:gd name="T4" fmla="*/ 1 w 58"/>
                  <a:gd name="T5" fmla="*/ 4 h 39"/>
                  <a:gd name="T6" fmla="*/ 3 w 58"/>
                  <a:gd name="T7" fmla="*/ 12 h 39"/>
                  <a:gd name="T8" fmla="*/ 48 w 58"/>
                  <a:gd name="T9" fmla="*/ 38 h 39"/>
                  <a:gd name="T10" fmla="*/ 51 w 58"/>
                  <a:gd name="T11" fmla="*/ 39 h 39"/>
                  <a:gd name="T12" fmla="*/ 56 w 58"/>
                  <a:gd name="T13" fmla="*/ 36 h 39"/>
                  <a:gd name="T14" fmla="*/ 54 w 58"/>
                  <a:gd name="T15" fmla="*/ 28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39">
                    <a:moveTo>
                      <a:pt x="54" y="28"/>
                    </a:moveTo>
                    <a:cubicBezTo>
                      <a:pt x="9" y="2"/>
                      <a:pt x="9" y="2"/>
                      <a:pt x="9" y="2"/>
                    </a:cubicBezTo>
                    <a:cubicBezTo>
                      <a:pt x="6" y="0"/>
                      <a:pt x="3" y="1"/>
                      <a:pt x="1" y="4"/>
                    </a:cubicBezTo>
                    <a:cubicBezTo>
                      <a:pt x="0" y="7"/>
                      <a:pt x="0" y="10"/>
                      <a:pt x="3" y="12"/>
                    </a:cubicBezTo>
                    <a:cubicBezTo>
                      <a:pt x="48" y="38"/>
                      <a:pt x="48" y="38"/>
                      <a:pt x="48" y="38"/>
                    </a:cubicBezTo>
                    <a:cubicBezTo>
                      <a:pt x="49" y="39"/>
                      <a:pt x="50" y="39"/>
                      <a:pt x="51" y="39"/>
                    </a:cubicBezTo>
                    <a:cubicBezTo>
                      <a:pt x="53" y="39"/>
                      <a:pt x="55" y="38"/>
                      <a:pt x="56" y="36"/>
                    </a:cubicBezTo>
                    <a:cubicBezTo>
                      <a:pt x="58" y="33"/>
                      <a:pt x="57" y="30"/>
                      <a:pt x="54" y="28"/>
                    </a:cubicBezTo>
                    <a:close/>
                  </a:path>
                </a:pathLst>
              </a:custGeom>
              <a:grp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210" name="Freeform 17">
                <a:extLst>
                  <a:ext uri="{FF2B5EF4-FFF2-40B4-BE49-F238E27FC236}">
                    <a16:creationId xmlns:a16="http://schemas.microsoft.com/office/drawing/2014/main" xmlns="" id="{180333DC-5F64-4D0F-9DE6-6AA1FE117C22}"/>
                  </a:ext>
                </a:extLst>
              </p:cNvPr>
              <p:cNvSpPr>
                <a:spLocks/>
              </p:cNvSpPr>
              <p:nvPr/>
            </p:nvSpPr>
            <p:spPr bwMode="auto">
              <a:xfrm>
                <a:off x="3576935" y="2629144"/>
                <a:ext cx="252568" cy="162426"/>
              </a:xfrm>
              <a:custGeom>
                <a:avLst/>
                <a:gdLst>
                  <a:gd name="T0" fmla="*/ 49 w 59"/>
                  <a:gd name="T1" fmla="*/ 1 h 38"/>
                  <a:gd name="T2" fmla="*/ 4 w 59"/>
                  <a:gd name="T3" fmla="*/ 27 h 38"/>
                  <a:gd name="T4" fmla="*/ 2 w 59"/>
                  <a:gd name="T5" fmla="*/ 35 h 38"/>
                  <a:gd name="T6" fmla="*/ 7 w 59"/>
                  <a:gd name="T7" fmla="*/ 38 h 38"/>
                  <a:gd name="T8" fmla="*/ 10 w 59"/>
                  <a:gd name="T9" fmla="*/ 37 h 38"/>
                  <a:gd name="T10" fmla="*/ 55 w 59"/>
                  <a:gd name="T11" fmla="*/ 11 h 38"/>
                  <a:gd name="T12" fmla="*/ 57 w 59"/>
                  <a:gd name="T13" fmla="*/ 3 h 38"/>
                  <a:gd name="T14" fmla="*/ 49 w 59"/>
                  <a:gd name="T15" fmla="*/ 1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8">
                    <a:moveTo>
                      <a:pt x="49" y="1"/>
                    </a:moveTo>
                    <a:cubicBezTo>
                      <a:pt x="4" y="27"/>
                      <a:pt x="4" y="27"/>
                      <a:pt x="4" y="27"/>
                    </a:cubicBezTo>
                    <a:cubicBezTo>
                      <a:pt x="1" y="29"/>
                      <a:pt x="0" y="33"/>
                      <a:pt x="2" y="35"/>
                    </a:cubicBezTo>
                    <a:cubicBezTo>
                      <a:pt x="3" y="37"/>
                      <a:pt x="5" y="38"/>
                      <a:pt x="7" y="38"/>
                    </a:cubicBezTo>
                    <a:cubicBezTo>
                      <a:pt x="8" y="38"/>
                      <a:pt x="9" y="38"/>
                      <a:pt x="10" y="37"/>
                    </a:cubicBezTo>
                    <a:cubicBezTo>
                      <a:pt x="55" y="11"/>
                      <a:pt x="55" y="11"/>
                      <a:pt x="55" y="11"/>
                    </a:cubicBezTo>
                    <a:cubicBezTo>
                      <a:pt x="58" y="9"/>
                      <a:pt x="59" y="6"/>
                      <a:pt x="57" y="3"/>
                    </a:cubicBezTo>
                    <a:cubicBezTo>
                      <a:pt x="56" y="0"/>
                      <a:pt x="52" y="0"/>
                      <a:pt x="49" y="1"/>
                    </a:cubicBezTo>
                    <a:close/>
                  </a:path>
                </a:pathLst>
              </a:custGeom>
              <a:grp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211" name="Freeform 18">
                <a:extLst>
                  <a:ext uri="{FF2B5EF4-FFF2-40B4-BE49-F238E27FC236}">
                    <a16:creationId xmlns:a16="http://schemas.microsoft.com/office/drawing/2014/main" xmlns="" id="{31C41EF0-369E-4B14-8F04-BE533FFF0124}"/>
                  </a:ext>
                </a:extLst>
              </p:cNvPr>
              <p:cNvSpPr>
                <a:spLocks/>
              </p:cNvSpPr>
              <p:nvPr/>
            </p:nvSpPr>
            <p:spPr bwMode="auto">
              <a:xfrm>
                <a:off x="3953661" y="1330588"/>
                <a:ext cx="171780" cy="244064"/>
              </a:xfrm>
              <a:custGeom>
                <a:avLst/>
                <a:gdLst>
                  <a:gd name="T0" fmla="*/ 28 w 40"/>
                  <a:gd name="T1" fmla="*/ 55 h 57"/>
                  <a:gd name="T2" fmla="*/ 33 w 40"/>
                  <a:gd name="T3" fmla="*/ 57 h 57"/>
                  <a:gd name="T4" fmla="*/ 36 w 40"/>
                  <a:gd name="T5" fmla="*/ 57 h 57"/>
                  <a:gd name="T6" fmla="*/ 38 w 40"/>
                  <a:gd name="T7" fmla="*/ 49 h 57"/>
                  <a:gd name="T8" fmla="*/ 12 w 40"/>
                  <a:gd name="T9" fmla="*/ 3 h 57"/>
                  <a:gd name="T10" fmla="*/ 4 w 40"/>
                  <a:gd name="T11" fmla="*/ 1 h 57"/>
                  <a:gd name="T12" fmla="*/ 2 w 40"/>
                  <a:gd name="T13" fmla="*/ 9 h 57"/>
                  <a:gd name="T14" fmla="*/ 28 w 40"/>
                  <a:gd name="T15" fmla="*/ 55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57">
                    <a:moveTo>
                      <a:pt x="28" y="55"/>
                    </a:moveTo>
                    <a:cubicBezTo>
                      <a:pt x="29" y="56"/>
                      <a:pt x="31" y="57"/>
                      <a:pt x="33" y="57"/>
                    </a:cubicBezTo>
                    <a:cubicBezTo>
                      <a:pt x="34" y="57"/>
                      <a:pt x="35" y="57"/>
                      <a:pt x="36" y="57"/>
                    </a:cubicBezTo>
                    <a:cubicBezTo>
                      <a:pt x="39" y="55"/>
                      <a:pt x="40" y="52"/>
                      <a:pt x="38" y="49"/>
                    </a:cubicBezTo>
                    <a:cubicBezTo>
                      <a:pt x="12" y="3"/>
                      <a:pt x="12" y="3"/>
                      <a:pt x="12" y="3"/>
                    </a:cubicBezTo>
                    <a:cubicBezTo>
                      <a:pt x="10" y="1"/>
                      <a:pt x="7" y="0"/>
                      <a:pt x="4" y="1"/>
                    </a:cubicBezTo>
                    <a:cubicBezTo>
                      <a:pt x="1" y="3"/>
                      <a:pt x="0" y="6"/>
                      <a:pt x="2" y="9"/>
                    </a:cubicBezTo>
                    <a:lnTo>
                      <a:pt x="28" y="55"/>
                    </a:lnTo>
                    <a:close/>
                  </a:path>
                </a:pathLst>
              </a:custGeom>
              <a:grp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212" name="Freeform 19">
                <a:extLst>
                  <a:ext uri="{FF2B5EF4-FFF2-40B4-BE49-F238E27FC236}">
                    <a16:creationId xmlns:a16="http://schemas.microsoft.com/office/drawing/2014/main" xmlns="" id="{E57C6130-3D84-47F2-8266-ABE4B4F0D7C6}"/>
                  </a:ext>
                </a:extLst>
              </p:cNvPr>
              <p:cNvSpPr>
                <a:spLocks/>
              </p:cNvSpPr>
              <p:nvPr/>
            </p:nvSpPr>
            <p:spPr bwMode="auto">
              <a:xfrm>
                <a:off x="4537033" y="1210682"/>
                <a:ext cx="47622" cy="274678"/>
              </a:xfrm>
              <a:custGeom>
                <a:avLst/>
                <a:gdLst>
                  <a:gd name="T0" fmla="*/ 5 w 11"/>
                  <a:gd name="T1" fmla="*/ 64 h 64"/>
                  <a:gd name="T2" fmla="*/ 11 w 11"/>
                  <a:gd name="T3" fmla="*/ 58 h 64"/>
                  <a:gd name="T4" fmla="*/ 11 w 11"/>
                  <a:gd name="T5" fmla="*/ 6 h 64"/>
                  <a:gd name="T6" fmla="*/ 5 w 11"/>
                  <a:gd name="T7" fmla="*/ 0 h 64"/>
                  <a:gd name="T8" fmla="*/ 0 w 11"/>
                  <a:gd name="T9" fmla="*/ 6 h 64"/>
                  <a:gd name="T10" fmla="*/ 0 w 11"/>
                  <a:gd name="T11" fmla="*/ 58 h 64"/>
                  <a:gd name="T12" fmla="*/ 5 w 11"/>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11" h="64">
                    <a:moveTo>
                      <a:pt x="5" y="64"/>
                    </a:moveTo>
                    <a:cubicBezTo>
                      <a:pt x="8" y="64"/>
                      <a:pt x="11" y="61"/>
                      <a:pt x="11" y="58"/>
                    </a:cubicBezTo>
                    <a:cubicBezTo>
                      <a:pt x="11" y="6"/>
                      <a:pt x="11" y="6"/>
                      <a:pt x="11" y="6"/>
                    </a:cubicBezTo>
                    <a:cubicBezTo>
                      <a:pt x="11" y="3"/>
                      <a:pt x="8" y="0"/>
                      <a:pt x="5" y="0"/>
                    </a:cubicBezTo>
                    <a:cubicBezTo>
                      <a:pt x="2" y="0"/>
                      <a:pt x="0" y="3"/>
                      <a:pt x="0" y="6"/>
                    </a:cubicBezTo>
                    <a:cubicBezTo>
                      <a:pt x="0" y="58"/>
                      <a:pt x="0" y="58"/>
                      <a:pt x="0" y="58"/>
                    </a:cubicBezTo>
                    <a:cubicBezTo>
                      <a:pt x="0" y="61"/>
                      <a:pt x="2" y="64"/>
                      <a:pt x="5" y="64"/>
                    </a:cubicBezTo>
                    <a:close/>
                  </a:path>
                </a:pathLst>
              </a:custGeom>
              <a:grp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213" name="Freeform 20">
                <a:extLst>
                  <a:ext uri="{FF2B5EF4-FFF2-40B4-BE49-F238E27FC236}">
                    <a16:creationId xmlns:a16="http://schemas.microsoft.com/office/drawing/2014/main" xmlns="" id="{86E24986-0B77-48C0-9325-D7E40108F08B}"/>
                  </a:ext>
                </a:extLst>
              </p:cNvPr>
              <p:cNvSpPr>
                <a:spLocks/>
              </p:cNvSpPr>
              <p:nvPr/>
            </p:nvSpPr>
            <p:spPr bwMode="auto">
              <a:xfrm>
                <a:off x="3525061" y="2255820"/>
                <a:ext cx="274678" cy="47622"/>
              </a:xfrm>
              <a:custGeom>
                <a:avLst/>
                <a:gdLst>
                  <a:gd name="T0" fmla="*/ 64 w 64"/>
                  <a:gd name="T1" fmla="*/ 5 h 11"/>
                  <a:gd name="T2" fmla="*/ 58 w 64"/>
                  <a:gd name="T3" fmla="*/ 0 h 11"/>
                  <a:gd name="T4" fmla="*/ 6 w 64"/>
                  <a:gd name="T5" fmla="*/ 0 h 11"/>
                  <a:gd name="T6" fmla="*/ 0 w 64"/>
                  <a:gd name="T7" fmla="*/ 5 h 11"/>
                  <a:gd name="T8" fmla="*/ 6 w 64"/>
                  <a:gd name="T9" fmla="*/ 11 h 11"/>
                  <a:gd name="T10" fmla="*/ 58 w 64"/>
                  <a:gd name="T11" fmla="*/ 11 h 11"/>
                  <a:gd name="T12" fmla="*/ 64 w 64"/>
                  <a:gd name="T13" fmla="*/ 5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64" y="5"/>
                    </a:moveTo>
                    <a:cubicBezTo>
                      <a:pt x="64" y="2"/>
                      <a:pt x="61" y="0"/>
                      <a:pt x="58" y="0"/>
                    </a:cubicBezTo>
                    <a:cubicBezTo>
                      <a:pt x="6" y="0"/>
                      <a:pt x="6" y="0"/>
                      <a:pt x="6" y="0"/>
                    </a:cubicBezTo>
                    <a:cubicBezTo>
                      <a:pt x="2" y="0"/>
                      <a:pt x="0" y="2"/>
                      <a:pt x="0" y="5"/>
                    </a:cubicBezTo>
                    <a:cubicBezTo>
                      <a:pt x="0" y="9"/>
                      <a:pt x="2" y="11"/>
                      <a:pt x="6" y="11"/>
                    </a:cubicBezTo>
                    <a:cubicBezTo>
                      <a:pt x="58" y="11"/>
                      <a:pt x="58" y="11"/>
                      <a:pt x="58" y="11"/>
                    </a:cubicBezTo>
                    <a:cubicBezTo>
                      <a:pt x="61" y="11"/>
                      <a:pt x="64" y="9"/>
                      <a:pt x="64" y="5"/>
                    </a:cubicBezTo>
                    <a:close/>
                  </a:path>
                </a:pathLst>
              </a:custGeom>
              <a:grp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等线" panose="020F0502020204030204"/>
                  <a:ea typeface="+mn-ea"/>
                  <a:cs typeface="+mn-cs"/>
                </a:endParaRPr>
              </a:p>
            </p:txBody>
          </p:sp>
        </p:grpSp>
        <p:sp>
          <p:nvSpPr>
            <p:cNvPr id="214" name="Freeform 21">
              <a:extLst>
                <a:ext uri="{FF2B5EF4-FFF2-40B4-BE49-F238E27FC236}">
                  <a16:creationId xmlns:a16="http://schemas.microsoft.com/office/drawing/2014/main" xmlns="" id="{A7B03623-1DF3-4BB6-901C-855C254955CB}"/>
                </a:ext>
              </a:extLst>
            </p:cNvPr>
            <p:cNvSpPr>
              <a:spLocks/>
            </p:cNvSpPr>
            <p:nvPr/>
          </p:nvSpPr>
          <p:spPr bwMode="auto">
            <a:xfrm>
              <a:off x="5280247" y="3242624"/>
              <a:ext cx="331088" cy="784659"/>
            </a:xfrm>
            <a:custGeom>
              <a:avLst/>
              <a:gdLst>
                <a:gd name="T0" fmla="*/ 54 w 58"/>
                <a:gd name="T1" fmla="*/ 14 h 108"/>
                <a:gd name="T2" fmla="*/ 50 w 58"/>
                <a:gd name="T3" fmla="*/ 96 h 108"/>
                <a:gd name="T4" fmla="*/ 48 w 58"/>
                <a:gd name="T5" fmla="*/ 107 h 108"/>
                <a:gd name="T6" fmla="*/ 44 w 58"/>
                <a:gd name="T7" fmla="*/ 108 h 108"/>
                <a:gd name="T8" fmla="*/ 38 w 58"/>
                <a:gd name="T9" fmla="*/ 104 h 108"/>
                <a:gd name="T10" fmla="*/ 45 w 58"/>
                <a:gd name="T11" fmla="*/ 3 h 108"/>
                <a:gd name="T12" fmla="*/ 55 w 58"/>
                <a:gd name="T13" fmla="*/ 4 h 108"/>
                <a:gd name="T14" fmla="*/ 54 w 58"/>
                <a:gd name="T15" fmla="*/ 14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08">
                  <a:moveTo>
                    <a:pt x="54" y="14"/>
                  </a:moveTo>
                  <a:cubicBezTo>
                    <a:pt x="48" y="19"/>
                    <a:pt x="19" y="47"/>
                    <a:pt x="50" y="96"/>
                  </a:cubicBezTo>
                  <a:cubicBezTo>
                    <a:pt x="53" y="100"/>
                    <a:pt x="51" y="104"/>
                    <a:pt x="48" y="107"/>
                  </a:cubicBezTo>
                  <a:cubicBezTo>
                    <a:pt x="47" y="107"/>
                    <a:pt x="45" y="108"/>
                    <a:pt x="44" y="108"/>
                  </a:cubicBezTo>
                  <a:cubicBezTo>
                    <a:pt x="42" y="108"/>
                    <a:pt x="39" y="106"/>
                    <a:pt x="38" y="104"/>
                  </a:cubicBezTo>
                  <a:cubicBezTo>
                    <a:pt x="0" y="45"/>
                    <a:pt x="37" y="9"/>
                    <a:pt x="45" y="3"/>
                  </a:cubicBezTo>
                  <a:cubicBezTo>
                    <a:pt x="48" y="0"/>
                    <a:pt x="53" y="1"/>
                    <a:pt x="55" y="4"/>
                  </a:cubicBezTo>
                  <a:cubicBezTo>
                    <a:pt x="58" y="7"/>
                    <a:pt x="58" y="12"/>
                    <a:pt x="54" y="14"/>
                  </a:cubicBezTo>
                  <a:close/>
                </a:path>
              </a:pathLst>
            </a:custGeom>
            <a:solidFill>
              <a:srgbClr val="F7F7F7">
                <a:alpha val="50000"/>
              </a:srgbClr>
            </a:solid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等线" panose="020F0502020204030204"/>
                <a:ea typeface="+mn-ea"/>
                <a:cs typeface="+mn-cs"/>
              </a:endParaRPr>
            </a:p>
          </p:txBody>
        </p:sp>
      </p:grpSp>
      <p:sp>
        <p:nvSpPr>
          <p:cNvPr id="215" name="TextBox 57">
            <a:extLst>
              <a:ext uri="{FF2B5EF4-FFF2-40B4-BE49-F238E27FC236}">
                <a16:creationId xmlns:a16="http://schemas.microsoft.com/office/drawing/2014/main" xmlns="" id="{6D341324-A494-43E4-8A64-A862A4FAC07E}"/>
              </a:ext>
            </a:extLst>
          </p:cNvPr>
          <p:cNvSpPr txBox="1"/>
          <p:nvPr/>
        </p:nvSpPr>
        <p:spPr>
          <a:xfrm>
            <a:off x="9046223" y="3433040"/>
            <a:ext cx="1773764" cy="4449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Raleway" panose="020B0003030101060003" pitchFamily="34" charset="0"/>
                <a:ea typeface="Roboto Light" panose="02000000000000000000" pitchFamily="2" charset="0"/>
                <a:cs typeface="+mn-cs"/>
              </a:rPr>
              <a:t>WE ARE OFFERING</a:t>
            </a:r>
            <a:endParaRPr kumimoji="0" lang="en-US" sz="667" b="1" i="0" u="none" strike="noStrike" kern="1200" cap="none" spc="0" normalizeH="0" baseline="0" noProof="0" dirty="0">
              <a:ln>
                <a:noFill/>
              </a:ln>
              <a:solidFill>
                <a:prstClr val="white"/>
              </a:solidFill>
              <a:effectLst/>
              <a:uLnTx/>
              <a:uFillTx/>
              <a:latin typeface="Raleway" panose="020B0003030101060003" pitchFamily="34" charset="0"/>
              <a:ea typeface="Roboto Light" panose="02000000000000000000" pitchFamily="2"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Light" panose="020F0302020204030204" pitchFamily="34" charset="0"/>
                <a:ea typeface="Roboto Light" panose="02000000000000000000" pitchFamily="2" charset="0"/>
                <a:cs typeface="+mn-cs"/>
              </a:rPr>
              <a:t>Dessert tiramisu sweet</a:t>
            </a:r>
            <a:endParaRPr kumimoji="0" lang="en-US" sz="1400" b="1" i="0" u="none" strike="noStrike" kern="1200" cap="none" spc="0" normalizeH="0" baseline="0" noProof="0" dirty="0">
              <a:ln>
                <a:noFill/>
              </a:ln>
              <a:solidFill>
                <a:prstClr val="white"/>
              </a:solidFill>
              <a:effectLst/>
              <a:uLnTx/>
              <a:uFillTx/>
              <a:latin typeface="Raleway" panose="020B0003030101060003" pitchFamily="34" charset="0"/>
              <a:ea typeface="+mn-ea"/>
              <a:cs typeface="+mn-cs"/>
            </a:endParaRPr>
          </a:p>
        </p:txBody>
      </p:sp>
      <p:sp>
        <p:nvSpPr>
          <p:cNvPr id="216" name="TextBox 58">
            <a:extLst>
              <a:ext uri="{FF2B5EF4-FFF2-40B4-BE49-F238E27FC236}">
                <a16:creationId xmlns:a16="http://schemas.microsoft.com/office/drawing/2014/main" xmlns="" id="{166FC66B-55AC-44A8-A73C-BCE0D57D4836}"/>
              </a:ext>
            </a:extLst>
          </p:cNvPr>
          <p:cNvSpPr txBox="1"/>
          <p:nvPr/>
        </p:nvSpPr>
        <p:spPr>
          <a:xfrm>
            <a:off x="8429431" y="1984663"/>
            <a:ext cx="1773764" cy="4449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Raleway" panose="020B0003030101060003" pitchFamily="34" charset="0"/>
                <a:ea typeface="Roboto Light" panose="02000000000000000000" pitchFamily="2" charset="0"/>
                <a:cs typeface="+mn-cs"/>
              </a:rPr>
              <a:t>OUR FIRST SERVICE</a:t>
            </a:r>
            <a:endParaRPr kumimoji="0" lang="en-US" sz="667" b="1" i="0" u="none" strike="noStrike" kern="1200" cap="none" spc="0" normalizeH="0" baseline="0" noProof="0" dirty="0">
              <a:ln>
                <a:noFill/>
              </a:ln>
              <a:solidFill>
                <a:prstClr val="white"/>
              </a:solidFill>
              <a:effectLst/>
              <a:uLnTx/>
              <a:uFillTx/>
              <a:latin typeface="Raleway" panose="020B0003030101060003" pitchFamily="34" charset="0"/>
              <a:ea typeface="Roboto Light" panose="02000000000000000000" pitchFamily="2"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Light" panose="020F0302020204030204" pitchFamily="34" charset="0"/>
                <a:ea typeface="Roboto Light" panose="02000000000000000000" pitchFamily="2" charset="0"/>
                <a:cs typeface="+mn-cs"/>
              </a:rPr>
              <a:t>Dessert tiramisu sweet</a:t>
            </a:r>
            <a:endParaRPr kumimoji="0" lang="en-US" sz="1400" b="1" i="0" u="none" strike="noStrike" kern="1200" cap="none" spc="0" normalizeH="0" baseline="0" noProof="0" dirty="0">
              <a:ln>
                <a:noFill/>
              </a:ln>
              <a:solidFill>
                <a:prstClr val="white"/>
              </a:solidFill>
              <a:effectLst/>
              <a:uLnTx/>
              <a:uFillTx/>
              <a:latin typeface="Raleway" panose="020B0003030101060003" pitchFamily="34" charset="0"/>
              <a:ea typeface="+mn-ea"/>
              <a:cs typeface="+mn-cs"/>
            </a:endParaRPr>
          </a:p>
        </p:txBody>
      </p:sp>
      <p:sp>
        <p:nvSpPr>
          <p:cNvPr id="217" name="Freeform 190">
            <a:extLst>
              <a:ext uri="{FF2B5EF4-FFF2-40B4-BE49-F238E27FC236}">
                <a16:creationId xmlns:a16="http://schemas.microsoft.com/office/drawing/2014/main" xmlns="" id="{FC6AF26C-D061-46CC-81E0-2DA7F8EA7F7E}"/>
              </a:ext>
            </a:extLst>
          </p:cNvPr>
          <p:cNvSpPr>
            <a:spLocks noEditPoints="1"/>
          </p:cNvSpPr>
          <p:nvPr/>
        </p:nvSpPr>
        <p:spPr bwMode="auto">
          <a:xfrm>
            <a:off x="7785800" y="2088227"/>
            <a:ext cx="325677" cy="264011"/>
          </a:xfrm>
          <a:custGeom>
            <a:avLst/>
            <a:gdLst>
              <a:gd name="T0" fmla="*/ 68 w 186"/>
              <a:gd name="T1" fmla="*/ 84 h 151"/>
              <a:gd name="T2" fmla="*/ 118 w 186"/>
              <a:gd name="T3" fmla="*/ 84 h 151"/>
              <a:gd name="T4" fmla="*/ 93 w 186"/>
              <a:gd name="T5" fmla="*/ 101 h 151"/>
              <a:gd name="T6" fmla="*/ 93 w 186"/>
              <a:gd name="T7" fmla="*/ 67 h 151"/>
              <a:gd name="T8" fmla="*/ 93 w 186"/>
              <a:gd name="T9" fmla="*/ 101 h 151"/>
              <a:gd name="T10" fmla="*/ 114 w 186"/>
              <a:gd name="T11" fmla="*/ 25 h 151"/>
              <a:gd name="T12" fmla="*/ 114 w 186"/>
              <a:gd name="T13" fmla="*/ 16 h 151"/>
              <a:gd name="T14" fmla="*/ 68 w 186"/>
              <a:gd name="T15" fmla="*/ 21 h 151"/>
              <a:gd name="T16" fmla="*/ 156 w 186"/>
              <a:gd name="T17" fmla="*/ 33 h 151"/>
              <a:gd name="T18" fmla="*/ 156 w 186"/>
              <a:gd name="T19" fmla="*/ 59 h 151"/>
              <a:gd name="T20" fmla="*/ 156 w 186"/>
              <a:gd name="T21" fmla="*/ 33 h 151"/>
              <a:gd name="T22" fmla="*/ 152 w 186"/>
              <a:gd name="T23" fmla="*/ 46 h 151"/>
              <a:gd name="T24" fmla="*/ 160 w 186"/>
              <a:gd name="T25" fmla="*/ 46 h 151"/>
              <a:gd name="T26" fmla="*/ 169 w 186"/>
              <a:gd name="T27" fmla="*/ 16 h 151"/>
              <a:gd name="T28" fmla="*/ 122 w 186"/>
              <a:gd name="T29" fmla="*/ 0 h 151"/>
              <a:gd name="T30" fmla="*/ 63 w 186"/>
              <a:gd name="T31" fmla="*/ 0 h 151"/>
              <a:gd name="T32" fmla="*/ 17 w 186"/>
              <a:gd name="T33" fmla="*/ 16 h 151"/>
              <a:gd name="T34" fmla="*/ 0 w 186"/>
              <a:gd name="T35" fmla="*/ 135 h 151"/>
              <a:gd name="T36" fmla="*/ 169 w 186"/>
              <a:gd name="T37" fmla="*/ 151 h 151"/>
              <a:gd name="T38" fmla="*/ 186 w 186"/>
              <a:gd name="T39" fmla="*/ 33 h 151"/>
              <a:gd name="T40" fmla="*/ 177 w 186"/>
              <a:gd name="T41" fmla="*/ 101 h 151"/>
              <a:gd name="T42" fmla="*/ 137 w 186"/>
              <a:gd name="T43" fmla="*/ 109 h 151"/>
              <a:gd name="T44" fmla="*/ 177 w 186"/>
              <a:gd name="T45" fmla="*/ 135 h 151"/>
              <a:gd name="T46" fmla="*/ 17 w 186"/>
              <a:gd name="T47" fmla="*/ 143 h 151"/>
              <a:gd name="T48" fmla="*/ 9 w 186"/>
              <a:gd name="T49" fmla="*/ 109 h 151"/>
              <a:gd name="T50" fmla="*/ 45 w 186"/>
              <a:gd name="T51" fmla="*/ 101 h 151"/>
              <a:gd name="T52" fmla="*/ 9 w 186"/>
              <a:gd name="T53" fmla="*/ 33 h 151"/>
              <a:gd name="T54" fmla="*/ 34 w 186"/>
              <a:gd name="T55" fmla="*/ 25 h 151"/>
              <a:gd name="T56" fmla="*/ 93 w 186"/>
              <a:gd name="T57" fmla="*/ 8 h 151"/>
              <a:gd name="T58" fmla="*/ 152 w 186"/>
              <a:gd name="T59" fmla="*/ 25 h 151"/>
              <a:gd name="T60" fmla="*/ 177 w 186"/>
              <a:gd name="T61" fmla="*/ 33 h 151"/>
              <a:gd name="T62" fmla="*/ 156 w 186"/>
              <a:gd name="T63" fmla="*/ 67 h 151"/>
              <a:gd name="T64" fmla="*/ 156 w 186"/>
              <a:gd name="T65" fmla="*/ 75 h 151"/>
              <a:gd name="T66" fmla="*/ 156 w 186"/>
              <a:gd name="T67" fmla="*/ 67 h 151"/>
              <a:gd name="T68" fmla="*/ 51 w 186"/>
              <a:gd name="T69" fmla="*/ 84 h 151"/>
              <a:gd name="T70" fmla="*/ 135 w 186"/>
              <a:gd name="T71" fmla="*/ 84 h 151"/>
              <a:gd name="T72" fmla="*/ 93 w 186"/>
              <a:gd name="T73" fmla="*/ 118 h 151"/>
              <a:gd name="T74" fmla="*/ 93 w 186"/>
              <a:gd name="T75" fmla="*/ 50 h 151"/>
              <a:gd name="T76" fmla="*/ 93 w 186"/>
              <a:gd name="T77" fmla="*/ 11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6" h="151">
                <a:moveTo>
                  <a:pt x="93" y="59"/>
                </a:moveTo>
                <a:cubicBezTo>
                  <a:pt x="79" y="59"/>
                  <a:pt x="68" y="70"/>
                  <a:pt x="68" y="84"/>
                </a:cubicBezTo>
                <a:cubicBezTo>
                  <a:pt x="68" y="98"/>
                  <a:pt x="79" y="109"/>
                  <a:pt x="93" y="109"/>
                </a:cubicBezTo>
                <a:cubicBezTo>
                  <a:pt x="107" y="109"/>
                  <a:pt x="118" y="98"/>
                  <a:pt x="118" y="84"/>
                </a:cubicBezTo>
                <a:cubicBezTo>
                  <a:pt x="118" y="70"/>
                  <a:pt x="107" y="59"/>
                  <a:pt x="93" y="59"/>
                </a:cubicBezTo>
                <a:close/>
                <a:moveTo>
                  <a:pt x="93" y="101"/>
                </a:moveTo>
                <a:cubicBezTo>
                  <a:pt x="84" y="101"/>
                  <a:pt x="76" y="93"/>
                  <a:pt x="76" y="84"/>
                </a:cubicBezTo>
                <a:cubicBezTo>
                  <a:pt x="76" y="75"/>
                  <a:pt x="84" y="67"/>
                  <a:pt x="93" y="67"/>
                </a:cubicBezTo>
                <a:cubicBezTo>
                  <a:pt x="102" y="67"/>
                  <a:pt x="110" y="75"/>
                  <a:pt x="110" y="84"/>
                </a:cubicBezTo>
                <a:cubicBezTo>
                  <a:pt x="110" y="93"/>
                  <a:pt x="102" y="101"/>
                  <a:pt x="93" y="101"/>
                </a:cubicBezTo>
                <a:close/>
                <a:moveTo>
                  <a:pt x="72" y="25"/>
                </a:moveTo>
                <a:cubicBezTo>
                  <a:pt x="114" y="25"/>
                  <a:pt x="114" y="25"/>
                  <a:pt x="114" y="25"/>
                </a:cubicBezTo>
                <a:cubicBezTo>
                  <a:pt x="116" y="25"/>
                  <a:pt x="118" y="23"/>
                  <a:pt x="118" y="21"/>
                </a:cubicBezTo>
                <a:cubicBezTo>
                  <a:pt x="118" y="18"/>
                  <a:pt x="116" y="16"/>
                  <a:pt x="114" y="16"/>
                </a:cubicBezTo>
                <a:cubicBezTo>
                  <a:pt x="72" y="16"/>
                  <a:pt x="72" y="16"/>
                  <a:pt x="72" y="16"/>
                </a:cubicBezTo>
                <a:cubicBezTo>
                  <a:pt x="70" y="16"/>
                  <a:pt x="68" y="18"/>
                  <a:pt x="68" y="21"/>
                </a:cubicBezTo>
                <a:cubicBezTo>
                  <a:pt x="68" y="23"/>
                  <a:pt x="70" y="25"/>
                  <a:pt x="72" y="25"/>
                </a:cubicBezTo>
                <a:close/>
                <a:moveTo>
                  <a:pt x="156" y="33"/>
                </a:moveTo>
                <a:cubicBezTo>
                  <a:pt x="149" y="33"/>
                  <a:pt x="144" y="39"/>
                  <a:pt x="144" y="46"/>
                </a:cubicBezTo>
                <a:cubicBezTo>
                  <a:pt x="144" y="53"/>
                  <a:pt x="149" y="59"/>
                  <a:pt x="156" y="59"/>
                </a:cubicBezTo>
                <a:cubicBezTo>
                  <a:pt x="163" y="59"/>
                  <a:pt x="169" y="53"/>
                  <a:pt x="169" y="46"/>
                </a:cubicBezTo>
                <a:cubicBezTo>
                  <a:pt x="169" y="39"/>
                  <a:pt x="163" y="33"/>
                  <a:pt x="156" y="33"/>
                </a:cubicBezTo>
                <a:close/>
                <a:moveTo>
                  <a:pt x="156" y="50"/>
                </a:moveTo>
                <a:cubicBezTo>
                  <a:pt x="154" y="50"/>
                  <a:pt x="152" y="48"/>
                  <a:pt x="152" y="46"/>
                </a:cubicBezTo>
                <a:cubicBezTo>
                  <a:pt x="152" y="44"/>
                  <a:pt x="154" y="42"/>
                  <a:pt x="156" y="42"/>
                </a:cubicBezTo>
                <a:cubicBezTo>
                  <a:pt x="159" y="42"/>
                  <a:pt x="160" y="44"/>
                  <a:pt x="160" y="46"/>
                </a:cubicBezTo>
                <a:cubicBezTo>
                  <a:pt x="160" y="48"/>
                  <a:pt x="159" y="50"/>
                  <a:pt x="156" y="50"/>
                </a:cubicBezTo>
                <a:close/>
                <a:moveTo>
                  <a:pt x="169" y="16"/>
                </a:moveTo>
                <a:cubicBezTo>
                  <a:pt x="152" y="16"/>
                  <a:pt x="152" y="16"/>
                  <a:pt x="152" y="16"/>
                </a:cubicBezTo>
                <a:cubicBezTo>
                  <a:pt x="139" y="16"/>
                  <a:pt x="139" y="0"/>
                  <a:pt x="122" y="0"/>
                </a:cubicBezTo>
                <a:cubicBezTo>
                  <a:pt x="106" y="0"/>
                  <a:pt x="93" y="0"/>
                  <a:pt x="93" y="0"/>
                </a:cubicBezTo>
                <a:cubicBezTo>
                  <a:pt x="93" y="0"/>
                  <a:pt x="80" y="0"/>
                  <a:pt x="63" y="0"/>
                </a:cubicBezTo>
                <a:cubicBezTo>
                  <a:pt x="47" y="0"/>
                  <a:pt x="47" y="16"/>
                  <a:pt x="34" y="16"/>
                </a:cubicBezTo>
                <a:cubicBezTo>
                  <a:pt x="17" y="16"/>
                  <a:pt x="17" y="16"/>
                  <a:pt x="17" y="16"/>
                </a:cubicBezTo>
                <a:cubicBezTo>
                  <a:pt x="8" y="16"/>
                  <a:pt x="0" y="24"/>
                  <a:pt x="0" y="33"/>
                </a:cubicBezTo>
                <a:cubicBezTo>
                  <a:pt x="0" y="135"/>
                  <a:pt x="0" y="135"/>
                  <a:pt x="0" y="135"/>
                </a:cubicBezTo>
                <a:cubicBezTo>
                  <a:pt x="0" y="144"/>
                  <a:pt x="8" y="151"/>
                  <a:pt x="17" y="151"/>
                </a:cubicBezTo>
                <a:cubicBezTo>
                  <a:pt x="169" y="151"/>
                  <a:pt x="169" y="151"/>
                  <a:pt x="169" y="151"/>
                </a:cubicBezTo>
                <a:cubicBezTo>
                  <a:pt x="178" y="151"/>
                  <a:pt x="186" y="144"/>
                  <a:pt x="186" y="135"/>
                </a:cubicBezTo>
                <a:cubicBezTo>
                  <a:pt x="186" y="33"/>
                  <a:pt x="186" y="33"/>
                  <a:pt x="186" y="33"/>
                </a:cubicBezTo>
                <a:cubicBezTo>
                  <a:pt x="186" y="24"/>
                  <a:pt x="178" y="16"/>
                  <a:pt x="169" y="16"/>
                </a:cubicBezTo>
                <a:close/>
                <a:moveTo>
                  <a:pt x="177" y="101"/>
                </a:moveTo>
                <a:cubicBezTo>
                  <a:pt x="141" y="101"/>
                  <a:pt x="141" y="101"/>
                  <a:pt x="141" y="101"/>
                </a:cubicBezTo>
                <a:cubicBezTo>
                  <a:pt x="140" y="104"/>
                  <a:pt x="138" y="107"/>
                  <a:pt x="137" y="109"/>
                </a:cubicBezTo>
                <a:cubicBezTo>
                  <a:pt x="177" y="109"/>
                  <a:pt x="177" y="109"/>
                  <a:pt x="177" y="109"/>
                </a:cubicBezTo>
                <a:cubicBezTo>
                  <a:pt x="177" y="135"/>
                  <a:pt x="177" y="135"/>
                  <a:pt x="177" y="135"/>
                </a:cubicBezTo>
                <a:cubicBezTo>
                  <a:pt x="177" y="139"/>
                  <a:pt x="174" y="143"/>
                  <a:pt x="169" y="143"/>
                </a:cubicBezTo>
                <a:cubicBezTo>
                  <a:pt x="17" y="143"/>
                  <a:pt x="17" y="143"/>
                  <a:pt x="17" y="143"/>
                </a:cubicBezTo>
                <a:cubicBezTo>
                  <a:pt x="12" y="143"/>
                  <a:pt x="9" y="139"/>
                  <a:pt x="9" y="135"/>
                </a:cubicBezTo>
                <a:cubicBezTo>
                  <a:pt x="9" y="109"/>
                  <a:pt x="9" y="109"/>
                  <a:pt x="9" y="109"/>
                </a:cubicBezTo>
                <a:cubicBezTo>
                  <a:pt x="49" y="109"/>
                  <a:pt x="49" y="109"/>
                  <a:pt x="49" y="109"/>
                </a:cubicBezTo>
                <a:cubicBezTo>
                  <a:pt x="48" y="107"/>
                  <a:pt x="46" y="104"/>
                  <a:pt x="45" y="101"/>
                </a:cubicBezTo>
                <a:cubicBezTo>
                  <a:pt x="9" y="101"/>
                  <a:pt x="9" y="101"/>
                  <a:pt x="9" y="101"/>
                </a:cubicBezTo>
                <a:cubicBezTo>
                  <a:pt x="9" y="33"/>
                  <a:pt x="9" y="33"/>
                  <a:pt x="9" y="33"/>
                </a:cubicBezTo>
                <a:cubicBezTo>
                  <a:pt x="9" y="29"/>
                  <a:pt x="12" y="25"/>
                  <a:pt x="17" y="25"/>
                </a:cubicBezTo>
                <a:cubicBezTo>
                  <a:pt x="34" y="25"/>
                  <a:pt x="34" y="25"/>
                  <a:pt x="34" y="25"/>
                </a:cubicBezTo>
                <a:cubicBezTo>
                  <a:pt x="51" y="25"/>
                  <a:pt x="51" y="8"/>
                  <a:pt x="63" y="8"/>
                </a:cubicBezTo>
                <a:cubicBezTo>
                  <a:pt x="72" y="8"/>
                  <a:pt x="93" y="8"/>
                  <a:pt x="93" y="8"/>
                </a:cubicBezTo>
                <a:cubicBezTo>
                  <a:pt x="93" y="8"/>
                  <a:pt x="114" y="8"/>
                  <a:pt x="122" y="8"/>
                </a:cubicBezTo>
                <a:cubicBezTo>
                  <a:pt x="135" y="8"/>
                  <a:pt x="135" y="25"/>
                  <a:pt x="152" y="25"/>
                </a:cubicBezTo>
                <a:cubicBezTo>
                  <a:pt x="169" y="25"/>
                  <a:pt x="169" y="25"/>
                  <a:pt x="169" y="25"/>
                </a:cubicBezTo>
                <a:cubicBezTo>
                  <a:pt x="174" y="25"/>
                  <a:pt x="177" y="29"/>
                  <a:pt x="177" y="33"/>
                </a:cubicBezTo>
                <a:lnTo>
                  <a:pt x="177" y="101"/>
                </a:lnTo>
                <a:close/>
                <a:moveTo>
                  <a:pt x="156" y="67"/>
                </a:moveTo>
                <a:cubicBezTo>
                  <a:pt x="154" y="67"/>
                  <a:pt x="152" y="69"/>
                  <a:pt x="152" y="71"/>
                </a:cubicBezTo>
                <a:cubicBezTo>
                  <a:pt x="152" y="74"/>
                  <a:pt x="154" y="75"/>
                  <a:pt x="156" y="75"/>
                </a:cubicBezTo>
                <a:cubicBezTo>
                  <a:pt x="159" y="75"/>
                  <a:pt x="160" y="74"/>
                  <a:pt x="160" y="71"/>
                </a:cubicBezTo>
                <a:cubicBezTo>
                  <a:pt x="160" y="69"/>
                  <a:pt x="159" y="67"/>
                  <a:pt x="156" y="67"/>
                </a:cubicBezTo>
                <a:close/>
                <a:moveTo>
                  <a:pt x="93" y="42"/>
                </a:moveTo>
                <a:cubicBezTo>
                  <a:pt x="70" y="42"/>
                  <a:pt x="51" y="61"/>
                  <a:pt x="51" y="84"/>
                </a:cubicBezTo>
                <a:cubicBezTo>
                  <a:pt x="51" y="107"/>
                  <a:pt x="70" y="126"/>
                  <a:pt x="93" y="126"/>
                </a:cubicBezTo>
                <a:cubicBezTo>
                  <a:pt x="116" y="126"/>
                  <a:pt x="135" y="107"/>
                  <a:pt x="135" y="84"/>
                </a:cubicBezTo>
                <a:cubicBezTo>
                  <a:pt x="135" y="61"/>
                  <a:pt x="116" y="42"/>
                  <a:pt x="93" y="42"/>
                </a:cubicBezTo>
                <a:close/>
                <a:moveTo>
                  <a:pt x="93" y="118"/>
                </a:moveTo>
                <a:cubicBezTo>
                  <a:pt x="74" y="118"/>
                  <a:pt x="59" y="103"/>
                  <a:pt x="59" y="84"/>
                </a:cubicBezTo>
                <a:cubicBezTo>
                  <a:pt x="59" y="65"/>
                  <a:pt x="74" y="50"/>
                  <a:pt x="93" y="50"/>
                </a:cubicBezTo>
                <a:cubicBezTo>
                  <a:pt x="112" y="50"/>
                  <a:pt x="127" y="65"/>
                  <a:pt x="127" y="84"/>
                </a:cubicBezTo>
                <a:cubicBezTo>
                  <a:pt x="127" y="103"/>
                  <a:pt x="112" y="118"/>
                  <a:pt x="93" y="118"/>
                </a:cubicBezTo>
                <a:close/>
              </a:path>
            </a:pathLst>
          </a:custGeom>
          <a:solidFill>
            <a:srgbClr val="6B71C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218" name="Oval 60">
            <a:extLst>
              <a:ext uri="{FF2B5EF4-FFF2-40B4-BE49-F238E27FC236}">
                <a16:creationId xmlns:a16="http://schemas.microsoft.com/office/drawing/2014/main" xmlns="" id="{B615778F-F9A4-40F9-8E72-D79EC5869378}"/>
              </a:ext>
            </a:extLst>
          </p:cNvPr>
          <p:cNvSpPr>
            <a:spLocks noChangeAspect="1"/>
          </p:cNvSpPr>
          <p:nvPr/>
        </p:nvSpPr>
        <p:spPr>
          <a:xfrm>
            <a:off x="7582850" y="1857335"/>
            <a:ext cx="725793" cy="725793"/>
          </a:xfrm>
          <a:prstGeom prst="ellipse">
            <a:avLst/>
          </a:prstGeom>
          <a:noFill/>
          <a:ln w="12700" cap="flat" cmpd="sng" algn="ctr">
            <a:solidFill>
              <a:srgbClr val="6B71C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219" name="Freeform 175">
            <a:extLst>
              <a:ext uri="{FF2B5EF4-FFF2-40B4-BE49-F238E27FC236}">
                <a16:creationId xmlns:a16="http://schemas.microsoft.com/office/drawing/2014/main" xmlns="" id="{9E69764E-0D74-4912-AB86-039D9C3F7F0F}"/>
              </a:ext>
            </a:extLst>
          </p:cNvPr>
          <p:cNvSpPr>
            <a:spLocks noEditPoints="1"/>
          </p:cNvSpPr>
          <p:nvPr/>
        </p:nvSpPr>
        <p:spPr bwMode="auto">
          <a:xfrm>
            <a:off x="8402592" y="3565509"/>
            <a:ext cx="326641" cy="206198"/>
          </a:xfrm>
          <a:custGeom>
            <a:avLst/>
            <a:gdLst>
              <a:gd name="T0" fmla="*/ 118 w 186"/>
              <a:gd name="T1" fmla="*/ 21 h 118"/>
              <a:gd name="T2" fmla="*/ 127 w 186"/>
              <a:gd name="T3" fmla="*/ 21 h 118"/>
              <a:gd name="T4" fmla="*/ 182 w 186"/>
              <a:gd name="T5" fmla="*/ 17 h 118"/>
              <a:gd name="T6" fmla="*/ 180 w 186"/>
              <a:gd name="T7" fmla="*/ 17 h 118"/>
              <a:gd name="T8" fmla="*/ 144 w 186"/>
              <a:gd name="T9" fmla="*/ 17 h 118"/>
              <a:gd name="T10" fmla="*/ 17 w 186"/>
              <a:gd name="T11" fmla="*/ 0 h 118"/>
              <a:gd name="T12" fmla="*/ 0 w 186"/>
              <a:gd name="T13" fmla="*/ 101 h 118"/>
              <a:gd name="T14" fmla="*/ 127 w 186"/>
              <a:gd name="T15" fmla="*/ 118 h 118"/>
              <a:gd name="T16" fmla="*/ 144 w 186"/>
              <a:gd name="T17" fmla="*/ 83 h 118"/>
              <a:gd name="T18" fmla="*/ 180 w 186"/>
              <a:gd name="T19" fmla="*/ 101 h 118"/>
              <a:gd name="T20" fmla="*/ 186 w 186"/>
              <a:gd name="T21" fmla="*/ 97 h 118"/>
              <a:gd name="T22" fmla="*/ 182 w 186"/>
              <a:gd name="T23" fmla="*/ 17 h 118"/>
              <a:gd name="T24" fmla="*/ 127 w 186"/>
              <a:gd name="T25" fmla="*/ 110 h 118"/>
              <a:gd name="T26" fmla="*/ 9 w 186"/>
              <a:gd name="T27" fmla="*/ 101 h 118"/>
              <a:gd name="T28" fmla="*/ 135 w 186"/>
              <a:gd name="T29" fmla="*/ 42 h 118"/>
              <a:gd name="T30" fmla="*/ 135 w 186"/>
              <a:gd name="T31" fmla="*/ 34 h 118"/>
              <a:gd name="T32" fmla="*/ 9 w 186"/>
              <a:gd name="T33" fmla="*/ 17 h 118"/>
              <a:gd name="T34" fmla="*/ 127 w 186"/>
              <a:gd name="T35" fmla="*/ 8 h 118"/>
              <a:gd name="T36" fmla="*/ 135 w 186"/>
              <a:gd name="T37" fmla="*/ 34 h 118"/>
              <a:gd name="T38" fmla="*/ 144 w 186"/>
              <a:gd name="T39" fmla="*/ 73 h 118"/>
              <a:gd name="T40" fmla="*/ 161 w 186"/>
              <a:gd name="T41" fmla="*/ 36 h 118"/>
              <a:gd name="T42" fmla="*/ 177 w 186"/>
              <a:gd name="T43" fmla="*/ 90 h 118"/>
              <a:gd name="T44" fmla="*/ 169 w 186"/>
              <a:gd name="T45" fmla="*/ 32 h 118"/>
              <a:gd name="T46" fmla="*/ 177 w 186"/>
              <a:gd name="T47" fmla="*/ 90 h 118"/>
              <a:gd name="T48" fmla="*/ 97 w 186"/>
              <a:gd name="T49" fmla="*/ 93 h 118"/>
              <a:gd name="T50" fmla="*/ 97 w 186"/>
              <a:gd name="T51" fmla="*/ 51 h 118"/>
              <a:gd name="T52" fmla="*/ 81 w 186"/>
              <a:gd name="T53" fmla="*/ 84 h 118"/>
              <a:gd name="T54" fmla="*/ 68 w 186"/>
              <a:gd name="T55" fmla="*/ 72 h 118"/>
              <a:gd name="T56" fmla="*/ 26 w 186"/>
              <a:gd name="T57" fmla="*/ 72 h 118"/>
              <a:gd name="T58" fmla="*/ 97 w 186"/>
              <a:gd name="T59" fmla="*/ 59 h 118"/>
              <a:gd name="T60" fmla="*/ 97 w 186"/>
              <a:gd name="T61" fmla="*/ 84 h 118"/>
              <a:gd name="T62" fmla="*/ 97 w 186"/>
              <a:gd name="T63" fmla="*/ 59 h 118"/>
              <a:gd name="T64" fmla="*/ 59 w 186"/>
              <a:gd name="T65" fmla="*/ 72 h 118"/>
              <a:gd name="T66" fmla="*/ 34 w 186"/>
              <a:gd name="T67" fmla="*/ 72 h 118"/>
              <a:gd name="T68" fmla="*/ 106 w 186"/>
              <a:gd name="T69" fmla="*/ 17 h 118"/>
              <a:gd name="T70" fmla="*/ 106 w 186"/>
              <a:gd name="T71" fmla="*/ 25 h 118"/>
              <a:gd name="T72" fmla="*/ 106 w 186"/>
              <a:gd name="T73" fmla="*/ 1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6" h="118">
                <a:moveTo>
                  <a:pt x="123" y="17"/>
                </a:moveTo>
                <a:cubicBezTo>
                  <a:pt x="120" y="17"/>
                  <a:pt x="118" y="19"/>
                  <a:pt x="118" y="21"/>
                </a:cubicBezTo>
                <a:cubicBezTo>
                  <a:pt x="118" y="23"/>
                  <a:pt x="120" y="25"/>
                  <a:pt x="123" y="25"/>
                </a:cubicBezTo>
                <a:cubicBezTo>
                  <a:pt x="125" y="25"/>
                  <a:pt x="127" y="23"/>
                  <a:pt x="127" y="21"/>
                </a:cubicBezTo>
                <a:cubicBezTo>
                  <a:pt x="127" y="19"/>
                  <a:pt x="125" y="17"/>
                  <a:pt x="123" y="17"/>
                </a:cubicBezTo>
                <a:close/>
                <a:moveTo>
                  <a:pt x="182" y="17"/>
                </a:moveTo>
                <a:cubicBezTo>
                  <a:pt x="181" y="17"/>
                  <a:pt x="180" y="17"/>
                  <a:pt x="180" y="17"/>
                </a:cubicBezTo>
                <a:cubicBezTo>
                  <a:pt x="180" y="17"/>
                  <a:pt x="180" y="17"/>
                  <a:pt x="180" y="17"/>
                </a:cubicBezTo>
                <a:cubicBezTo>
                  <a:pt x="144" y="35"/>
                  <a:pt x="144" y="35"/>
                  <a:pt x="144" y="35"/>
                </a:cubicBezTo>
                <a:cubicBezTo>
                  <a:pt x="144" y="17"/>
                  <a:pt x="144" y="17"/>
                  <a:pt x="144" y="17"/>
                </a:cubicBezTo>
                <a:cubicBezTo>
                  <a:pt x="144" y="8"/>
                  <a:pt x="136" y="0"/>
                  <a:pt x="127" y="0"/>
                </a:cubicBezTo>
                <a:cubicBezTo>
                  <a:pt x="17" y="0"/>
                  <a:pt x="17" y="0"/>
                  <a:pt x="17" y="0"/>
                </a:cubicBezTo>
                <a:cubicBezTo>
                  <a:pt x="8" y="0"/>
                  <a:pt x="0" y="8"/>
                  <a:pt x="0" y="17"/>
                </a:cubicBezTo>
                <a:cubicBezTo>
                  <a:pt x="0" y="101"/>
                  <a:pt x="0" y="101"/>
                  <a:pt x="0" y="101"/>
                </a:cubicBezTo>
                <a:cubicBezTo>
                  <a:pt x="0" y="111"/>
                  <a:pt x="8" y="118"/>
                  <a:pt x="17" y="118"/>
                </a:cubicBezTo>
                <a:cubicBezTo>
                  <a:pt x="127" y="118"/>
                  <a:pt x="127" y="118"/>
                  <a:pt x="127" y="118"/>
                </a:cubicBezTo>
                <a:cubicBezTo>
                  <a:pt x="136" y="118"/>
                  <a:pt x="144" y="111"/>
                  <a:pt x="144" y="101"/>
                </a:cubicBezTo>
                <a:cubicBezTo>
                  <a:pt x="144" y="83"/>
                  <a:pt x="144" y="83"/>
                  <a:pt x="144" y="83"/>
                </a:cubicBezTo>
                <a:cubicBezTo>
                  <a:pt x="180" y="101"/>
                  <a:pt x="180" y="101"/>
                  <a:pt x="180" y="101"/>
                </a:cubicBezTo>
                <a:cubicBezTo>
                  <a:pt x="180" y="101"/>
                  <a:pt x="180" y="101"/>
                  <a:pt x="180" y="101"/>
                </a:cubicBezTo>
                <a:cubicBezTo>
                  <a:pt x="180" y="101"/>
                  <a:pt x="181" y="101"/>
                  <a:pt x="182" y="101"/>
                </a:cubicBezTo>
                <a:cubicBezTo>
                  <a:pt x="184" y="101"/>
                  <a:pt x="186" y="99"/>
                  <a:pt x="186" y="97"/>
                </a:cubicBezTo>
                <a:cubicBezTo>
                  <a:pt x="186" y="21"/>
                  <a:pt x="186" y="21"/>
                  <a:pt x="186" y="21"/>
                </a:cubicBezTo>
                <a:cubicBezTo>
                  <a:pt x="186" y="19"/>
                  <a:pt x="184" y="17"/>
                  <a:pt x="182" y="17"/>
                </a:cubicBezTo>
                <a:close/>
                <a:moveTo>
                  <a:pt x="135" y="101"/>
                </a:moveTo>
                <a:cubicBezTo>
                  <a:pt x="135" y="106"/>
                  <a:pt x="132" y="110"/>
                  <a:pt x="127" y="110"/>
                </a:cubicBezTo>
                <a:cubicBezTo>
                  <a:pt x="17" y="110"/>
                  <a:pt x="17" y="110"/>
                  <a:pt x="17" y="110"/>
                </a:cubicBezTo>
                <a:cubicBezTo>
                  <a:pt x="13" y="110"/>
                  <a:pt x="9" y="106"/>
                  <a:pt x="9" y="101"/>
                </a:cubicBezTo>
                <a:cubicBezTo>
                  <a:pt x="9" y="42"/>
                  <a:pt x="9" y="42"/>
                  <a:pt x="9" y="42"/>
                </a:cubicBezTo>
                <a:cubicBezTo>
                  <a:pt x="135" y="42"/>
                  <a:pt x="135" y="42"/>
                  <a:pt x="135" y="42"/>
                </a:cubicBezTo>
                <a:lnTo>
                  <a:pt x="135" y="101"/>
                </a:lnTo>
                <a:close/>
                <a:moveTo>
                  <a:pt x="135" y="34"/>
                </a:moveTo>
                <a:cubicBezTo>
                  <a:pt x="9" y="34"/>
                  <a:pt x="9" y="34"/>
                  <a:pt x="9" y="34"/>
                </a:cubicBezTo>
                <a:cubicBezTo>
                  <a:pt x="9" y="17"/>
                  <a:pt x="9" y="17"/>
                  <a:pt x="9" y="17"/>
                </a:cubicBezTo>
                <a:cubicBezTo>
                  <a:pt x="9" y="12"/>
                  <a:pt x="13" y="8"/>
                  <a:pt x="17" y="8"/>
                </a:cubicBezTo>
                <a:cubicBezTo>
                  <a:pt x="127" y="8"/>
                  <a:pt x="127" y="8"/>
                  <a:pt x="127" y="8"/>
                </a:cubicBezTo>
                <a:cubicBezTo>
                  <a:pt x="132" y="8"/>
                  <a:pt x="135" y="12"/>
                  <a:pt x="135" y="17"/>
                </a:cubicBezTo>
                <a:lnTo>
                  <a:pt x="135" y="34"/>
                </a:lnTo>
                <a:close/>
                <a:moveTo>
                  <a:pt x="161" y="82"/>
                </a:moveTo>
                <a:cubicBezTo>
                  <a:pt x="144" y="73"/>
                  <a:pt x="144" y="73"/>
                  <a:pt x="144" y="73"/>
                </a:cubicBezTo>
                <a:cubicBezTo>
                  <a:pt x="144" y="45"/>
                  <a:pt x="144" y="45"/>
                  <a:pt x="144" y="45"/>
                </a:cubicBezTo>
                <a:cubicBezTo>
                  <a:pt x="161" y="36"/>
                  <a:pt x="161" y="36"/>
                  <a:pt x="161" y="36"/>
                </a:cubicBezTo>
                <a:lnTo>
                  <a:pt x="161" y="82"/>
                </a:lnTo>
                <a:close/>
                <a:moveTo>
                  <a:pt x="177" y="90"/>
                </a:moveTo>
                <a:cubicBezTo>
                  <a:pt x="169" y="86"/>
                  <a:pt x="169" y="86"/>
                  <a:pt x="169" y="86"/>
                </a:cubicBezTo>
                <a:cubicBezTo>
                  <a:pt x="169" y="32"/>
                  <a:pt x="169" y="32"/>
                  <a:pt x="169" y="32"/>
                </a:cubicBezTo>
                <a:cubicBezTo>
                  <a:pt x="177" y="28"/>
                  <a:pt x="177" y="28"/>
                  <a:pt x="177" y="28"/>
                </a:cubicBezTo>
                <a:lnTo>
                  <a:pt x="177" y="90"/>
                </a:lnTo>
                <a:close/>
                <a:moveTo>
                  <a:pt x="47" y="93"/>
                </a:moveTo>
                <a:cubicBezTo>
                  <a:pt x="97" y="93"/>
                  <a:pt x="97" y="93"/>
                  <a:pt x="97" y="93"/>
                </a:cubicBezTo>
                <a:cubicBezTo>
                  <a:pt x="109" y="93"/>
                  <a:pt x="118" y="83"/>
                  <a:pt x="118" y="72"/>
                </a:cubicBezTo>
                <a:cubicBezTo>
                  <a:pt x="118" y="60"/>
                  <a:pt x="109" y="51"/>
                  <a:pt x="97" y="51"/>
                </a:cubicBezTo>
                <a:cubicBezTo>
                  <a:pt x="86" y="51"/>
                  <a:pt x="76" y="60"/>
                  <a:pt x="76" y="72"/>
                </a:cubicBezTo>
                <a:cubicBezTo>
                  <a:pt x="76" y="77"/>
                  <a:pt x="78" y="81"/>
                  <a:pt x="81" y="84"/>
                </a:cubicBezTo>
                <a:cubicBezTo>
                  <a:pt x="63" y="84"/>
                  <a:pt x="63" y="84"/>
                  <a:pt x="63" y="84"/>
                </a:cubicBezTo>
                <a:cubicBezTo>
                  <a:pt x="66" y="81"/>
                  <a:pt x="68" y="77"/>
                  <a:pt x="68" y="72"/>
                </a:cubicBezTo>
                <a:cubicBezTo>
                  <a:pt x="68" y="60"/>
                  <a:pt x="58" y="51"/>
                  <a:pt x="47" y="51"/>
                </a:cubicBezTo>
                <a:cubicBezTo>
                  <a:pt x="35" y="51"/>
                  <a:pt x="26" y="60"/>
                  <a:pt x="26" y="72"/>
                </a:cubicBezTo>
                <a:cubicBezTo>
                  <a:pt x="26" y="83"/>
                  <a:pt x="35" y="93"/>
                  <a:pt x="47" y="93"/>
                </a:cubicBezTo>
                <a:close/>
                <a:moveTo>
                  <a:pt x="97" y="59"/>
                </a:moveTo>
                <a:cubicBezTo>
                  <a:pt x="104" y="59"/>
                  <a:pt x="110" y="65"/>
                  <a:pt x="110" y="72"/>
                </a:cubicBezTo>
                <a:cubicBezTo>
                  <a:pt x="110" y="79"/>
                  <a:pt x="104" y="84"/>
                  <a:pt x="97" y="84"/>
                </a:cubicBezTo>
                <a:cubicBezTo>
                  <a:pt x="90" y="84"/>
                  <a:pt x="85" y="79"/>
                  <a:pt x="85" y="72"/>
                </a:cubicBezTo>
                <a:cubicBezTo>
                  <a:pt x="85" y="65"/>
                  <a:pt x="90" y="59"/>
                  <a:pt x="97" y="59"/>
                </a:cubicBezTo>
                <a:close/>
                <a:moveTo>
                  <a:pt x="47" y="59"/>
                </a:moveTo>
                <a:cubicBezTo>
                  <a:pt x="54" y="59"/>
                  <a:pt x="59" y="65"/>
                  <a:pt x="59" y="72"/>
                </a:cubicBezTo>
                <a:cubicBezTo>
                  <a:pt x="59" y="79"/>
                  <a:pt x="54" y="84"/>
                  <a:pt x="47" y="84"/>
                </a:cubicBezTo>
                <a:cubicBezTo>
                  <a:pt x="40" y="84"/>
                  <a:pt x="34" y="79"/>
                  <a:pt x="34" y="72"/>
                </a:cubicBezTo>
                <a:cubicBezTo>
                  <a:pt x="34" y="65"/>
                  <a:pt x="40" y="59"/>
                  <a:pt x="47" y="59"/>
                </a:cubicBezTo>
                <a:close/>
                <a:moveTo>
                  <a:pt x="106" y="17"/>
                </a:moveTo>
                <a:cubicBezTo>
                  <a:pt x="103" y="17"/>
                  <a:pt x="102" y="19"/>
                  <a:pt x="102" y="21"/>
                </a:cubicBezTo>
                <a:cubicBezTo>
                  <a:pt x="102" y="23"/>
                  <a:pt x="103" y="25"/>
                  <a:pt x="106" y="25"/>
                </a:cubicBezTo>
                <a:cubicBezTo>
                  <a:pt x="108" y="25"/>
                  <a:pt x="110" y="23"/>
                  <a:pt x="110" y="21"/>
                </a:cubicBezTo>
                <a:cubicBezTo>
                  <a:pt x="110" y="19"/>
                  <a:pt x="108" y="17"/>
                  <a:pt x="106" y="17"/>
                </a:cubicBezTo>
                <a:close/>
              </a:path>
            </a:pathLst>
          </a:custGeom>
          <a:solidFill>
            <a:srgbClr val="4472C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220" name="Oval 62">
            <a:extLst>
              <a:ext uri="{FF2B5EF4-FFF2-40B4-BE49-F238E27FC236}">
                <a16:creationId xmlns:a16="http://schemas.microsoft.com/office/drawing/2014/main" xmlns="" id="{AAD64CCF-8329-4323-A8C4-098716C7F576}"/>
              </a:ext>
            </a:extLst>
          </p:cNvPr>
          <p:cNvSpPr>
            <a:spLocks noChangeAspect="1"/>
          </p:cNvSpPr>
          <p:nvPr/>
        </p:nvSpPr>
        <p:spPr>
          <a:xfrm>
            <a:off x="8199643" y="3305710"/>
            <a:ext cx="725793" cy="725793"/>
          </a:xfrm>
          <a:prstGeom prst="ellipse">
            <a:avLst/>
          </a:prstGeom>
          <a:noFill/>
          <a:ln w="12700" cap="flat" cmpd="sng" algn="ctr">
            <a:solidFill>
              <a:srgbClr val="4472C4"/>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221" name="TextBox 63">
            <a:extLst>
              <a:ext uri="{FF2B5EF4-FFF2-40B4-BE49-F238E27FC236}">
                <a16:creationId xmlns:a16="http://schemas.microsoft.com/office/drawing/2014/main" xmlns="" id="{32D20072-B7C9-4AC1-B0E6-103613C2E704}"/>
              </a:ext>
            </a:extLst>
          </p:cNvPr>
          <p:cNvSpPr txBox="1"/>
          <p:nvPr/>
        </p:nvSpPr>
        <p:spPr>
          <a:xfrm>
            <a:off x="1306287" y="3433039"/>
            <a:ext cx="1773764" cy="44496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Raleway" panose="020B0003030101060003" pitchFamily="34" charset="0"/>
                <a:ea typeface="Roboto Light" panose="02000000000000000000" pitchFamily="2" charset="0"/>
                <a:cs typeface="+mn-cs"/>
              </a:rPr>
              <a:t>INTELLIGENCE</a:t>
            </a:r>
            <a:endParaRPr kumimoji="0" lang="en-US" sz="667" b="1" i="0" u="none" strike="noStrike" kern="1200" cap="none" spc="0" normalizeH="0" baseline="0" noProof="0" dirty="0">
              <a:ln>
                <a:noFill/>
              </a:ln>
              <a:solidFill>
                <a:prstClr val="white"/>
              </a:solidFill>
              <a:effectLst/>
              <a:uLnTx/>
              <a:uFillTx/>
              <a:latin typeface="Raleway" panose="020B0003030101060003" pitchFamily="34" charset="0"/>
              <a:ea typeface="Roboto Light" panose="02000000000000000000" pitchFamily="2" charset="0"/>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Light" panose="020F0302020204030204" pitchFamily="34" charset="0"/>
                <a:ea typeface="Roboto Light" panose="02000000000000000000" pitchFamily="2" charset="0"/>
                <a:cs typeface="+mn-cs"/>
              </a:rPr>
              <a:t>Dessert tiramisu sweet</a:t>
            </a:r>
            <a:endParaRPr kumimoji="0" lang="en-US" sz="1400" b="1" i="0" u="none" strike="noStrike" kern="1200" cap="none" spc="0" normalizeH="0" baseline="0" noProof="0" dirty="0">
              <a:ln>
                <a:noFill/>
              </a:ln>
              <a:solidFill>
                <a:prstClr val="white"/>
              </a:solidFill>
              <a:effectLst/>
              <a:uLnTx/>
              <a:uFillTx/>
              <a:latin typeface="Raleway" panose="020B0003030101060003" pitchFamily="34" charset="0"/>
              <a:ea typeface="+mn-ea"/>
              <a:cs typeface="+mn-cs"/>
            </a:endParaRPr>
          </a:p>
        </p:txBody>
      </p:sp>
      <p:sp>
        <p:nvSpPr>
          <p:cNvPr id="222" name="TextBox 64">
            <a:extLst>
              <a:ext uri="{FF2B5EF4-FFF2-40B4-BE49-F238E27FC236}">
                <a16:creationId xmlns:a16="http://schemas.microsoft.com/office/drawing/2014/main" xmlns="" id="{83DCDAA8-E141-436B-91B0-CE64BBC16C46}"/>
              </a:ext>
            </a:extLst>
          </p:cNvPr>
          <p:cNvSpPr txBox="1"/>
          <p:nvPr/>
        </p:nvSpPr>
        <p:spPr>
          <a:xfrm>
            <a:off x="1906559" y="1984663"/>
            <a:ext cx="1773764" cy="44496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Raleway" panose="020B0003030101060003" pitchFamily="34" charset="0"/>
                <a:ea typeface="Roboto Light" panose="02000000000000000000" pitchFamily="2" charset="0"/>
                <a:cs typeface="+mn-cs"/>
              </a:rPr>
              <a:t>BRAIN SMART</a:t>
            </a:r>
            <a:endParaRPr kumimoji="0" lang="en-US" sz="667" b="1" i="0" u="none" strike="noStrike" kern="1200" cap="none" spc="0" normalizeH="0" baseline="0" noProof="0" dirty="0">
              <a:ln>
                <a:noFill/>
              </a:ln>
              <a:solidFill>
                <a:prstClr val="white"/>
              </a:solidFill>
              <a:effectLst/>
              <a:uLnTx/>
              <a:uFillTx/>
              <a:latin typeface="Raleway" panose="020B0003030101060003" pitchFamily="34" charset="0"/>
              <a:ea typeface="Roboto Light" panose="02000000000000000000" pitchFamily="2" charset="0"/>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Light" panose="020F0302020204030204" pitchFamily="34" charset="0"/>
                <a:ea typeface="Roboto Light" panose="02000000000000000000" pitchFamily="2" charset="0"/>
                <a:cs typeface="+mn-cs"/>
              </a:rPr>
              <a:t>Dessert tiramisu sweet</a:t>
            </a:r>
            <a:endParaRPr kumimoji="0" lang="en-US" sz="1400" b="1" i="0" u="none" strike="noStrike" kern="1200" cap="none" spc="0" normalizeH="0" baseline="0" noProof="0" dirty="0">
              <a:ln>
                <a:noFill/>
              </a:ln>
              <a:solidFill>
                <a:prstClr val="white"/>
              </a:solidFill>
              <a:effectLst/>
              <a:uLnTx/>
              <a:uFillTx/>
              <a:latin typeface="Raleway" panose="020B0003030101060003" pitchFamily="34" charset="0"/>
              <a:ea typeface="+mn-ea"/>
              <a:cs typeface="+mn-cs"/>
            </a:endParaRPr>
          </a:p>
        </p:txBody>
      </p:sp>
      <p:sp>
        <p:nvSpPr>
          <p:cNvPr id="223" name="Oval 65">
            <a:extLst>
              <a:ext uri="{FF2B5EF4-FFF2-40B4-BE49-F238E27FC236}">
                <a16:creationId xmlns:a16="http://schemas.microsoft.com/office/drawing/2014/main" xmlns="" id="{E5D3EE4D-E9A9-495B-B350-3667B2F0933B}"/>
              </a:ext>
            </a:extLst>
          </p:cNvPr>
          <p:cNvSpPr>
            <a:spLocks noChangeAspect="1"/>
          </p:cNvSpPr>
          <p:nvPr/>
        </p:nvSpPr>
        <p:spPr>
          <a:xfrm>
            <a:off x="3807555" y="1857335"/>
            <a:ext cx="725793" cy="725793"/>
          </a:xfrm>
          <a:prstGeom prst="ellipse">
            <a:avLst/>
          </a:prstGeom>
          <a:noFill/>
          <a:ln w="12700" cap="flat" cmpd="sng" algn="ctr">
            <a:solidFill>
              <a:srgbClr val="0F6FC6"/>
            </a:solidFill>
            <a:prstDash val="solid"/>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224" name="Oval 66">
            <a:extLst>
              <a:ext uri="{FF2B5EF4-FFF2-40B4-BE49-F238E27FC236}">
                <a16:creationId xmlns:a16="http://schemas.microsoft.com/office/drawing/2014/main" xmlns="" id="{82C5C7BD-9B22-4ED3-9D9E-BA8B9A5E31C0}"/>
              </a:ext>
            </a:extLst>
          </p:cNvPr>
          <p:cNvSpPr>
            <a:spLocks noChangeAspect="1"/>
          </p:cNvSpPr>
          <p:nvPr/>
        </p:nvSpPr>
        <p:spPr>
          <a:xfrm>
            <a:off x="3207283" y="3305710"/>
            <a:ext cx="725793" cy="725793"/>
          </a:xfrm>
          <a:prstGeom prst="ellipse">
            <a:avLst/>
          </a:prstGeom>
          <a:noFill/>
          <a:ln w="12700" cap="flat" cmpd="sng" algn="ctr">
            <a:solidFill>
              <a:srgbClr val="009DD9"/>
            </a:solidFill>
            <a:prstDash val="solid"/>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225" name="Freeform 511">
            <a:extLst>
              <a:ext uri="{FF2B5EF4-FFF2-40B4-BE49-F238E27FC236}">
                <a16:creationId xmlns:a16="http://schemas.microsoft.com/office/drawing/2014/main" xmlns="" id="{55665D24-DEF0-4BF2-B184-4A3C0B3713B9}"/>
              </a:ext>
            </a:extLst>
          </p:cNvPr>
          <p:cNvSpPr>
            <a:spLocks noEditPoints="1"/>
          </p:cNvSpPr>
          <p:nvPr/>
        </p:nvSpPr>
        <p:spPr bwMode="auto">
          <a:xfrm>
            <a:off x="3408231" y="3539190"/>
            <a:ext cx="320991" cy="263841"/>
          </a:xfrm>
          <a:custGeom>
            <a:avLst/>
            <a:gdLst>
              <a:gd name="T0" fmla="*/ 17 w 185"/>
              <a:gd name="T1" fmla="*/ 109 h 152"/>
              <a:gd name="T2" fmla="*/ 25 w 185"/>
              <a:gd name="T3" fmla="*/ 109 h 152"/>
              <a:gd name="T4" fmla="*/ 46 w 185"/>
              <a:gd name="T5" fmla="*/ 88 h 152"/>
              <a:gd name="T6" fmla="*/ 181 w 185"/>
              <a:gd name="T7" fmla="*/ 91 h 152"/>
              <a:gd name="T8" fmla="*/ 150 w 185"/>
              <a:gd name="T9" fmla="*/ 17 h 152"/>
              <a:gd name="T10" fmla="*/ 101 w 185"/>
              <a:gd name="T11" fmla="*/ 25 h 152"/>
              <a:gd name="T12" fmla="*/ 59 w 185"/>
              <a:gd name="T13" fmla="*/ 0 h 152"/>
              <a:gd name="T14" fmla="*/ 35 w 185"/>
              <a:gd name="T15" fmla="*/ 17 h 152"/>
              <a:gd name="T16" fmla="*/ 0 w 185"/>
              <a:gd name="T17" fmla="*/ 109 h 152"/>
              <a:gd name="T18" fmla="*/ 83 w 185"/>
              <a:gd name="T19" fmla="*/ 118 h 152"/>
              <a:gd name="T20" fmla="*/ 143 w 185"/>
              <a:gd name="T21" fmla="*/ 152 h 152"/>
              <a:gd name="T22" fmla="*/ 181 w 185"/>
              <a:gd name="T23" fmla="*/ 91 h 152"/>
              <a:gd name="T24" fmla="*/ 8 w 185"/>
              <a:gd name="T25" fmla="*/ 109 h 152"/>
              <a:gd name="T26" fmla="*/ 76 w 185"/>
              <a:gd name="T27" fmla="*/ 109 h 152"/>
              <a:gd name="T28" fmla="*/ 76 w 185"/>
              <a:gd name="T29" fmla="*/ 84 h 152"/>
              <a:gd name="T30" fmla="*/ 21 w 185"/>
              <a:gd name="T31" fmla="*/ 73 h 152"/>
              <a:gd name="T32" fmla="*/ 44 w 185"/>
              <a:gd name="T33" fmla="*/ 18 h 152"/>
              <a:gd name="T34" fmla="*/ 76 w 185"/>
              <a:gd name="T35" fmla="*/ 24 h 152"/>
              <a:gd name="T36" fmla="*/ 76 w 185"/>
              <a:gd name="T37" fmla="*/ 84 h 152"/>
              <a:gd name="T38" fmla="*/ 84 w 185"/>
              <a:gd name="T39" fmla="*/ 109 h 152"/>
              <a:gd name="T40" fmla="*/ 101 w 185"/>
              <a:gd name="T41" fmla="*/ 101 h 152"/>
              <a:gd name="T42" fmla="*/ 101 w 185"/>
              <a:gd name="T43" fmla="*/ 93 h 152"/>
              <a:gd name="T44" fmla="*/ 84 w 185"/>
              <a:gd name="T45" fmla="*/ 33 h 152"/>
              <a:gd name="T46" fmla="*/ 101 w 185"/>
              <a:gd name="T47" fmla="*/ 93 h 152"/>
              <a:gd name="T48" fmla="*/ 110 w 185"/>
              <a:gd name="T49" fmla="*/ 24 h 152"/>
              <a:gd name="T50" fmla="*/ 142 w 185"/>
              <a:gd name="T51" fmla="*/ 18 h 152"/>
              <a:gd name="T52" fmla="*/ 164 w 185"/>
              <a:gd name="T53" fmla="*/ 73 h 152"/>
              <a:gd name="T54" fmla="*/ 109 w 185"/>
              <a:gd name="T55" fmla="*/ 84 h 152"/>
              <a:gd name="T56" fmla="*/ 143 w 185"/>
              <a:gd name="T57" fmla="*/ 143 h 152"/>
              <a:gd name="T58" fmla="*/ 143 w 185"/>
              <a:gd name="T59" fmla="*/ 76 h 152"/>
              <a:gd name="T60" fmla="*/ 143 w 185"/>
              <a:gd name="T61" fmla="*/ 143 h 152"/>
              <a:gd name="T62" fmla="*/ 118 w 185"/>
              <a:gd name="T63" fmla="*/ 109 h 152"/>
              <a:gd name="T64" fmla="*/ 126 w 185"/>
              <a:gd name="T65" fmla="*/ 109 h 152"/>
              <a:gd name="T66" fmla="*/ 147 w 185"/>
              <a:gd name="T67" fmla="*/ 8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5" h="152">
                <a:moveTo>
                  <a:pt x="42" y="84"/>
                </a:moveTo>
                <a:cubicBezTo>
                  <a:pt x="28" y="84"/>
                  <a:pt x="17" y="95"/>
                  <a:pt x="17" y="109"/>
                </a:cubicBezTo>
                <a:cubicBezTo>
                  <a:pt x="17" y="112"/>
                  <a:pt x="19" y="114"/>
                  <a:pt x="21" y="114"/>
                </a:cubicBezTo>
                <a:cubicBezTo>
                  <a:pt x="23" y="114"/>
                  <a:pt x="25" y="112"/>
                  <a:pt x="25" y="109"/>
                </a:cubicBezTo>
                <a:cubicBezTo>
                  <a:pt x="25" y="100"/>
                  <a:pt x="33" y="93"/>
                  <a:pt x="42" y="93"/>
                </a:cubicBezTo>
                <a:cubicBezTo>
                  <a:pt x="44" y="93"/>
                  <a:pt x="46" y="91"/>
                  <a:pt x="46" y="88"/>
                </a:cubicBezTo>
                <a:cubicBezTo>
                  <a:pt x="46" y="86"/>
                  <a:pt x="44" y="84"/>
                  <a:pt x="42" y="84"/>
                </a:cubicBezTo>
                <a:close/>
                <a:moveTo>
                  <a:pt x="181" y="91"/>
                </a:moveTo>
                <a:cubicBezTo>
                  <a:pt x="150" y="17"/>
                  <a:pt x="150" y="17"/>
                  <a:pt x="150" y="17"/>
                </a:cubicBezTo>
                <a:cubicBezTo>
                  <a:pt x="150" y="17"/>
                  <a:pt x="150" y="17"/>
                  <a:pt x="150" y="17"/>
                </a:cubicBezTo>
                <a:cubicBezTo>
                  <a:pt x="147" y="7"/>
                  <a:pt x="137" y="0"/>
                  <a:pt x="126" y="0"/>
                </a:cubicBezTo>
                <a:cubicBezTo>
                  <a:pt x="112" y="0"/>
                  <a:pt x="101" y="11"/>
                  <a:pt x="101" y="25"/>
                </a:cubicBezTo>
                <a:cubicBezTo>
                  <a:pt x="84" y="25"/>
                  <a:pt x="84" y="25"/>
                  <a:pt x="84" y="25"/>
                </a:cubicBezTo>
                <a:cubicBezTo>
                  <a:pt x="84" y="11"/>
                  <a:pt x="73" y="0"/>
                  <a:pt x="59" y="0"/>
                </a:cubicBezTo>
                <a:cubicBezTo>
                  <a:pt x="48" y="0"/>
                  <a:pt x="39" y="7"/>
                  <a:pt x="35" y="17"/>
                </a:cubicBezTo>
                <a:cubicBezTo>
                  <a:pt x="35" y="17"/>
                  <a:pt x="35" y="17"/>
                  <a:pt x="35" y="17"/>
                </a:cubicBezTo>
                <a:cubicBezTo>
                  <a:pt x="4" y="91"/>
                  <a:pt x="4" y="91"/>
                  <a:pt x="4" y="91"/>
                </a:cubicBezTo>
                <a:cubicBezTo>
                  <a:pt x="1" y="97"/>
                  <a:pt x="0" y="103"/>
                  <a:pt x="0" y="109"/>
                </a:cubicBezTo>
                <a:cubicBezTo>
                  <a:pt x="0" y="133"/>
                  <a:pt x="19" y="152"/>
                  <a:pt x="42" y="152"/>
                </a:cubicBezTo>
                <a:cubicBezTo>
                  <a:pt x="62" y="152"/>
                  <a:pt x="79" y="137"/>
                  <a:pt x="83" y="118"/>
                </a:cubicBezTo>
                <a:cubicBezTo>
                  <a:pt x="102" y="118"/>
                  <a:pt x="102" y="118"/>
                  <a:pt x="102" y="118"/>
                </a:cubicBezTo>
                <a:cubicBezTo>
                  <a:pt x="106" y="137"/>
                  <a:pt x="123" y="152"/>
                  <a:pt x="143" y="152"/>
                </a:cubicBezTo>
                <a:cubicBezTo>
                  <a:pt x="167" y="152"/>
                  <a:pt x="185" y="133"/>
                  <a:pt x="185" y="109"/>
                </a:cubicBezTo>
                <a:cubicBezTo>
                  <a:pt x="185" y="103"/>
                  <a:pt x="184" y="97"/>
                  <a:pt x="181" y="91"/>
                </a:cubicBezTo>
                <a:close/>
                <a:moveTo>
                  <a:pt x="42" y="143"/>
                </a:moveTo>
                <a:cubicBezTo>
                  <a:pt x="23" y="143"/>
                  <a:pt x="8" y="128"/>
                  <a:pt x="8" y="109"/>
                </a:cubicBezTo>
                <a:cubicBezTo>
                  <a:pt x="8" y="91"/>
                  <a:pt x="23" y="76"/>
                  <a:pt x="42" y="76"/>
                </a:cubicBezTo>
                <a:cubicBezTo>
                  <a:pt x="61" y="76"/>
                  <a:pt x="76" y="91"/>
                  <a:pt x="76" y="109"/>
                </a:cubicBezTo>
                <a:cubicBezTo>
                  <a:pt x="76" y="128"/>
                  <a:pt x="61" y="143"/>
                  <a:pt x="42" y="143"/>
                </a:cubicBezTo>
                <a:close/>
                <a:moveTo>
                  <a:pt x="76" y="84"/>
                </a:moveTo>
                <a:cubicBezTo>
                  <a:pt x="68" y="74"/>
                  <a:pt x="56" y="67"/>
                  <a:pt x="42" y="67"/>
                </a:cubicBezTo>
                <a:cubicBezTo>
                  <a:pt x="34" y="67"/>
                  <a:pt x="27" y="69"/>
                  <a:pt x="21" y="73"/>
                </a:cubicBezTo>
                <a:cubicBezTo>
                  <a:pt x="44" y="18"/>
                  <a:pt x="44" y="18"/>
                  <a:pt x="44" y="18"/>
                </a:cubicBezTo>
                <a:cubicBezTo>
                  <a:pt x="44" y="18"/>
                  <a:pt x="44" y="18"/>
                  <a:pt x="44" y="18"/>
                </a:cubicBezTo>
                <a:cubicBezTo>
                  <a:pt x="46" y="12"/>
                  <a:pt x="52" y="8"/>
                  <a:pt x="59" y="8"/>
                </a:cubicBezTo>
                <a:cubicBezTo>
                  <a:pt x="68" y="8"/>
                  <a:pt x="75" y="15"/>
                  <a:pt x="76" y="24"/>
                </a:cubicBezTo>
                <a:cubicBezTo>
                  <a:pt x="76" y="24"/>
                  <a:pt x="76" y="24"/>
                  <a:pt x="76" y="24"/>
                </a:cubicBezTo>
                <a:lnTo>
                  <a:pt x="76" y="84"/>
                </a:lnTo>
                <a:close/>
                <a:moveTo>
                  <a:pt x="101" y="109"/>
                </a:moveTo>
                <a:cubicBezTo>
                  <a:pt x="84" y="109"/>
                  <a:pt x="84" y="109"/>
                  <a:pt x="84" y="109"/>
                </a:cubicBezTo>
                <a:cubicBezTo>
                  <a:pt x="84" y="101"/>
                  <a:pt x="84" y="101"/>
                  <a:pt x="84" y="101"/>
                </a:cubicBezTo>
                <a:cubicBezTo>
                  <a:pt x="101" y="101"/>
                  <a:pt x="101" y="101"/>
                  <a:pt x="101" y="101"/>
                </a:cubicBezTo>
                <a:lnTo>
                  <a:pt x="101" y="109"/>
                </a:lnTo>
                <a:close/>
                <a:moveTo>
                  <a:pt x="101" y="93"/>
                </a:moveTo>
                <a:cubicBezTo>
                  <a:pt x="84" y="93"/>
                  <a:pt x="84" y="93"/>
                  <a:pt x="84" y="93"/>
                </a:cubicBezTo>
                <a:cubicBezTo>
                  <a:pt x="84" y="33"/>
                  <a:pt x="84" y="33"/>
                  <a:pt x="84" y="33"/>
                </a:cubicBezTo>
                <a:cubicBezTo>
                  <a:pt x="101" y="33"/>
                  <a:pt x="101" y="33"/>
                  <a:pt x="101" y="33"/>
                </a:cubicBezTo>
                <a:lnTo>
                  <a:pt x="101" y="93"/>
                </a:lnTo>
                <a:close/>
                <a:moveTo>
                  <a:pt x="109" y="24"/>
                </a:moveTo>
                <a:cubicBezTo>
                  <a:pt x="110" y="24"/>
                  <a:pt x="110" y="24"/>
                  <a:pt x="110" y="24"/>
                </a:cubicBezTo>
                <a:cubicBezTo>
                  <a:pt x="110" y="15"/>
                  <a:pt x="118" y="8"/>
                  <a:pt x="126" y="8"/>
                </a:cubicBezTo>
                <a:cubicBezTo>
                  <a:pt x="133" y="8"/>
                  <a:pt x="139" y="12"/>
                  <a:pt x="142" y="18"/>
                </a:cubicBezTo>
                <a:cubicBezTo>
                  <a:pt x="142" y="18"/>
                  <a:pt x="142" y="18"/>
                  <a:pt x="142" y="18"/>
                </a:cubicBezTo>
                <a:cubicBezTo>
                  <a:pt x="164" y="73"/>
                  <a:pt x="164" y="73"/>
                  <a:pt x="164" y="73"/>
                </a:cubicBezTo>
                <a:cubicBezTo>
                  <a:pt x="158" y="69"/>
                  <a:pt x="151" y="67"/>
                  <a:pt x="143" y="67"/>
                </a:cubicBezTo>
                <a:cubicBezTo>
                  <a:pt x="129" y="67"/>
                  <a:pt x="117" y="74"/>
                  <a:pt x="109" y="84"/>
                </a:cubicBezTo>
                <a:lnTo>
                  <a:pt x="109" y="24"/>
                </a:lnTo>
                <a:close/>
                <a:moveTo>
                  <a:pt x="143" y="143"/>
                </a:moveTo>
                <a:cubicBezTo>
                  <a:pt x="125" y="143"/>
                  <a:pt x="109" y="128"/>
                  <a:pt x="109" y="109"/>
                </a:cubicBezTo>
                <a:cubicBezTo>
                  <a:pt x="109" y="91"/>
                  <a:pt x="125" y="76"/>
                  <a:pt x="143" y="76"/>
                </a:cubicBezTo>
                <a:cubicBezTo>
                  <a:pt x="162" y="76"/>
                  <a:pt x="177" y="91"/>
                  <a:pt x="177" y="109"/>
                </a:cubicBezTo>
                <a:cubicBezTo>
                  <a:pt x="177" y="128"/>
                  <a:pt x="162" y="143"/>
                  <a:pt x="143" y="143"/>
                </a:cubicBezTo>
                <a:close/>
                <a:moveTo>
                  <a:pt x="143" y="84"/>
                </a:moveTo>
                <a:cubicBezTo>
                  <a:pt x="129" y="84"/>
                  <a:pt x="118" y="95"/>
                  <a:pt x="118" y="109"/>
                </a:cubicBezTo>
                <a:cubicBezTo>
                  <a:pt x="118" y="112"/>
                  <a:pt x="120" y="114"/>
                  <a:pt x="122" y="114"/>
                </a:cubicBezTo>
                <a:cubicBezTo>
                  <a:pt x="124" y="114"/>
                  <a:pt x="126" y="112"/>
                  <a:pt x="126" y="109"/>
                </a:cubicBezTo>
                <a:cubicBezTo>
                  <a:pt x="126" y="100"/>
                  <a:pt x="134" y="93"/>
                  <a:pt x="143" y="93"/>
                </a:cubicBezTo>
                <a:cubicBezTo>
                  <a:pt x="146" y="93"/>
                  <a:pt x="147" y="91"/>
                  <a:pt x="147" y="88"/>
                </a:cubicBezTo>
                <a:cubicBezTo>
                  <a:pt x="147" y="86"/>
                  <a:pt x="146" y="84"/>
                  <a:pt x="143" y="84"/>
                </a:cubicBezTo>
                <a:close/>
              </a:path>
            </a:pathLst>
          </a:custGeom>
          <a:solidFill>
            <a:srgbClr val="499DCC"/>
          </a:solidFill>
          <a:ln>
            <a:solidFill>
              <a:srgbClr val="009DD9"/>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226" name="Freeform 504">
            <a:extLst>
              <a:ext uri="{FF2B5EF4-FFF2-40B4-BE49-F238E27FC236}">
                <a16:creationId xmlns:a16="http://schemas.microsoft.com/office/drawing/2014/main" xmlns="" id="{CD740F81-A0CF-4F4C-AD9A-06524C12EFD7}"/>
              </a:ext>
            </a:extLst>
          </p:cNvPr>
          <p:cNvSpPr>
            <a:spLocks noEditPoints="1"/>
          </p:cNvSpPr>
          <p:nvPr/>
        </p:nvSpPr>
        <p:spPr bwMode="auto">
          <a:xfrm>
            <a:off x="4009004" y="2074490"/>
            <a:ext cx="322896" cy="320991"/>
          </a:xfrm>
          <a:custGeom>
            <a:avLst/>
            <a:gdLst>
              <a:gd name="T0" fmla="*/ 85 w 186"/>
              <a:gd name="T1" fmla="*/ 93 h 185"/>
              <a:gd name="T2" fmla="*/ 101 w 186"/>
              <a:gd name="T3" fmla="*/ 93 h 185"/>
              <a:gd name="T4" fmla="*/ 186 w 186"/>
              <a:gd name="T5" fmla="*/ 93 h 185"/>
              <a:gd name="T6" fmla="*/ 159 w 186"/>
              <a:gd name="T7" fmla="*/ 27 h 185"/>
              <a:gd name="T8" fmla="*/ 93 w 186"/>
              <a:gd name="T9" fmla="*/ 0 h 185"/>
              <a:gd name="T10" fmla="*/ 27 w 186"/>
              <a:gd name="T11" fmla="*/ 27 h 185"/>
              <a:gd name="T12" fmla="*/ 0 w 186"/>
              <a:gd name="T13" fmla="*/ 93 h 185"/>
              <a:gd name="T14" fmla="*/ 27 w 186"/>
              <a:gd name="T15" fmla="*/ 158 h 185"/>
              <a:gd name="T16" fmla="*/ 93 w 186"/>
              <a:gd name="T17" fmla="*/ 185 h 185"/>
              <a:gd name="T18" fmla="*/ 159 w 186"/>
              <a:gd name="T19" fmla="*/ 158 h 185"/>
              <a:gd name="T20" fmla="*/ 186 w 186"/>
              <a:gd name="T21" fmla="*/ 93 h 185"/>
              <a:gd name="T22" fmla="*/ 36 w 186"/>
              <a:gd name="T23" fmla="*/ 74 h 185"/>
              <a:gd name="T24" fmla="*/ 36 w 186"/>
              <a:gd name="T25" fmla="*/ 111 h 185"/>
              <a:gd name="T26" fmla="*/ 60 w 186"/>
              <a:gd name="T27" fmla="*/ 79 h 185"/>
              <a:gd name="T28" fmla="*/ 44 w 186"/>
              <a:gd name="T29" fmla="*/ 72 h 185"/>
              <a:gd name="T30" fmla="*/ 60 w 186"/>
              <a:gd name="T31" fmla="*/ 79 h 185"/>
              <a:gd name="T32" fmla="*/ 44 w 186"/>
              <a:gd name="T33" fmla="*/ 113 h 185"/>
              <a:gd name="T34" fmla="*/ 60 w 186"/>
              <a:gd name="T35" fmla="*/ 107 h 185"/>
              <a:gd name="T36" fmla="*/ 33 w 186"/>
              <a:gd name="T37" fmla="*/ 152 h 185"/>
              <a:gd name="T38" fmla="*/ 61 w 186"/>
              <a:gd name="T39" fmla="*/ 124 h 185"/>
              <a:gd name="T40" fmla="*/ 33 w 186"/>
              <a:gd name="T41" fmla="*/ 152 h 185"/>
              <a:gd name="T42" fmla="*/ 39 w 186"/>
              <a:gd name="T43" fmla="*/ 65 h 185"/>
              <a:gd name="T44" fmla="*/ 66 w 186"/>
              <a:gd name="T45" fmla="*/ 39 h 185"/>
              <a:gd name="T46" fmla="*/ 116 w 186"/>
              <a:gd name="T47" fmla="*/ 60 h 185"/>
              <a:gd name="T48" fmla="*/ 100 w 186"/>
              <a:gd name="T49" fmla="*/ 53 h 185"/>
              <a:gd name="T50" fmla="*/ 116 w 186"/>
              <a:gd name="T51" fmla="*/ 60 h 185"/>
              <a:gd name="T52" fmla="*/ 112 w 186"/>
              <a:gd name="T53" fmla="*/ 35 h 185"/>
              <a:gd name="T54" fmla="*/ 74 w 186"/>
              <a:gd name="T55" fmla="*/ 35 h 185"/>
              <a:gd name="T56" fmla="*/ 73 w 186"/>
              <a:gd name="T57" fmla="*/ 43 h 185"/>
              <a:gd name="T58" fmla="*/ 79 w 186"/>
              <a:gd name="T59" fmla="*/ 59 h 185"/>
              <a:gd name="T60" fmla="*/ 73 w 186"/>
              <a:gd name="T61" fmla="*/ 43 h 185"/>
              <a:gd name="T62" fmla="*/ 79 w 186"/>
              <a:gd name="T63" fmla="*/ 126 h 185"/>
              <a:gd name="T64" fmla="*/ 73 w 186"/>
              <a:gd name="T65" fmla="*/ 142 h 185"/>
              <a:gd name="T66" fmla="*/ 93 w 186"/>
              <a:gd name="T67" fmla="*/ 177 h 185"/>
              <a:gd name="T68" fmla="*/ 93 w 186"/>
              <a:gd name="T69" fmla="*/ 137 h 185"/>
              <a:gd name="T70" fmla="*/ 93 w 186"/>
              <a:gd name="T71" fmla="*/ 177 h 185"/>
              <a:gd name="T72" fmla="*/ 100 w 186"/>
              <a:gd name="T73" fmla="*/ 132 h 185"/>
              <a:gd name="T74" fmla="*/ 116 w 186"/>
              <a:gd name="T75" fmla="*/ 125 h 185"/>
              <a:gd name="T76" fmla="*/ 118 w 186"/>
              <a:gd name="T77" fmla="*/ 103 h 185"/>
              <a:gd name="T78" fmla="*/ 103 w 186"/>
              <a:gd name="T79" fmla="*/ 118 h 185"/>
              <a:gd name="T80" fmla="*/ 83 w 186"/>
              <a:gd name="T81" fmla="*/ 118 h 185"/>
              <a:gd name="T82" fmla="*/ 68 w 186"/>
              <a:gd name="T83" fmla="*/ 103 h 185"/>
              <a:gd name="T84" fmla="*/ 68 w 186"/>
              <a:gd name="T85" fmla="*/ 82 h 185"/>
              <a:gd name="T86" fmla="*/ 83 w 186"/>
              <a:gd name="T87" fmla="*/ 68 h 185"/>
              <a:gd name="T88" fmla="*/ 103 w 186"/>
              <a:gd name="T89" fmla="*/ 68 h 185"/>
              <a:gd name="T90" fmla="*/ 118 w 186"/>
              <a:gd name="T91" fmla="*/ 82 h 185"/>
              <a:gd name="T92" fmla="*/ 118 w 186"/>
              <a:gd name="T93" fmla="*/ 103 h 185"/>
              <a:gd name="T94" fmla="*/ 147 w 186"/>
              <a:gd name="T95" fmla="*/ 65 h 185"/>
              <a:gd name="T96" fmla="*/ 120 w 186"/>
              <a:gd name="T97" fmla="*/ 39 h 185"/>
              <a:gd name="T98" fmla="*/ 133 w 186"/>
              <a:gd name="T99" fmla="*/ 86 h 185"/>
              <a:gd name="T100" fmla="*/ 126 w 186"/>
              <a:gd name="T101" fmla="*/ 69 h 185"/>
              <a:gd name="T102" fmla="*/ 133 w 186"/>
              <a:gd name="T103" fmla="*/ 86 h 185"/>
              <a:gd name="T104" fmla="*/ 142 w 186"/>
              <a:gd name="T105" fmla="*/ 113 h 185"/>
              <a:gd name="T106" fmla="*/ 126 w 186"/>
              <a:gd name="T107" fmla="*/ 107 h 185"/>
              <a:gd name="T108" fmla="*/ 153 w 186"/>
              <a:gd name="T109" fmla="*/ 152 h 185"/>
              <a:gd name="T110" fmla="*/ 125 w 186"/>
              <a:gd name="T111" fmla="*/ 124 h 185"/>
              <a:gd name="T112" fmla="*/ 153 w 186"/>
              <a:gd name="T113" fmla="*/ 152 h 185"/>
              <a:gd name="T114" fmla="*/ 138 w 186"/>
              <a:gd name="T115" fmla="*/ 93 h 185"/>
              <a:gd name="T116" fmla="*/ 177 w 186"/>
              <a:gd name="T117" fmla="*/ 9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6" h="185">
                <a:moveTo>
                  <a:pt x="93" y="84"/>
                </a:moveTo>
                <a:cubicBezTo>
                  <a:pt x="88" y="84"/>
                  <a:pt x="85" y="88"/>
                  <a:pt x="85" y="93"/>
                </a:cubicBezTo>
                <a:cubicBezTo>
                  <a:pt x="85" y="97"/>
                  <a:pt x="88" y="101"/>
                  <a:pt x="93" y="101"/>
                </a:cubicBezTo>
                <a:cubicBezTo>
                  <a:pt x="98" y="101"/>
                  <a:pt x="101" y="97"/>
                  <a:pt x="101" y="93"/>
                </a:cubicBezTo>
                <a:cubicBezTo>
                  <a:pt x="101" y="88"/>
                  <a:pt x="98" y="84"/>
                  <a:pt x="93" y="84"/>
                </a:cubicBezTo>
                <a:close/>
                <a:moveTo>
                  <a:pt x="186" y="93"/>
                </a:moveTo>
                <a:cubicBezTo>
                  <a:pt x="186" y="83"/>
                  <a:pt x="174" y="74"/>
                  <a:pt x="154" y="67"/>
                </a:cubicBezTo>
                <a:cubicBezTo>
                  <a:pt x="163" y="49"/>
                  <a:pt x="166" y="34"/>
                  <a:pt x="159" y="27"/>
                </a:cubicBezTo>
                <a:cubicBezTo>
                  <a:pt x="151" y="20"/>
                  <a:pt x="136" y="22"/>
                  <a:pt x="118" y="32"/>
                </a:cubicBezTo>
                <a:cubicBezTo>
                  <a:pt x="112" y="12"/>
                  <a:pt x="103" y="0"/>
                  <a:pt x="93" y="0"/>
                </a:cubicBezTo>
                <a:cubicBezTo>
                  <a:pt x="83" y="0"/>
                  <a:pt x="74" y="12"/>
                  <a:pt x="68" y="32"/>
                </a:cubicBezTo>
                <a:cubicBezTo>
                  <a:pt x="50" y="22"/>
                  <a:pt x="35" y="20"/>
                  <a:pt x="27" y="27"/>
                </a:cubicBezTo>
                <a:cubicBezTo>
                  <a:pt x="20" y="34"/>
                  <a:pt x="23" y="49"/>
                  <a:pt x="32" y="67"/>
                </a:cubicBezTo>
                <a:cubicBezTo>
                  <a:pt x="12" y="74"/>
                  <a:pt x="0" y="83"/>
                  <a:pt x="0" y="93"/>
                </a:cubicBezTo>
                <a:cubicBezTo>
                  <a:pt x="0" y="103"/>
                  <a:pt x="12" y="112"/>
                  <a:pt x="32" y="118"/>
                </a:cubicBezTo>
                <a:cubicBezTo>
                  <a:pt x="23" y="136"/>
                  <a:pt x="20" y="151"/>
                  <a:pt x="27" y="158"/>
                </a:cubicBezTo>
                <a:cubicBezTo>
                  <a:pt x="35" y="165"/>
                  <a:pt x="50" y="163"/>
                  <a:pt x="68" y="154"/>
                </a:cubicBezTo>
                <a:cubicBezTo>
                  <a:pt x="74" y="173"/>
                  <a:pt x="83" y="185"/>
                  <a:pt x="93" y="185"/>
                </a:cubicBezTo>
                <a:cubicBezTo>
                  <a:pt x="103" y="185"/>
                  <a:pt x="112" y="173"/>
                  <a:pt x="118" y="154"/>
                </a:cubicBezTo>
                <a:cubicBezTo>
                  <a:pt x="136" y="163"/>
                  <a:pt x="151" y="165"/>
                  <a:pt x="159" y="158"/>
                </a:cubicBezTo>
                <a:cubicBezTo>
                  <a:pt x="166" y="151"/>
                  <a:pt x="163" y="136"/>
                  <a:pt x="154" y="118"/>
                </a:cubicBezTo>
                <a:cubicBezTo>
                  <a:pt x="174" y="112"/>
                  <a:pt x="186" y="103"/>
                  <a:pt x="186" y="93"/>
                </a:cubicBezTo>
                <a:close/>
                <a:moveTo>
                  <a:pt x="9" y="93"/>
                </a:moveTo>
                <a:cubicBezTo>
                  <a:pt x="9" y="85"/>
                  <a:pt x="19" y="79"/>
                  <a:pt x="36" y="74"/>
                </a:cubicBezTo>
                <a:cubicBezTo>
                  <a:pt x="39" y="80"/>
                  <a:pt x="43" y="86"/>
                  <a:pt x="48" y="93"/>
                </a:cubicBezTo>
                <a:cubicBezTo>
                  <a:pt x="43" y="99"/>
                  <a:pt x="39" y="105"/>
                  <a:pt x="36" y="111"/>
                </a:cubicBezTo>
                <a:cubicBezTo>
                  <a:pt x="19" y="107"/>
                  <a:pt x="9" y="100"/>
                  <a:pt x="9" y="93"/>
                </a:cubicBezTo>
                <a:close/>
                <a:moveTo>
                  <a:pt x="60" y="79"/>
                </a:moveTo>
                <a:cubicBezTo>
                  <a:pt x="58" y="81"/>
                  <a:pt x="55" y="84"/>
                  <a:pt x="53" y="86"/>
                </a:cubicBezTo>
                <a:cubicBezTo>
                  <a:pt x="50" y="81"/>
                  <a:pt x="46" y="77"/>
                  <a:pt x="44" y="72"/>
                </a:cubicBezTo>
                <a:cubicBezTo>
                  <a:pt x="49" y="71"/>
                  <a:pt x="54" y="70"/>
                  <a:pt x="60" y="69"/>
                </a:cubicBezTo>
                <a:cubicBezTo>
                  <a:pt x="60" y="72"/>
                  <a:pt x="60" y="76"/>
                  <a:pt x="60" y="79"/>
                </a:cubicBezTo>
                <a:close/>
                <a:moveTo>
                  <a:pt x="60" y="116"/>
                </a:moveTo>
                <a:cubicBezTo>
                  <a:pt x="54" y="115"/>
                  <a:pt x="49" y="114"/>
                  <a:pt x="44" y="113"/>
                </a:cubicBezTo>
                <a:cubicBezTo>
                  <a:pt x="46" y="109"/>
                  <a:pt x="50" y="104"/>
                  <a:pt x="53" y="99"/>
                </a:cubicBezTo>
                <a:cubicBezTo>
                  <a:pt x="55" y="102"/>
                  <a:pt x="58" y="104"/>
                  <a:pt x="60" y="107"/>
                </a:cubicBezTo>
                <a:cubicBezTo>
                  <a:pt x="60" y="110"/>
                  <a:pt x="60" y="113"/>
                  <a:pt x="60" y="116"/>
                </a:cubicBezTo>
                <a:close/>
                <a:moveTo>
                  <a:pt x="33" y="152"/>
                </a:moveTo>
                <a:cubicBezTo>
                  <a:pt x="28" y="147"/>
                  <a:pt x="31" y="135"/>
                  <a:pt x="39" y="120"/>
                </a:cubicBezTo>
                <a:cubicBezTo>
                  <a:pt x="46" y="122"/>
                  <a:pt x="53" y="123"/>
                  <a:pt x="61" y="124"/>
                </a:cubicBezTo>
                <a:cubicBezTo>
                  <a:pt x="62" y="132"/>
                  <a:pt x="64" y="140"/>
                  <a:pt x="66" y="146"/>
                </a:cubicBezTo>
                <a:cubicBezTo>
                  <a:pt x="51" y="155"/>
                  <a:pt x="39" y="158"/>
                  <a:pt x="33" y="152"/>
                </a:cubicBezTo>
                <a:close/>
                <a:moveTo>
                  <a:pt x="61" y="61"/>
                </a:moveTo>
                <a:cubicBezTo>
                  <a:pt x="53" y="62"/>
                  <a:pt x="46" y="63"/>
                  <a:pt x="39" y="65"/>
                </a:cubicBezTo>
                <a:cubicBezTo>
                  <a:pt x="31" y="50"/>
                  <a:pt x="28" y="38"/>
                  <a:pt x="33" y="33"/>
                </a:cubicBezTo>
                <a:cubicBezTo>
                  <a:pt x="39" y="28"/>
                  <a:pt x="51" y="31"/>
                  <a:pt x="66" y="39"/>
                </a:cubicBezTo>
                <a:cubicBezTo>
                  <a:pt x="64" y="46"/>
                  <a:pt x="62" y="53"/>
                  <a:pt x="61" y="61"/>
                </a:cubicBezTo>
                <a:close/>
                <a:moveTo>
                  <a:pt x="116" y="60"/>
                </a:moveTo>
                <a:cubicBezTo>
                  <a:pt x="113" y="60"/>
                  <a:pt x="110" y="60"/>
                  <a:pt x="107" y="59"/>
                </a:cubicBezTo>
                <a:cubicBezTo>
                  <a:pt x="104" y="57"/>
                  <a:pt x="102" y="55"/>
                  <a:pt x="100" y="53"/>
                </a:cubicBezTo>
                <a:cubicBezTo>
                  <a:pt x="104" y="49"/>
                  <a:pt x="109" y="46"/>
                  <a:pt x="114" y="43"/>
                </a:cubicBezTo>
                <a:cubicBezTo>
                  <a:pt x="115" y="48"/>
                  <a:pt x="116" y="54"/>
                  <a:pt x="116" y="60"/>
                </a:cubicBezTo>
                <a:close/>
                <a:moveTo>
                  <a:pt x="93" y="8"/>
                </a:moveTo>
                <a:cubicBezTo>
                  <a:pt x="100" y="8"/>
                  <a:pt x="107" y="19"/>
                  <a:pt x="112" y="35"/>
                </a:cubicBezTo>
                <a:cubicBezTo>
                  <a:pt x="106" y="39"/>
                  <a:pt x="99" y="43"/>
                  <a:pt x="93" y="48"/>
                </a:cubicBezTo>
                <a:cubicBezTo>
                  <a:pt x="87" y="43"/>
                  <a:pt x="80" y="39"/>
                  <a:pt x="74" y="35"/>
                </a:cubicBezTo>
                <a:cubicBezTo>
                  <a:pt x="79" y="19"/>
                  <a:pt x="86" y="8"/>
                  <a:pt x="93" y="8"/>
                </a:cubicBezTo>
                <a:close/>
                <a:moveTo>
                  <a:pt x="73" y="43"/>
                </a:moveTo>
                <a:cubicBezTo>
                  <a:pt x="77" y="46"/>
                  <a:pt x="82" y="49"/>
                  <a:pt x="86" y="53"/>
                </a:cubicBezTo>
                <a:cubicBezTo>
                  <a:pt x="84" y="55"/>
                  <a:pt x="82" y="57"/>
                  <a:pt x="79" y="59"/>
                </a:cubicBezTo>
                <a:cubicBezTo>
                  <a:pt x="76" y="60"/>
                  <a:pt x="73" y="60"/>
                  <a:pt x="70" y="60"/>
                </a:cubicBezTo>
                <a:cubicBezTo>
                  <a:pt x="70" y="54"/>
                  <a:pt x="71" y="48"/>
                  <a:pt x="73" y="43"/>
                </a:cubicBezTo>
                <a:close/>
                <a:moveTo>
                  <a:pt x="70" y="125"/>
                </a:moveTo>
                <a:cubicBezTo>
                  <a:pt x="73" y="126"/>
                  <a:pt x="76" y="126"/>
                  <a:pt x="79" y="126"/>
                </a:cubicBezTo>
                <a:cubicBezTo>
                  <a:pt x="82" y="128"/>
                  <a:pt x="84" y="130"/>
                  <a:pt x="86" y="132"/>
                </a:cubicBezTo>
                <a:cubicBezTo>
                  <a:pt x="82" y="136"/>
                  <a:pt x="77" y="139"/>
                  <a:pt x="73" y="142"/>
                </a:cubicBezTo>
                <a:cubicBezTo>
                  <a:pt x="71" y="137"/>
                  <a:pt x="70" y="131"/>
                  <a:pt x="70" y="125"/>
                </a:cubicBezTo>
                <a:close/>
                <a:moveTo>
                  <a:pt x="93" y="177"/>
                </a:moveTo>
                <a:cubicBezTo>
                  <a:pt x="86" y="177"/>
                  <a:pt x="79" y="167"/>
                  <a:pt x="74" y="150"/>
                </a:cubicBezTo>
                <a:cubicBezTo>
                  <a:pt x="80" y="147"/>
                  <a:pt x="87" y="142"/>
                  <a:pt x="93" y="137"/>
                </a:cubicBezTo>
                <a:cubicBezTo>
                  <a:pt x="99" y="142"/>
                  <a:pt x="106" y="147"/>
                  <a:pt x="112" y="150"/>
                </a:cubicBezTo>
                <a:cubicBezTo>
                  <a:pt x="107" y="167"/>
                  <a:pt x="100" y="177"/>
                  <a:pt x="93" y="177"/>
                </a:cubicBezTo>
                <a:close/>
                <a:moveTo>
                  <a:pt x="114" y="142"/>
                </a:moveTo>
                <a:cubicBezTo>
                  <a:pt x="109" y="139"/>
                  <a:pt x="104" y="136"/>
                  <a:pt x="100" y="132"/>
                </a:cubicBezTo>
                <a:cubicBezTo>
                  <a:pt x="102" y="130"/>
                  <a:pt x="104" y="128"/>
                  <a:pt x="107" y="126"/>
                </a:cubicBezTo>
                <a:cubicBezTo>
                  <a:pt x="110" y="126"/>
                  <a:pt x="113" y="126"/>
                  <a:pt x="116" y="125"/>
                </a:cubicBezTo>
                <a:cubicBezTo>
                  <a:pt x="116" y="131"/>
                  <a:pt x="115" y="137"/>
                  <a:pt x="114" y="142"/>
                </a:cubicBezTo>
                <a:close/>
                <a:moveTo>
                  <a:pt x="118" y="103"/>
                </a:moveTo>
                <a:cubicBezTo>
                  <a:pt x="116" y="106"/>
                  <a:pt x="113" y="108"/>
                  <a:pt x="111" y="111"/>
                </a:cubicBezTo>
                <a:cubicBezTo>
                  <a:pt x="108" y="113"/>
                  <a:pt x="106" y="115"/>
                  <a:pt x="103" y="118"/>
                </a:cubicBezTo>
                <a:cubicBezTo>
                  <a:pt x="100" y="118"/>
                  <a:pt x="97" y="118"/>
                  <a:pt x="93" y="118"/>
                </a:cubicBezTo>
                <a:cubicBezTo>
                  <a:pt x="89" y="118"/>
                  <a:pt x="86" y="118"/>
                  <a:pt x="83" y="118"/>
                </a:cubicBezTo>
                <a:cubicBezTo>
                  <a:pt x="80" y="115"/>
                  <a:pt x="78" y="113"/>
                  <a:pt x="75" y="111"/>
                </a:cubicBezTo>
                <a:cubicBezTo>
                  <a:pt x="73" y="108"/>
                  <a:pt x="70" y="106"/>
                  <a:pt x="68" y="103"/>
                </a:cubicBezTo>
                <a:cubicBezTo>
                  <a:pt x="68" y="100"/>
                  <a:pt x="68" y="96"/>
                  <a:pt x="68" y="93"/>
                </a:cubicBezTo>
                <a:cubicBezTo>
                  <a:pt x="68" y="89"/>
                  <a:pt x="68" y="86"/>
                  <a:pt x="68" y="82"/>
                </a:cubicBezTo>
                <a:cubicBezTo>
                  <a:pt x="70" y="80"/>
                  <a:pt x="73" y="77"/>
                  <a:pt x="75" y="75"/>
                </a:cubicBezTo>
                <a:cubicBezTo>
                  <a:pt x="78" y="72"/>
                  <a:pt x="80" y="70"/>
                  <a:pt x="83" y="68"/>
                </a:cubicBezTo>
                <a:cubicBezTo>
                  <a:pt x="86" y="67"/>
                  <a:pt x="89" y="67"/>
                  <a:pt x="93" y="67"/>
                </a:cubicBezTo>
                <a:cubicBezTo>
                  <a:pt x="97" y="67"/>
                  <a:pt x="100" y="67"/>
                  <a:pt x="103" y="68"/>
                </a:cubicBezTo>
                <a:cubicBezTo>
                  <a:pt x="106" y="70"/>
                  <a:pt x="108" y="72"/>
                  <a:pt x="111" y="75"/>
                </a:cubicBezTo>
                <a:cubicBezTo>
                  <a:pt x="113" y="77"/>
                  <a:pt x="116" y="80"/>
                  <a:pt x="118" y="82"/>
                </a:cubicBezTo>
                <a:cubicBezTo>
                  <a:pt x="118" y="86"/>
                  <a:pt x="118" y="89"/>
                  <a:pt x="118" y="93"/>
                </a:cubicBezTo>
                <a:cubicBezTo>
                  <a:pt x="118" y="96"/>
                  <a:pt x="118" y="100"/>
                  <a:pt x="118" y="103"/>
                </a:cubicBezTo>
                <a:close/>
                <a:moveTo>
                  <a:pt x="153" y="33"/>
                </a:moveTo>
                <a:cubicBezTo>
                  <a:pt x="158" y="38"/>
                  <a:pt x="155" y="50"/>
                  <a:pt x="147" y="65"/>
                </a:cubicBezTo>
                <a:cubicBezTo>
                  <a:pt x="140" y="63"/>
                  <a:pt x="133" y="62"/>
                  <a:pt x="125" y="61"/>
                </a:cubicBezTo>
                <a:cubicBezTo>
                  <a:pt x="124" y="53"/>
                  <a:pt x="122" y="46"/>
                  <a:pt x="120" y="39"/>
                </a:cubicBezTo>
                <a:cubicBezTo>
                  <a:pt x="135" y="31"/>
                  <a:pt x="147" y="28"/>
                  <a:pt x="153" y="33"/>
                </a:cubicBezTo>
                <a:close/>
                <a:moveTo>
                  <a:pt x="133" y="86"/>
                </a:moveTo>
                <a:cubicBezTo>
                  <a:pt x="131" y="84"/>
                  <a:pt x="128" y="81"/>
                  <a:pt x="126" y="79"/>
                </a:cubicBezTo>
                <a:cubicBezTo>
                  <a:pt x="126" y="76"/>
                  <a:pt x="126" y="72"/>
                  <a:pt x="126" y="69"/>
                </a:cubicBezTo>
                <a:cubicBezTo>
                  <a:pt x="132" y="70"/>
                  <a:pt x="137" y="71"/>
                  <a:pt x="142" y="72"/>
                </a:cubicBezTo>
                <a:cubicBezTo>
                  <a:pt x="140" y="77"/>
                  <a:pt x="136" y="81"/>
                  <a:pt x="133" y="86"/>
                </a:cubicBezTo>
                <a:close/>
                <a:moveTo>
                  <a:pt x="133" y="99"/>
                </a:moveTo>
                <a:cubicBezTo>
                  <a:pt x="136" y="104"/>
                  <a:pt x="140" y="109"/>
                  <a:pt x="142" y="113"/>
                </a:cubicBezTo>
                <a:cubicBezTo>
                  <a:pt x="137" y="114"/>
                  <a:pt x="132" y="115"/>
                  <a:pt x="126" y="116"/>
                </a:cubicBezTo>
                <a:cubicBezTo>
                  <a:pt x="126" y="113"/>
                  <a:pt x="126" y="110"/>
                  <a:pt x="126" y="107"/>
                </a:cubicBezTo>
                <a:cubicBezTo>
                  <a:pt x="129" y="104"/>
                  <a:pt x="131" y="102"/>
                  <a:pt x="133" y="99"/>
                </a:cubicBezTo>
                <a:close/>
                <a:moveTo>
                  <a:pt x="153" y="152"/>
                </a:moveTo>
                <a:cubicBezTo>
                  <a:pt x="147" y="158"/>
                  <a:pt x="135" y="155"/>
                  <a:pt x="120" y="146"/>
                </a:cubicBezTo>
                <a:cubicBezTo>
                  <a:pt x="122" y="140"/>
                  <a:pt x="124" y="132"/>
                  <a:pt x="125" y="124"/>
                </a:cubicBezTo>
                <a:cubicBezTo>
                  <a:pt x="133" y="123"/>
                  <a:pt x="140" y="122"/>
                  <a:pt x="147" y="120"/>
                </a:cubicBezTo>
                <a:cubicBezTo>
                  <a:pt x="155" y="135"/>
                  <a:pt x="158" y="147"/>
                  <a:pt x="153" y="152"/>
                </a:cubicBezTo>
                <a:close/>
                <a:moveTo>
                  <a:pt x="150" y="111"/>
                </a:moveTo>
                <a:cubicBezTo>
                  <a:pt x="147" y="105"/>
                  <a:pt x="143" y="99"/>
                  <a:pt x="138" y="93"/>
                </a:cubicBezTo>
                <a:cubicBezTo>
                  <a:pt x="143" y="86"/>
                  <a:pt x="147" y="80"/>
                  <a:pt x="150" y="74"/>
                </a:cubicBezTo>
                <a:cubicBezTo>
                  <a:pt x="167" y="79"/>
                  <a:pt x="177" y="85"/>
                  <a:pt x="177" y="93"/>
                </a:cubicBezTo>
                <a:cubicBezTo>
                  <a:pt x="177" y="100"/>
                  <a:pt x="167" y="107"/>
                  <a:pt x="150" y="111"/>
                </a:cubicBezTo>
                <a:close/>
              </a:path>
            </a:pathLst>
          </a:custGeom>
          <a:solidFill>
            <a:srgbClr val="22B1BF"/>
          </a:solidFill>
          <a:ln>
            <a:solidFill>
              <a:srgbClr val="0F6FC6"/>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227" name="TextBox 69">
            <a:extLst>
              <a:ext uri="{FF2B5EF4-FFF2-40B4-BE49-F238E27FC236}">
                <a16:creationId xmlns:a16="http://schemas.microsoft.com/office/drawing/2014/main" xmlns="" id="{1A55643A-274C-4625-A1B7-3A8C34B04F27}"/>
              </a:ext>
            </a:extLst>
          </p:cNvPr>
          <p:cNvSpPr txBox="1"/>
          <p:nvPr/>
        </p:nvSpPr>
        <p:spPr>
          <a:xfrm>
            <a:off x="8429431" y="4878206"/>
            <a:ext cx="1773764" cy="4449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Raleway" panose="020B0003030101060003" pitchFamily="34" charset="0"/>
                <a:ea typeface="Roboto Light" panose="02000000000000000000" pitchFamily="2" charset="0"/>
                <a:cs typeface="+mn-cs"/>
              </a:rPr>
              <a:t>MORE AND MORE</a:t>
            </a:r>
            <a:endParaRPr kumimoji="0" lang="en-US" sz="667" b="1" i="0" u="none" strike="noStrike" kern="1200" cap="none" spc="0" normalizeH="0" baseline="0" noProof="0" dirty="0">
              <a:ln>
                <a:noFill/>
              </a:ln>
              <a:solidFill>
                <a:prstClr val="white"/>
              </a:solidFill>
              <a:effectLst/>
              <a:uLnTx/>
              <a:uFillTx/>
              <a:latin typeface="Raleway" panose="020B0003030101060003" pitchFamily="34" charset="0"/>
              <a:ea typeface="Roboto Light" panose="02000000000000000000" pitchFamily="2"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Light" panose="020F0302020204030204" pitchFamily="34" charset="0"/>
                <a:ea typeface="Roboto Light" panose="02000000000000000000" pitchFamily="2" charset="0"/>
                <a:cs typeface="+mn-cs"/>
              </a:rPr>
              <a:t>Dessert tiramisu sweet</a:t>
            </a:r>
            <a:endParaRPr kumimoji="0" lang="en-US" sz="1400" b="1" i="0" u="none" strike="noStrike" kern="1200" cap="none" spc="0" normalizeH="0" baseline="0" noProof="0" dirty="0">
              <a:ln>
                <a:noFill/>
              </a:ln>
              <a:solidFill>
                <a:prstClr val="white"/>
              </a:solidFill>
              <a:effectLst/>
              <a:uLnTx/>
              <a:uFillTx/>
              <a:latin typeface="Raleway" panose="020B0003030101060003" pitchFamily="34" charset="0"/>
              <a:ea typeface="+mn-ea"/>
              <a:cs typeface="+mn-cs"/>
            </a:endParaRPr>
          </a:p>
        </p:txBody>
      </p:sp>
      <p:sp>
        <p:nvSpPr>
          <p:cNvPr id="228" name="Freeform 173">
            <a:extLst>
              <a:ext uri="{FF2B5EF4-FFF2-40B4-BE49-F238E27FC236}">
                <a16:creationId xmlns:a16="http://schemas.microsoft.com/office/drawing/2014/main" xmlns="" id="{C8F9D1A7-A368-4ACD-8323-27CC436ED0C2}"/>
              </a:ext>
            </a:extLst>
          </p:cNvPr>
          <p:cNvSpPr>
            <a:spLocks noEditPoints="1"/>
          </p:cNvSpPr>
          <p:nvPr/>
        </p:nvSpPr>
        <p:spPr bwMode="auto">
          <a:xfrm>
            <a:off x="7780018" y="4947082"/>
            <a:ext cx="331459" cy="333386"/>
          </a:xfrm>
          <a:custGeom>
            <a:avLst/>
            <a:gdLst>
              <a:gd name="T0" fmla="*/ 173 w 189"/>
              <a:gd name="T1" fmla="*/ 17 h 190"/>
              <a:gd name="T2" fmla="*/ 113 w 189"/>
              <a:gd name="T3" fmla="*/ 17 h 190"/>
              <a:gd name="T4" fmla="*/ 101 w 189"/>
              <a:gd name="T5" fmla="*/ 45 h 190"/>
              <a:gd name="T6" fmla="*/ 37 w 189"/>
              <a:gd name="T7" fmla="*/ 117 h 190"/>
              <a:gd name="T8" fmla="*/ 29 w 189"/>
              <a:gd name="T9" fmla="*/ 135 h 190"/>
              <a:gd name="T10" fmla="*/ 33 w 189"/>
              <a:gd name="T11" fmla="*/ 148 h 190"/>
              <a:gd name="T12" fmla="*/ 21 w 189"/>
              <a:gd name="T13" fmla="*/ 174 h 190"/>
              <a:gd name="T14" fmla="*/ 21 w 189"/>
              <a:gd name="T15" fmla="*/ 177 h 190"/>
              <a:gd name="T16" fmla="*/ 4 w 189"/>
              <a:gd name="T17" fmla="*/ 182 h 190"/>
              <a:gd name="T18" fmla="*/ 4 w 189"/>
              <a:gd name="T19" fmla="*/ 181 h 190"/>
              <a:gd name="T20" fmla="*/ 0 w 189"/>
              <a:gd name="T21" fmla="*/ 186 h 190"/>
              <a:gd name="T22" fmla="*/ 4 w 189"/>
              <a:gd name="T23" fmla="*/ 190 h 190"/>
              <a:gd name="T24" fmla="*/ 4 w 189"/>
              <a:gd name="T25" fmla="*/ 190 h 190"/>
              <a:gd name="T26" fmla="*/ 28 w 189"/>
              <a:gd name="T27" fmla="*/ 182 h 190"/>
              <a:gd name="T28" fmla="*/ 29 w 189"/>
              <a:gd name="T29" fmla="*/ 172 h 190"/>
              <a:gd name="T30" fmla="*/ 38 w 189"/>
              <a:gd name="T31" fmla="*/ 154 h 190"/>
              <a:gd name="T32" fmla="*/ 54 w 189"/>
              <a:gd name="T33" fmla="*/ 160 h 190"/>
              <a:gd name="T34" fmla="*/ 72 w 189"/>
              <a:gd name="T35" fmla="*/ 153 h 190"/>
              <a:gd name="T36" fmla="*/ 144 w 189"/>
              <a:gd name="T37" fmla="*/ 89 h 190"/>
              <a:gd name="T38" fmla="*/ 173 w 189"/>
              <a:gd name="T39" fmla="*/ 76 h 190"/>
              <a:gd name="T40" fmla="*/ 173 w 189"/>
              <a:gd name="T41" fmla="*/ 17 h 190"/>
              <a:gd name="T42" fmla="*/ 66 w 189"/>
              <a:gd name="T43" fmla="*/ 147 h 190"/>
              <a:gd name="T44" fmla="*/ 54 w 189"/>
              <a:gd name="T45" fmla="*/ 152 h 190"/>
              <a:gd name="T46" fmla="*/ 38 w 189"/>
              <a:gd name="T47" fmla="*/ 135 h 190"/>
              <a:gd name="T48" fmla="*/ 42 w 189"/>
              <a:gd name="T49" fmla="*/ 123 h 190"/>
              <a:gd name="T50" fmla="*/ 102 w 189"/>
              <a:gd name="T51" fmla="*/ 57 h 190"/>
              <a:gd name="T52" fmla="*/ 113 w 189"/>
              <a:gd name="T53" fmla="*/ 76 h 190"/>
              <a:gd name="T54" fmla="*/ 133 w 189"/>
              <a:gd name="T55" fmla="*/ 87 h 190"/>
              <a:gd name="T56" fmla="*/ 66 w 189"/>
              <a:gd name="T57" fmla="*/ 147 h 190"/>
              <a:gd name="T58" fmla="*/ 167 w 189"/>
              <a:gd name="T59" fmla="*/ 70 h 190"/>
              <a:gd name="T60" fmla="*/ 119 w 189"/>
              <a:gd name="T61" fmla="*/ 70 h 190"/>
              <a:gd name="T62" fmla="*/ 119 w 189"/>
              <a:gd name="T63" fmla="*/ 23 h 190"/>
              <a:gd name="T64" fmla="*/ 167 w 189"/>
              <a:gd name="T65" fmla="*/ 23 h 190"/>
              <a:gd name="T66" fmla="*/ 167 w 189"/>
              <a:gd name="T67" fmla="*/ 70 h 190"/>
              <a:gd name="T68" fmla="*/ 78 w 189"/>
              <a:gd name="T69" fmla="*/ 105 h 190"/>
              <a:gd name="T70" fmla="*/ 84 w 189"/>
              <a:gd name="T71" fmla="*/ 111 h 190"/>
              <a:gd name="T72" fmla="*/ 111 w 189"/>
              <a:gd name="T73" fmla="*/ 90 h 190"/>
              <a:gd name="T74" fmla="*/ 99 w 189"/>
              <a:gd name="T75" fmla="*/ 78 h 190"/>
              <a:gd name="T76" fmla="*/ 78 w 189"/>
              <a:gd name="T77" fmla="*/ 10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9" h="190">
                <a:moveTo>
                  <a:pt x="173" y="17"/>
                </a:moveTo>
                <a:cubicBezTo>
                  <a:pt x="156" y="0"/>
                  <a:pt x="130" y="0"/>
                  <a:pt x="113" y="17"/>
                </a:cubicBezTo>
                <a:cubicBezTo>
                  <a:pt x="105" y="25"/>
                  <a:pt x="101" y="35"/>
                  <a:pt x="101" y="45"/>
                </a:cubicBezTo>
                <a:cubicBezTo>
                  <a:pt x="37" y="117"/>
                  <a:pt x="37" y="117"/>
                  <a:pt x="37" y="117"/>
                </a:cubicBezTo>
                <a:cubicBezTo>
                  <a:pt x="32" y="122"/>
                  <a:pt x="29" y="128"/>
                  <a:pt x="29" y="135"/>
                </a:cubicBezTo>
                <a:cubicBezTo>
                  <a:pt x="29" y="140"/>
                  <a:pt x="30" y="144"/>
                  <a:pt x="33" y="148"/>
                </a:cubicBezTo>
                <a:cubicBezTo>
                  <a:pt x="21" y="155"/>
                  <a:pt x="16" y="161"/>
                  <a:pt x="21" y="174"/>
                </a:cubicBezTo>
                <a:cubicBezTo>
                  <a:pt x="21" y="176"/>
                  <a:pt x="21" y="177"/>
                  <a:pt x="21" y="177"/>
                </a:cubicBezTo>
                <a:cubicBezTo>
                  <a:pt x="19" y="180"/>
                  <a:pt x="10" y="181"/>
                  <a:pt x="4" y="182"/>
                </a:cubicBezTo>
                <a:cubicBezTo>
                  <a:pt x="4" y="182"/>
                  <a:pt x="4" y="181"/>
                  <a:pt x="4" y="181"/>
                </a:cubicBezTo>
                <a:cubicBezTo>
                  <a:pt x="1" y="181"/>
                  <a:pt x="0" y="183"/>
                  <a:pt x="0" y="186"/>
                </a:cubicBezTo>
                <a:cubicBezTo>
                  <a:pt x="0" y="188"/>
                  <a:pt x="1" y="190"/>
                  <a:pt x="4" y="190"/>
                </a:cubicBezTo>
                <a:cubicBezTo>
                  <a:pt x="4" y="190"/>
                  <a:pt x="4" y="190"/>
                  <a:pt x="4" y="190"/>
                </a:cubicBezTo>
                <a:cubicBezTo>
                  <a:pt x="7" y="190"/>
                  <a:pt x="22" y="190"/>
                  <a:pt x="28" y="182"/>
                </a:cubicBezTo>
                <a:cubicBezTo>
                  <a:pt x="29" y="180"/>
                  <a:pt x="30" y="176"/>
                  <a:pt x="29" y="172"/>
                </a:cubicBezTo>
                <a:cubicBezTo>
                  <a:pt x="26" y="164"/>
                  <a:pt x="27" y="161"/>
                  <a:pt x="38" y="154"/>
                </a:cubicBezTo>
                <a:cubicBezTo>
                  <a:pt x="43" y="158"/>
                  <a:pt x="48" y="160"/>
                  <a:pt x="54" y="160"/>
                </a:cubicBezTo>
                <a:cubicBezTo>
                  <a:pt x="61" y="160"/>
                  <a:pt x="68" y="158"/>
                  <a:pt x="72" y="153"/>
                </a:cubicBezTo>
                <a:cubicBezTo>
                  <a:pt x="144" y="89"/>
                  <a:pt x="144" y="89"/>
                  <a:pt x="144" y="89"/>
                </a:cubicBezTo>
                <a:cubicBezTo>
                  <a:pt x="155" y="88"/>
                  <a:pt x="165" y="84"/>
                  <a:pt x="173" y="76"/>
                </a:cubicBezTo>
                <a:cubicBezTo>
                  <a:pt x="189" y="60"/>
                  <a:pt x="189" y="33"/>
                  <a:pt x="173" y="17"/>
                </a:cubicBezTo>
                <a:close/>
                <a:moveTo>
                  <a:pt x="66" y="147"/>
                </a:moveTo>
                <a:cubicBezTo>
                  <a:pt x="63" y="150"/>
                  <a:pt x="59" y="152"/>
                  <a:pt x="54" y="152"/>
                </a:cubicBezTo>
                <a:cubicBezTo>
                  <a:pt x="45" y="152"/>
                  <a:pt x="38" y="144"/>
                  <a:pt x="38" y="135"/>
                </a:cubicBezTo>
                <a:cubicBezTo>
                  <a:pt x="38" y="130"/>
                  <a:pt x="39" y="126"/>
                  <a:pt x="42" y="123"/>
                </a:cubicBezTo>
                <a:cubicBezTo>
                  <a:pt x="102" y="57"/>
                  <a:pt x="102" y="57"/>
                  <a:pt x="102" y="57"/>
                </a:cubicBezTo>
                <a:cubicBezTo>
                  <a:pt x="104" y="64"/>
                  <a:pt x="108" y="71"/>
                  <a:pt x="113" y="76"/>
                </a:cubicBezTo>
                <a:cubicBezTo>
                  <a:pt x="119" y="82"/>
                  <a:pt x="126" y="86"/>
                  <a:pt x="133" y="87"/>
                </a:cubicBezTo>
                <a:lnTo>
                  <a:pt x="66" y="147"/>
                </a:lnTo>
                <a:close/>
                <a:moveTo>
                  <a:pt x="167" y="70"/>
                </a:moveTo>
                <a:cubicBezTo>
                  <a:pt x="154" y="84"/>
                  <a:pt x="132" y="84"/>
                  <a:pt x="119" y="70"/>
                </a:cubicBezTo>
                <a:cubicBezTo>
                  <a:pt x="106" y="57"/>
                  <a:pt x="106" y="36"/>
                  <a:pt x="119" y="23"/>
                </a:cubicBezTo>
                <a:cubicBezTo>
                  <a:pt x="132" y="10"/>
                  <a:pt x="154" y="10"/>
                  <a:pt x="167" y="23"/>
                </a:cubicBezTo>
                <a:cubicBezTo>
                  <a:pt x="180" y="36"/>
                  <a:pt x="180" y="57"/>
                  <a:pt x="167" y="70"/>
                </a:cubicBezTo>
                <a:close/>
                <a:moveTo>
                  <a:pt x="78" y="105"/>
                </a:moveTo>
                <a:cubicBezTo>
                  <a:pt x="84" y="111"/>
                  <a:pt x="84" y="111"/>
                  <a:pt x="84" y="111"/>
                </a:cubicBezTo>
                <a:cubicBezTo>
                  <a:pt x="111" y="90"/>
                  <a:pt x="111" y="90"/>
                  <a:pt x="111" y="90"/>
                </a:cubicBezTo>
                <a:cubicBezTo>
                  <a:pt x="99" y="78"/>
                  <a:pt x="99" y="78"/>
                  <a:pt x="99" y="78"/>
                </a:cubicBezTo>
                <a:lnTo>
                  <a:pt x="78" y="105"/>
                </a:lnTo>
                <a:close/>
              </a:path>
            </a:pathLst>
          </a:custGeom>
          <a:solidFill>
            <a:srgbClr val="1C5688"/>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229" name="Oval 71">
            <a:extLst>
              <a:ext uri="{FF2B5EF4-FFF2-40B4-BE49-F238E27FC236}">
                <a16:creationId xmlns:a16="http://schemas.microsoft.com/office/drawing/2014/main" xmlns="" id="{0F1F7C65-D9F2-4137-9C16-6A3AD38D638A}"/>
              </a:ext>
            </a:extLst>
          </p:cNvPr>
          <p:cNvSpPr>
            <a:spLocks noChangeAspect="1"/>
          </p:cNvSpPr>
          <p:nvPr/>
        </p:nvSpPr>
        <p:spPr>
          <a:xfrm>
            <a:off x="7582850" y="4750876"/>
            <a:ext cx="725793" cy="725793"/>
          </a:xfrm>
          <a:prstGeom prst="ellipse">
            <a:avLst/>
          </a:prstGeom>
          <a:noFill/>
          <a:ln w="12700" cap="flat" cmpd="sng" algn="ctr">
            <a:solidFill>
              <a:srgbClr val="1C5688"/>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230" name="TextBox 72">
            <a:extLst>
              <a:ext uri="{FF2B5EF4-FFF2-40B4-BE49-F238E27FC236}">
                <a16:creationId xmlns:a16="http://schemas.microsoft.com/office/drawing/2014/main" xmlns="" id="{906D1892-F75E-4DE0-961F-D4BC5A488754}"/>
              </a:ext>
            </a:extLst>
          </p:cNvPr>
          <p:cNvSpPr txBox="1"/>
          <p:nvPr/>
        </p:nvSpPr>
        <p:spPr>
          <a:xfrm>
            <a:off x="1906559" y="4878206"/>
            <a:ext cx="1773764" cy="44496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Raleway" panose="020B0003030101060003" pitchFamily="34" charset="0"/>
                <a:ea typeface="Roboto Light" panose="02000000000000000000" pitchFamily="2" charset="0"/>
                <a:cs typeface="+mn-cs"/>
              </a:rPr>
              <a:t>CORTEX MORTEX</a:t>
            </a:r>
            <a:endParaRPr kumimoji="0" lang="en-US" sz="667" b="1" i="0" u="none" strike="noStrike" kern="1200" cap="none" spc="0" normalizeH="0" baseline="0" noProof="0" dirty="0">
              <a:ln>
                <a:noFill/>
              </a:ln>
              <a:solidFill>
                <a:prstClr val="white"/>
              </a:solidFill>
              <a:effectLst/>
              <a:uLnTx/>
              <a:uFillTx/>
              <a:latin typeface="Raleway" panose="020B0003030101060003" pitchFamily="34" charset="0"/>
              <a:ea typeface="Roboto Light" panose="02000000000000000000" pitchFamily="2" charset="0"/>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Light" panose="020F0302020204030204" pitchFamily="34" charset="0"/>
                <a:ea typeface="Roboto Light" panose="02000000000000000000" pitchFamily="2" charset="0"/>
                <a:cs typeface="+mn-cs"/>
              </a:rPr>
              <a:t>Dessert tiramisu sweet</a:t>
            </a:r>
            <a:endParaRPr kumimoji="0" lang="en-US" sz="1400" b="1" i="0" u="none" strike="noStrike" kern="1200" cap="none" spc="0" normalizeH="0" baseline="0" noProof="0" dirty="0">
              <a:ln>
                <a:noFill/>
              </a:ln>
              <a:solidFill>
                <a:prstClr val="white"/>
              </a:solidFill>
              <a:effectLst/>
              <a:uLnTx/>
              <a:uFillTx/>
              <a:latin typeface="Raleway" panose="020B0003030101060003" pitchFamily="34" charset="0"/>
              <a:ea typeface="+mn-ea"/>
              <a:cs typeface="+mn-cs"/>
            </a:endParaRPr>
          </a:p>
        </p:txBody>
      </p:sp>
      <p:sp>
        <p:nvSpPr>
          <p:cNvPr id="231" name="Oval 73">
            <a:extLst>
              <a:ext uri="{FF2B5EF4-FFF2-40B4-BE49-F238E27FC236}">
                <a16:creationId xmlns:a16="http://schemas.microsoft.com/office/drawing/2014/main" xmlns="" id="{615D1EEB-A28A-434D-877A-C2C115BF785D}"/>
              </a:ext>
            </a:extLst>
          </p:cNvPr>
          <p:cNvSpPr>
            <a:spLocks noChangeAspect="1"/>
          </p:cNvSpPr>
          <p:nvPr/>
        </p:nvSpPr>
        <p:spPr>
          <a:xfrm>
            <a:off x="3807555" y="4750876"/>
            <a:ext cx="725793" cy="725793"/>
          </a:xfrm>
          <a:prstGeom prst="ellipse">
            <a:avLst/>
          </a:prstGeom>
          <a:noFill/>
          <a:ln w="12700" cap="flat" cmpd="sng" algn="ctr">
            <a:solidFill>
              <a:srgbClr val="0BD0D9"/>
            </a:solidFill>
            <a:prstDash val="solid"/>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232" name="Freeform 477">
            <a:extLst>
              <a:ext uri="{FF2B5EF4-FFF2-40B4-BE49-F238E27FC236}">
                <a16:creationId xmlns:a16="http://schemas.microsoft.com/office/drawing/2014/main" xmlns="" id="{7A4BC7C0-B333-4D0D-980B-E8AAAC0305B8}"/>
              </a:ext>
            </a:extLst>
          </p:cNvPr>
          <p:cNvSpPr>
            <a:spLocks noEditPoints="1"/>
          </p:cNvSpPr>
          <p:nvPr/>
        </p:nvSpPr>
        <p:spPr bwMode="auto">
          <a:xfrm>
            <a:off x="4068059" y="4953949"/>
            <a:ext cx="204787" cy="320038"/>
          </a:xfrm>
          <a:custGeom>
            <a:avLst/>
            <a:gdLst>
              <a:gd name="T0" fmla="*/ 55 w 118"/>
              <a:gd name="T1" fmla="*/ 118 h 185"/>
              <a:gd name="T2" fmla="*/ 51 w 118"/>
              <a:gd name="T3" fmla="*/ 122 h 185"/>
              <a:gd name="T4" fmla="*/ 55 w 118"/>
              <a:gd name="T5" fmla="*/ 126 h 185"/>
              <a:gd name="T6" fmla="*/ 59 w 118"/>
              <a:gd name="T7" fmla="*/ 122 h 185"/>
              <a:gd name="T8" fmla="*/ 55 w 118"/>
              <a:gd name="T9" fmla="*/ 118 h 185"/>
              <a:gd name="T10" fmla="*/ 46 w 118"/>
              <a:gd name="T11" fmla="*/ 152 h 185"/>
              <a:gd name="T12" fmla="*/ 42 w 118"/>
              <a:gd name="T13" fmla="*/ 156 h 185"/>
              <a:gd name="T14" fmla="*/ 46 w 118"/>
              <a:gd name="T15" fmla="*/ 160 h 185"/>
              <a:gd name="T16" fmla="*/ 51 w 118"/>
              <a:gd name="T17" fmla="*/ 156 h 185"/>
              <a:gd name="T18" fmla="*/ 46 w 118"/>
              <a:gd name="T19" fmla="*/ 152 h 185"/>
              <a:gd name="T20" fmla="*/ 51 w 118"/>
              <a:gd name="T21" fmla="*/ 93 h 185"/>
              <a:gd name="T22" fmla="*/ 42 w 118"/>
              <a:gd name="T23" fmla="*/ 84 h 185"/>
              <a:gd name="T24" fmla="*/ 34 w 118"/>
              <a:gd name="T25" fmla="*/ 93 h 185"/>
              <a:gd name="T26" fmla="*/ 42 w 118"/>
              <a:gd name="T27" fmla="*/ 101 h 185"/>
              <a:gd name="T28" fmla="*/ 51 w 118"/>
              <a:gd name="T29" fmla="*/ 93 h 185"/>
              <a:gd name="T30" fmla="*/ 110 w 118"/>
              <a:gd name="T31" fmla="*/ 0 h 185"/>
              <a:gd name="T32" fmla="*/ 8 w 118"/>
              <a:gd name="T33" fmla="*/ 0 h 185"/>
              <a:gd name="T34" fmla="*/ 0 w 118"/>
              <a:gd name="T35" fmla="*/ 8 h 185"/>
              <a:gd name="T36" fmla="*/ 0 w 118"/>
              <a:gd name="T37" fmla="*/ 17 h 185"/>
              <a:gd name="T38" fmla="*/ 8 w 118"/>
              <a:gd name="T39" fmla="*/ 25 h 185"/>
              <a:gd name="T40" fmla="*/ 17 w 118"/>
              <a:gd name="T41" fmla="*/ 25 h 185"/>
              <a:gd name="T42" fmla="*/ 17 w 118"/>
              <a:gd name="T43" fmla="*/ 143 h 185"/>
              <a:gd name="T44" fmla="*/ 59 w 118"/>
              <a:gd name="T45" fmla="*/ 185 h 185"/>
              <a:gd name="T46" fmla="*/ 101 w 118"/>
              <a:gd name="T47" fmla="*/ 143 h 185"/>
              <a:gd name="T48" fmla="*/ 101 w 118"/>
              <a:gd name="T49" fmla="*/ 25 h 185"/>
              <a:gd name="T50" fmla="*/ 110 w 118"/>
              <a:gd name="T51" fmla="*/ 25 h 185"/>
              <a:gd name="T52" fmla="*/ 118 w 118"/>
              <a:gd name="T53" fmla="*/ 17 h 185"/>
              <a:gd name="T54" fmla="*/ 118 w 118"/>
              <a:gd name="T55" fmla="*/ 8 h 185"/>
              <a:gd name="T56" fmla="*/ 110 w 118"/>
              <a:gd name="T57" fmla="*/ 0 h 185"/>
              <a:gd name="T58" fmla="*/ 93 w 118"/>
              <a:gd name="T59" fmla="*/ 143 h 185"/>
              <a:gd name="T60" fmla="*/ 59 w 118"/>
              <a:gd name="T61" fmla="*/ 177 h 185"/>
              <a:gd name="T62" fmla="*/ 25 w 118"/>
              <a:gd name="T63" fmla="*/ 143 h 185"/>
              <a:gd name="T64" fmla="*/ 25 w 118"/>
              <a:gd name="T65" fmla="*/ 55 h 185"/>
              <a:gd name="T66" fmla="*/ 45 w 118"/>
              <a:gd name="T67" fmla="*/ 59 h 185"/>
              <a:gd name="T68" fmla="*/ 57 w 118"/>
              <a:gd name="T69" fmla="*/ 57 h 185"/>
              <a:gd name="T70" fmla="*/ 82 w 118"/>
              <a:gd name="T71" fmla="*/ 47 h 185"/>
              <a:gd name="T72" fmla="*/ 93 w 118"/>
              <a:gd name="T73" fmla="*/ 43 h 185"/>
              <a:gd name="T74" fmla="*/ 93 w 118"/>
              <a:gd name="T75" fmla="*/ 143 h 185"/>
              <a:gd name="T76" fmla="*/ 93 w 118"/>
              <a:gd name="T77" fmla="*/ 34 h 185"/>
              <a:gd name="T78" fmla="*/ 79 w 118"/>
              <a:gd name="T79" fmla="*/ 40 h 185"/>
              <a:gd name="T80" fmla="*/ 55 w 118"/>
              <a:gd name="T81" fmla="*/ 50 h 185"/>
              <a:gd name="T82" fmla="*/ 25 w 118"/>
              <a:gd name="T83" fmla="*/ 46 h 185"/>
              <a:gd name="T84" fmla="*/ 25 w 118"/>
              <a:gd name="T85" fmla="*/ 25 h 185"/>
              <a:gd name="T86" fmla="*/ 93 w 118"/>
              <a:gd name="T87" fmla="*/ 25 h 185"/>
              <a:gd name="T88" fmla="*/ 93 w 118"/>
              <a:gd name="T89" fmla="*/ 34 h 185"/>
              <a:gd name="T90" fmla="*/ 110 w 118"/>
              <a:gd name="T91" fmla="*/ 17 h 185"/>
              <a:gd name="T92" fmla="*/ 8 w 118"/>
              <a:gd name="T93" fmla="*/ 17 h 185"/>
              <a:gd name="T94" fmla="*/ 8 w 118"/>
              <a:gd name="T95" fmla="*/ 8 h 185"/>
              <a:gd name="T96" fmla="*/ 110 w 118"/>
              <a:gd name="T97" fmla="*/ 8 h 185"/>
              <a:gd name="T98" fmla="*/ 110 w 118"/>
              <a:gd name="T99" fmla="*/ 17 h 185"/>
              <a:gd name="T100" fmla="*/ 72 w 118"/>
              <a:gd name="T101" fmla="*/ 135 h 185"/>
              <a:gd name="T102" fmla="*/ 68 w 118"/>
              <a:gd name="T103" fmla="*/ 139 h 185"/>
              <a:gd name="T104" fmla="*/ 72 w 118"/>
              <a:gd name="T105" fmla="*/ 143 h 185"/>
              <a:gd name="T106" fmla="*/ 76 w 118"/>
              <a:gd name="T107" fmla="*/ 139 h 185"/>
              <a:gd name="T108" fmla="*/ 72 w 118"/>
              <a:gd name="T109" fmla="*/ 135 h 185"/>
              <a:gd name="T110" fmla="*/ 76 w 118"/>
              <a:gd name="T111" fmla="*/ 67 h 185"/>
              <a:gd name="T112" fmla="*/ 68 w 118"/>
              <a:gd name="T113" fmla="*/ 76 h 185"/>
              <a:gd name="T114" fmla="*/ 76 w 118"/>
              <a:gd name="T115" fmla="*/ 84 h 185"/>
              <a:gd name="T116" fmla="*/ 84 w 118"/>
              <a:gd name="T117" fmla="*/ 76 h 185"/>
              <a:gd name="T118" fmla="*/ 76 w 118"/>
              <a:gd name="T119" fmla="*/ 6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8" h="185">
                <a:moveTo>
                  <a:pt x="55" y="118"/>
                </a:moveTo>
                <a:cubicBezTo>
                  <a:pt x="53" y="118"/>
                  <a:pt x="51" y="120"/>
                  <a:pt x="51" y="122"/>
                </a:cubicBezTo>
                <a:cubicBezTo>
                  <a:pt x="51" y="124"/>
                  <a:pt x="53" y="126"/>
                  <a:pt x="55" y="126"/>
                </a:cubicBezTo>
                <a:cubicBezTo>
                  <a:pt x="57" y="126"/>
                  <a:pt x="59" y="124"/>
                  <a:pt x="59" y="122"/>
                </a:cubicBezTo>
                <a:cubicBezTo>
                  <a:pt x="59" y="120"/>
                  <a:pt x="57" y="118"/>
                  <a:pt x="55" y="118"/>
                </a:cubicBezTo>
                <a:close/>
                <a:moveTo>
                  <a:pt x="46" y="152"/>
                </a:moveTo>
                <a:cubicBezTo>
                  <a:pt x="44" y="152"/>
                  <a:pt x="42" y="154"/>
                  <a:pt x="42" y="156"/>
                </a:cubicBezTo>
                <a:cubicBezTo>
                  <a:pt x="42" y="158"/>
                  <a:pt x="44" y="160"/>
                  <a:pt x="46" y="160"/>
                </a:cubicBezTo>
                <a:cubicBezTo>
                  <a:pt x="49" y="160"/>
                  <a:pt x="51" y="158"/>
                  <a:pt x="51" y="156"/>
                </a:cubicBezTo>
                <a:cubicBezTo>
                  <a:pt x="51" y="154"/>
                  <a:pt x="49" y="152"/>
                  <a:pt x="46" y="152"/>
                </a:cubicBezTo>
                <a:close/>
                <a:moveTo>
                  <a:pt x="51" y="93"/>
                </a:moveTo>
                <a:cubicBezTo>
                  <a:pt x="51" y="88"/>
                  <a:pt x="47" y="84"/>
                  <a:pt x="42" y="84"/>
                </a:cubicBezTo>
                <a:cubicBezTo>
                  <a:pt x="38" y="84"/>
                  <a:pt x="34" y="88"/>
                  <a:pt x="34" y="93"/>
                </a:cubicBezTo>
                <a:cubicBezTo>
                  <a:pt x="34" y="97"/>
                  <a:pt x="38" y="101"/>
                  <a:pt x="42" y="101"/>
                </a:cubicBezTo>
                <a:cubicBezTo>
                  <a:pt x="47" y="101"/>
                  <a:pt x="51" y="97"/>
                  <a:pt x="51" y="93"/>
                </a:cubicBezTo>
                <a:close/>
                <a:moveTo>
                  <a:pt x="110" y="0"/>
                </a:moveTo>
                <a:cubicBezTo>
                  <a:pt x="8" y="0"/>
                  <a:pt x="8" y="0"/>
                  <a:pt x="8" y="0"/>
                </a:cubicBezTo>
                <a:cubicBezTo>
                  <a:pt x="4" y="0"/>
                  <a:pt x="0" y="4"/>
                  <a:pt x="0" y="8"/>
                </a:cubicBezTo>
                <a:cubicBezTo>
                  <a:pt x="0" y="17"/>
                  <a:pt x="0" y="17"/>
                  <a:pt x="0" y="17"/>
                </a:cubicBezTo>
                <a:cubicBezTo>
                  <a:pt x="0" y="21"/>
                  <a:pt x="4" y="25"/>
                  <a:pt x="8" y="25"/>
                </a:cubicBezTo>
                <a:cubicBezTo>
                  <a:pt x="17" y="25"/>
                  <a:pt x="17" y="25"/>
                  <a:pt x="17" y="25"/>
                </a:cubicBezTo>
                <a:cubicBezTo>
                  <a:pt x="17" y="143"/>
                  <a:pt x="17" y="143"/>
                  <a:pt x="17" y="143"/>
                </a:cubicBezTo>
                <a:cubicBezTo>
                  <a:pt x="17" y="166"/>
                  <a:pt x="36" y="185"/>
                  <a:pt x="59" y="185"/>
                </a:cubicBezTo>
                <a:cubicBezTo>
                  <a:pt x="82" y="185"/>
                  <a:pt x="101" y="166"/>
                  <a:pt x="101" y="143"/>
                </a:cubicBezTo>
                <a:cubicBezTo>
                  <a:pt x="101" y="25"/>
                  <a:pt x="101" y="25"/>
                  <a:pt x="101" y="25"/>
                </a:cubicBezTo>
                <a:cubicBezTo>
                  <a:pt x="110" y="25"/>
                  <a:pt x="110" y="25"/>
                  <a:pt x="110" y="25"/>
                </a:cubicBezTo>
                <a:cubicBezTo>
                  <a:pt x="114" y="25"/>
                  <a:pt x="118" y="21"/>
                  <a:pt x="118" y="17"/>
                </a:cubicBezTo>
                <a:cubicBezTo>
                  <a:pt x="118" y="8"/>
                  <a:pt x="118" y="8"/>
                  <a:pt x="118" y="8"/>
                </a:cubicBezTo>
                <a:cubicBezTo>
                  <a:pt x="118" y="4"/>
                  <a:pt x="114" y="0"/>
                  <a:pt x="110" y="0"/>
                </a:cubicBezTo>
                <a:close/>
                <a:moveTo>
                  <a:pt x="93" y="143"/>
                </a:moveTo>
                <a:cubicBezTo>
                  <a:pt x="93" y="162"/>
                  <a:pt x="78" y="177"/>
                  <a:pt x="59" y="177"/>
                </a:cubicBezTo>
                <a:cubicBezTo>
                  <a:pt x="40" y="177"/>
                  <a:pt x="25" y="162"/>
                  <a:pt x="25" y="143"/>
                </a:cubicBezTo>
                <a:cubicBezTo>
                  <a:pt x="25" y="55"/>
                  <a:pt x="25" y="55"/>
                  <a:pt x="25" y="55"/>
                </a:cubicBezTo>
                <a:cubicBezTo>
                  <a:pt x="31" y="57"/>
                  <a:pt x="38" y="59"/>
                  <a:pt x="45" y="59"/>
                </a:cubicBezTo>
                <a:cubicBezTo>
                  <a:pt x="49" y="59"/>
                  <a:pt x="53" y="58"/>
                  <a:pt x="57" y="57"/>
                </a:cubicBezTo>
                <a:cubicBezTo>
                  <a:pt x="68" y="54"/>
                  <a:pt x="76" y="50"/>
                  <a:pt x="82" y="47"/>
                </a:cubicBezTo>
                <a:cubicBezTo>
                  <a:pt x="86" y="45"/>
                  <a:pt x="90" y="44"/>
                  <a:pt x="93" y="43"/>
                </a:cubicBezTo>
                <a:lnTo>
                  <a:pt x="93" y="143"/>
                </a:lnTo>
                <a:close/>
                <a:moveTo>
                  <a:pt x="93" y="34"/>
                </a:moveTo>
                <a:cubicBezTo>
                  <a:pt x="88" y="36"/>
                  <a:pt x="84" y="38"/>
                  <a:pt x="79" y="40"/>
                </a:cubicBezTo>
                <a:cubicBezTo>
                  <a:pt x="72" y="43"/>
                  <a:pt x="65" y="46"/>
                  <a:pt x="55" y="50"/>
                </a:cubicBezTo>
                <a:cubicBezTo>
                  <a:pt x="44" y="53"/>
                  <a:pt x="34" y="50"/>
                  <a:pt x="25" y="46"/>
                </a:cubicBezTo>
                <a:cubicBezTo>
                  <a:pt x="25" y="25"/>
                  <a:pt x="25" y="25"/>
                  <a:pt x="25" y="25"/>
                </a:cubicBezTo>
                <a:cubicBezTo>
                  <a:pt x="93" y="25"/>
                  <a:pt x="93" y="25"/>
                  <a:pt x="93" y="25"/>
                </a:cubicBezTo>
                <a:lnTo>
                  <a:pt x="93" y="34"/>
                </a:lnTo>
                <a:close/>
                <a:moveTo>
                  <a:pt x="110" y="17"/>
                </a:moveTo>
                <a:cubicBezTo>
                  <a:pt x="8" y="17"/>
                  <a:pt x="8" y="17"/>
                  <a:pt x="8" y="17"/>
                </a:cubicBezTo>
                <a:cubicBezTo>
                  <a:pt x="8" y="8"/>
                  <a:pt x="8" y="8"/>
                  <a:pt x="8" y="8"/>
                </a:cubicBezTo>
                <a:cubicBezTo>
                  <a:pt x="110" y="8"/>
                  <a:pt x="110" y="8"/>
                  <a:pt x="110" y="8"/>
                </a:cubicBezTo>
                <a:lnTo>
                  <a:pt x="110" y="17"/>
                </a:lnTo>
                <a:close/>
                <a:moveTo>
                  <a:pt x="72" y="135"/>
                </a:moveTo>
                <a:cubicBezTo>
                  <a:pt x="69" y="135"/>
                  <a:pt x="68" y="137"/>
                  <a:pt x="68" y="139"/>
                </a:cubicBezTo>
                <a:cubicBezTo>
                  <a:pt x="68" y="141"/>
                  <a:pt x="69" y="143"/>
                  <a:pt x="72" y="143"/>
                </a:cubicBezTo>
                <a:cubicBezTo>
                  <a:pt x="74" y="143"/>
                  <a:pt x="76" y="141"/>
                  <a:pt x="76" y="139"/>
                </a:cubicBezTo>
                <a:cubicBezTo>
                  <a:pt x="76" y="137"/>
                  <a:pt x="74" y="135"/>
                  <a:pt x="72" y="135"/>
                </a:cubicBezTo>
                <a:close/>
                <a:moveTo>
                  <a:pt x="76" y="67"/>
                </a:moveTo>
                <a:cubicBezTo>
                  <a:pt x="71" y="67"/>
                  <a:pt x="68" y="71"/>
                  <a:pt x="68" y="76"/>
                </a:cubicBezTo>
                <a:cubicBezTo>
                  <a:pt x="68" y="80"/>
                  <a:pt x="71" y="84"/>
                  <a:pt x="76" y="84"/>
                </a:cubicBezTo>
                <a:cubicBezTo>
                  <a:pt x="81" y="84"/>
                  <a:pt x="84" y="80"/>
                  <a:pt x="84" y="76"/>
                </a:cubicBezTo>
                <a:cubicBezTo>
                  <a:pt x="84" y="71"/>
                  <a:pt x="81" y="67"/>
                  <a:pt x="76" y="67"/>
                </a:cubicBezTo>
                <a:close/>
              </a:path>
            </a:pathLst>
          </a:custGeom>
          <a:solidFill>
            <a:srgbClr val="5E85CA"/>
          </a:solidFill>
          <a:ln>
            <a:solidFill>
              <a:srgbClr val="0BD0D9"/>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等线" panose="020F0502020204030204"/>
              <a:ea typeface="+mn-ea"/>
              <a:cs typeface="+mn-cs"/>
            </a:endParaRPr>
          </a:p>
        </p:txBody>
      </p:sp>
    </p:spTree>
    <p:extLst>
      <p:ext uri="{BB962C8B-B14F-4D97-AF65-F5344CB8AC3E}">
        <p14:creationId xmlns:p14="http://schemas.microsoft.com/office/powerpoint/2010/main" xmlns="" val="9714875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sp>
        <p:nvSpPr>
          <p:cNvPr id="92" name="文本框 91">
            <a:extLst>
              <a:ext uri="{FF2B5EF4-FFF2-40B4-BE49-F238E27FC236}">
                <a16:creationId xmlns:a16="http://schemas.microsoft.com/office/drawing/2014/main" xmlns="" id="{7C3024D5-9387-4889-85A8-B232AA5D5E87}"/>
              </a:ext>
            </a:extLst>
          </p:cNvPr>
          <p:cNvSpPr txBox="1">
            <a:spLocks noChangeAspect="1"/>
          </p:cNvSpPr>
          <p:nvPr/>
        </p:nvSpPr>
        <p:spPr>
          <a:xfrm>
            <a:off x="2754989" y="1146181"/>
            <a:ext cx="1525651"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2000" b="1"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递进关系</a:t>
            </a:r>
          </a:p>
        </p:txBody>
      </p:sp>
      <p:sp>
        <p:nvSpPr>
          <p:cNvPr id="93" name="文本框 92">
            <a:extLst>
              <a:ext uri="{FF2B5EF4-FFF2-40B4-BE49-F238E27FC236}">
                <a16:creationId xmlns:a16="http://schemas.microsoft.com/office/drawing/2014/main" xmlns="" id="{B95AE166-9B8B-4042-A81D-423CB0F0DF17}"/>
              </a:ext>
            </a:extLst>
          </p:cNvPr>
          <p:cNvSpPr txBox="1">
            <a:spLocks noChangeAspect="1"/>
          </p:cNvSpPr>
          <p:nvPr/>
        </p:nvSpPr>
        <p:spPr>
          <a:xfrm>
            <a:off x="4460640" y="1146181"/>
            <a:ext cx="1525651"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2000" b="1"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循环关系</a:t>
            </a:r>
          </a:p>
        </p:txBody>
      </p:sp>
      <p:sp>
        <p:nvSpPr>
          <p:cNvPr id="94" name="文本框 93">
            <a:extLst>
              <a:ext uri="{FF2B5EF4-FFF2-40B4-BE49-F238E27FC236}">
                <a16:creationId xmlns:a16="http://schemas.microsoft.com/office/drawing/2014/main" xmlns="" id="{B3B7D4FB-8E9E-4CE5-80B8-2910CFEA496E}"/>
              </a:ext>
            </a:extLst>
          </p:cNvPr>
          <p:cNvSpPr txBox="1">
            <a:spLocks noChangeAspect="1"/>
          </p:cNvSpPr>
          <p:nvPr/>
        </p:nvSpPr>
        <p:spPr>
          <a:xfrm>
            <a:off x="6166291" y="1146181"/>
            <a:ext cx="1525651"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2000" b="1"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包含关系</a:t>
            </a:r>
          </a:p>
        </p:txBody>
      </p:sp>
      <p:sp>
        <p:nvSpPr>
          <p:cNvPr id="95" name="文本框 94">
            <a:extLst>
              <a:ext uri="{FF2B5EF4-FFF2-40B4-BE49-F238E27FC236}">
                <a16:creationId xmlns:a16="http://schemas.microsoft.com/office/drawing/2014/main" xmlns="" id="{B88C115D-9A54-4383-A44E-FCE286ED41F8}"/>
              </a:ext>
            </a:extLst>
          </p:cNvPr>
          <p:cNvSpPr txBox="1">
            <a:spLocks noChangeAspect="1"/>
          </p:cNvSpPr>
          <p:nvPr/>
        </p:nvSpPr>
        <p:spPr>
          <a:xfrm>
            <a:off x="9577593" y="1146181"/>
            <a:ext cx="1525651"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2000" b="1"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等级关系</a:t>
            </a:r>
          </a:p>
        </p:txBody>
      </p:sp>
      <p:sp>
        <p:nvSpPr>
          <p:cNvPr id="96" name="文本框 95">
            <a:extLst>
              <a:ext uri="{FF2B5EF4-FFF2-40B4-BE49-F238E27FC236}">
                <a16:creationId xmlns:a16="http://schemas.microsoft.com/office/drawing/2014/main" xmlns="" id="{403F05BB-4804-4B38-9A09-289FBF04AA43}"/>
              </a:ext>
            </a:extLst>
          </p:cNvPr>
          <p:cNvSpPr txBox="1">
            <a:spLocks noChangeAspect="1"/>
          </p:cNvSpPr>
          <p:nvPr/>
        </p:nvSpPr>
        <p:spPr>
          <a:xfrm>
            <a:off x="7871942" y="1146181"/>
            <a:ext cx="1525651"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2000" b="1"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对比关系</a:t>
            </a:r>
          </a:p>
        </p:txBody>
      </p:sp>
      <p:sp>
        <p:nvSpPr>
          <p:cNvPr id="97" name="矩形 96">
            <a:extLst>
              <a:ext uri="{FF2B5EF4-FFF2-40B4-BE49-F238E27FC236}">
                <a16:creationId xmlns:a16="http://schemas.microsoft.com/office/drawing/2014/main" xmlns="" id="{C9C737CE-84DE-4FF6-8E7F-7FC7246F22F4}"/>
              </a:ext>
            </a:extLst>
          </p:cNvPr>
          <p:cNvSpPr/>
          <p:nvPr/>
        </p:nvSpPr>
        <p:spPr>
          <a:xfrm>
            <a:off x="1169884" y="1146180"/>
            <a:ext cx="1284558" cy="338556"/>
          </a:xfrm>
          <a:prstGeom prst="rect">
            <a:avLst/>
          </a:prstGeom>
          <a:solidFill>
            <a:srgbClr val="0BD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a:ln>
                  <a:noFill/>
                </a:ln>
                <a:solidFill>
                  <a:srgbClr val="0A0F23"/>
                </a:solidFill>
                <a:effectLst/>
                <a:uLnTx/>
                <a:uFillTx/>
                <a:latin typeface="微软雅黑" panose="020B0503020204020204" pitchFamily="34" charset="-122"/>
                <a:ea typeface="微软雅黑" panose="020B0503020204020204" pitchFamily="34" charset="-122"/>
                <a:cs typeface="+mn-cs"/>
              </a:rPr>
              <a:t>并列关系</a:t>
            </a:r>
            <a:endParaRPr kumimoji="0" lang="zh-CN" altLang="en-US" sz="1600" b="1" i="0" u="none" strike="noStrike" kern="1200" cap="none" spc="0" normalizeH="0" baseline="0" noProof="0" dirty="0">
              <a:ln>
                <a:noFill/>
              </a:ln>
              <a:solidFill>
                <a:srgbClr val="0A0F23"/>
              </a:solidFill>
              <a:effectLst/>
              <a:uLnTx/>
              <a:uFillTx/>
              <a:latin typeface="微软雅黑" panose="020B0503020204020204" pitchFamily="34" charset="-122"/>
              <a:ea typeface="微软雅黑" panose="020B0503020204020204" pitchFamily="34" charset="-122"/>
              <a:cs typeface="+mn-cs"/>
            </a:endParaRPr>
          </a:p>
        </p:txBody>
      </p:sp>
      <p:sp>
        <p:nvSpPr>
          <p:cNvPr id="54" name="Freeform 7">
            <a:extLst>
              <a:ext uri="{FF2B5EF4-FFF2-40B4-BE49-F238E27FC236}">
                <a16:creationId xmlns:a16="http://schemas.microsoft.com/office/drawing/2014/main" xmlns="" id="{CA7F492D-64A0-488A-9114-16E9CCF5AA3A}"/>
              </a:ext>
            </a:extLst>
          </p:cNvPr>
          <p:cNvSpPr>
            <a:spLocks/>
          </p:cNvSpPr>
          <p:nvPr/>
        </p:nvSpPr>
        <p:spPr bwMode="auto">
          <a:xfrm>
            <a:off x="5110161" y="2008037"/>
            <a:ext cx="1986031" cy="1984829"/>
          </a:xfrm>
          <a:custGeom>
            <a:avLst/>
            <a:gdLst>
              <a:gd name="T0" fmla="*/ 414 w 828"/>
              <a:gd name="T1" fmla="*/ 0 h 827"/>
              <a:gd name="T2" fmla="*/ 0 w 828"/>
              <a:gd name="T3" fmla="*/ 413 h 827"/>
              <a:gd name="T4" fmla="*/ 412 w 828"/>
              <a:gd name="T5" fmla="*/ 827 h 827"/>
              <a:gd name="T6" fmla="*/ 414 w 828"/>
              <a:gd name="T7" fmla="*/ 827 h 827"/>
              <a:gd name="T8" fmla="*/ 416 w 828"/>
              <a:gd name="T9" fmla="*/ 827 h 827"/>
              <a:gd name="T10" fmla="*/ 464 w 828"/>
              <a:gd name="T11" fmla="*/ 824 h 827"/>
              <a:gd name="T12" fmla="*/ 825 w 828"/>
              <a:gd name="T13" fmla="*/ 462 h 827"/>
              <a:gd name="T14" fmla="*/ 828 w 828"/>
              <a:gd name="T15" fmla="*/ 413 h 827"/>
              <a:gd name="T16" fmla="*/ 828 w 828"/>
              <a:gd name="T17" fmla="*/ 413 h 827"/>
              <a:gd name="T18" fmla="*/ 414 w 828"/>
              <a:gd name="T19" fmla="*/ 0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8" h="827">
                <a:moveTo>
                  <a:pt x="414" y="0"/>
                </a:moveTo>
                <a:cubicBezTo>
                  <a:pt x="186" y="0"/>
                  <a:pt x="0" y="185"/>
                  <a:pt x="0" y="413"/>
                </a:cubicBezTo>
                <a:cubicBezTo>
                  <a:pt x="218" y="436"/>
                  <a:pt x="391" y="609"/>
                  <a:pt x="412" y="827"/>
                </a:cubicBezTo>
                <a:cubicBezTo>
                  <a:pt x="412" y="827"/>
                  <a:pt x="413" y="827"/>
                  <a:pt x="414" y="827"/>
                </a:cubicBezTo>
                <a:cubicBezTo>
                  <a:pt x="415" y="827"/>
                  <a:pt x="415" y="827"/>
                  <a:pt x="416" y="827"/>
                </a:cubicBezTo>
                <a:cubicBezTo>
                  <a:pt x="432" y="827"/>
                  <a:pt x="449" y="826"/>
                  <a:pt x="464" y="824"/>
                </a:cubicBezTo>
                <a:cubicBezTo>
                  <a:pt x="653" y="801"/>
                  <a:pt x="803" y="651"/>
                  <a:pt x="825" y="462"/>
                </a:cubicBezTo>
                <a:cubicBezTo>
                  <a:pt x="827" y="446"/>
                  <a:pt x="828" y="430"/>
                  <a:pt x="828" y="413"/>
                </a:cubicBezTo>
                <a:cubicBezTo>
                  <a:pt x="828" y="413"/>
                  <a:pt x="828" y="413"/>
                  <a:pt x="828" y="413"/>
                </a:cubicBezTo>
                <a:cubicBezTo>
                  <a:pt x="828" y="185"/>
                  <a:pt x="642" y="0"/>
                  <a:pt x="414" y="0"/>
                </a:cubicBezTo>
                <a:close/>
              </a:path>
            </a:pathLst>
          </a:custGeom>
          <a:solidFill>
            <a:srgbClr val="009DD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5" name="Freeform 8">
            <a:extLst>
              <a:ext uri="{FF2B5EF4-FFF2-40B4-BE49-F238E27FC236}">
                <a16:creationId xmlns:a16="http://schemas.microsoft.com/office/drawing/2014/main" xmlns="" id="{72A575C6-8748-45F9-AFB2-236ACCDE912F}"/>
              </a:ext>
            </a:extLst>
          </p:cNvPr>
          <p:cNvSpPr>
            <a:spLocks/>
          </p:cNvSpPr>
          <p:nvPr/>
        </p:nvSpPr>
        <p:spPr bwMode="auto">
          <a:xfrm>
            <a:off x="4116545" y="2992041"/>
            <a:ext cx="1986031" cy="1987232"/>
          </a:xfrm>
          <a:custGeom>
            <a:avLst/>
            <a:gdLst>
              <a:gd name="T0" fmla="*/ 825 w 828"/>
              <a:gd name="T1" fmla="*/ 366 h 828"/>
              <a:gd name="T2" fmla="*/ 465 w 828"/>
              <a:gd name="T3" fmla="*/ 3 h 828"/>
              <a:gd name="T4" fmla="*/ 416 w 828"/>
              <a:gd name="T5" fmla="*/ 0 h 828"/>
              <a:gd name="T6" fmla="*/ 414 w 828"/>
              <a:gd name="T7" fmla="*/ 0 h 828"/>
              <a:gd name="T8" fmla="*/ 0 w 828"/>
              <a:gd name="T9" fmla="*/ 414 h 828"/>
              <a:gd name="T10" fmla="*/ 414 w 828"/>
              <a:gd name="T11" fmla="*/ 828 h 828"/>
              <a:gd name="T12" fmla="*/ 417 w 828"/>
              <a:gd name="T13" fmla="*/ 828 h 828"/>
              <a:gd name="T14" fmla="*/ 828 w 828"/>
              <a:gd name="T15" fmla="*/ 416 h 828"/>
              <a:gd name="T16" fmla="*/ 828 w 828"/>
              <a:gd name="T17" fmla="*/ 414 h 828"/>
              <a:gd name="T18" fmla="*/ 828 w 828"/>
              <a:gd name="T19" fmla="*/ 414 h 828"/>
              <a:gd name="T20" fmla="*/ 825 w 828"/>
              <a:gd name="T21" fmla="*/ 366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8" h="828">
                <a:moveTo>
                  <a:pt x="825" y="366"/>
                </a:moveTo>
                <a:cubicBezTo>
                  <a:pt x="803" y="177"/>
                  <a:pt x="653" y="26"/>
                  <a:pt x="465" y="3"/>
                </a:cubicBezTo>
                <a:cubicBezTo>
                  <a:pt x="449" y="1"/>
                  <a:pt x="433" y="0"/>
                  <a:pt x="416" y="0"/>
                </a:cubicBezTo>
                <a:cubicBezTo>
                  <a:pt x="416" y="0"/>
                  <a:pt x="415" y="0"/>
                  <a:pt x="414" y="0"/>
                </a:cubicBezTo>
                <a:cubicBezTo>
                  <a:pt x="186" y="0"/>
                  <a:pt x="0" y="186"/>
                  <a:pt x="0" y="414"/>
                </a:cubicBezTo>
                <a:cubicBezTo>
                  <a:pt x="0" y="642"/>
                  <a:pt x="186" y="828"/>
                  <a:pt x="414" y="828"/>
                </a:cubicBezTo>
                <a:cubicBezTo>
                  <a:pt x="415" y="828"/>
                  <a:pt x="416" y="828"/>
                  <a:pt x="417" y="828"/>
                </a:cubicBezTo>
                <a:cubicBezTo>
                  <a:pt x="439" y="611"/>
                  <a:pt x="611" y="438"/>
                  <a:pt x="828" y="416"/>
                </a:cubicBezTo>
                <a:cubicBezTo>
                  <a:pt x="828" y="415"/>
                  <a:pt x="828" y="415"/>
                  <a:pt x="828" y="414"/>
                </a:cubicBezTo>
                <a:cubicBezTo>
                  <a:pt x="828" y="414"/>
                  <a:pt x="828" y="414"/>
                  <a:pt x="828" y="414"/>
                </a:cubicBezTo>
                <a:cubicBezTo>
                  <a:pt x="828" y="398"/>
                  <a:pt x="827" y="381"/>
                  <a:pt x="825" y="366"/>
                </a:cubicBezTo>
                <a:close/>
              </a:path>
            </a:pathLst>
          </a:custGeom>
          <a:solidFill>
            <a:srgbClr val="0F6FC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6" name="Freeform 9">
            <a:extLst>
              <a:ext uri="{FF2B5EF4-FFF2-40B4-BE49-F238E27FC236}">
                <a16:creationId xmlns:a16="http://schemas.microsoft.com/office/drawing/2014/main" xmlns="" id="{31E4A24B-CE01-4152-B365-82A2844B26B2}"/>
              </a:ext>
            </a:extLst>
          </p:cNvPr>
          <p:cNvSpPr>
            <a:spLocks/>
          </p:cNvSpPr>
          <p:nvPr/>
        </p:nvSpPr>
        <p:spPr bwMode="auto">
          <a:xfrm>
            <a:off x="6102576" y="2999250"/>
            <a:ext cx="1983627" cy="1984829"/>
          </a:xfrm>
          <a:custGeom>
            <a:avLst/>
            <a:gdLst>
              <a:gd name="T0" fmla="*/ 414 w 827"/>
              <a:gd name="T1" fmla="*/ 0 h 827"/>
              <a:gd name="T2" fmla="*/ 412 w 827"/>
              <a:gd name="T3" fmla="*/ 0 h 827"/>
              <a:gd name="T4" fmla="*/ 0 w 827"/>
              <a:gd name="T5" fmla="*/ 413 h 827"/>
              <a:gd name="T6" fmla="*/ 0 w 827"/>
              <a:gd name="T7" fmla="*/ 416 h 827"/>
              <a:gd name="T8" fmla="*/ 3 w 827"/>
              <a:gd name="T9" fmla="*/ 464 h 827"/>
              <a:gd name="T10" fmla="*/ 363 w 827"/>
              <a:gd name="T11" fmla="*/ 824 h 827"/>
              <a:gd name="T12" fmla="*/ 411 w 827"/>
              <a:gd name="T13" fmla="*/ 827 h 827"/>
              <a:gd name="T14" fmla="*/ 414 w 827"/>
              <a:gd name="T15" fmla="*/ 827 h 827"/>
              <a:gd name="T16" fmla="*/ 827 w 827"/>
              <a:gd name="T17" fmla="*/ 413 h 827"/>
              <a:gd name="T18" fmla="*/ 414 w 827"/>
              <a:gd name="T19" fmla="*/ 0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7" h="827">
                <a:moveTo>
                  <a:pt x="414" y="0"/>
                </a:moveTo>
                <a:cubicBezTo>
                  <a:pt x="413" y="0"/>
                  <a:pt x="412" y="0"/>
                  <a:pt x="412" y="0"/>
                </a:cubicBezTo>
                <a:cubicBezTo>
                  <a:pt x="390" y="218"/>
                  <a:pt x="218" y="391"/>
                  <a:pt x="0" y="413"/>
                </a:cubicBezTo>
                <a:cubicBezTo>
                  <a:pt x="0" y="414"/>
                  <a:pt x="0" y="415"/>
                  <a:pt x="0" y="416"/>
                </a:cubicBezTo>
                <a:cubicBezTo>
                  <a:pt x="0" y="432"/>
                  <a:pt x="1" y="448"/>
                  <a:pt x="3" y="464"/>
                </a:cubicBezTo>
                <a:cubicBezTo>
                  <a:pt x="26" y="652"/>
                  <a:pt x="175" y="801"/>
                  <a:pt x="363" y="824"/>
                </a:cubicBezTo>
                <a:cubicBezTo>
                  <a:pt x="379" y="826"/>
                  <a:pt x="395" y="827"/>
                  <a:pt x="411" y="827"/>
                </a:cubicBezTo>
                <a:cubicBezTo>
                  <a:pt x="412" y="827"/>
                  <a:pt x="413" y="827"/>
                  <a:pt x="414" y="827"/>
                </a:cubicBezTo>
                <a:cubicBezTo>
                  <a:pt x="642" y="827"/>
                  <a:pt x="827" y="641"/>
                  <a:pt x="827" y="413"/>
                </a:cubicBezTo>
                <a:cubicBezTo>
                  <a:pt x="827" y="185"/>
                  <a:pt x="642" y="0"/>
                  <a:pt x="414" y="0"/>
                </a:cubicBezTo>
                <a:close/>
              </a:path>
            </a:pathLst>
          </a:custGeom>
          <a:solidFill>
            <a:srgbClr val="0BD0D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7" name="Freeform 10">
            <a:extLst>
              <a:ext uri="{FF2B5EF4-FFF2-40B4-BE49-F238E27FC236}">
                <a16:creationId xmlns:a16="http://schemas.microsoft.com/office/drawing/2014/main" xmlns="" id="{3BCE3377-7561-4561-97D7-4535C89FE20C}"/>
              </a:ext>
            </a:extLst>
          </p:cNvPr>
          <p:cNvSpPr>
            <a:spLocks/>
          </p:cNvSpPr>
          <p:nvPr/>
        </p:nvSpPr>
        <p:spPr bwMode="auto">
          <a:xfrm>
            <a:off x="5105356" y="3990463"/>
            <a:ext cx="1983627" cy="1987232"/>
          </a:xfrm>
          <a:custGeom>
            <a:avLst/>
            <a:gdLst>
              <a:gd name="T0" fmla="*/ 827 w 827"/>
              <a:gd name="T1" fmla="*/ 412 h 828"/>
              <a:gd name="T2" fmla="*/ 416 w 827"/>
              <a:gd name="T3" fmla="*/ 0 h 828"/>
              <a:gd name="T4" fmla="*/ 413 w 827"/>
              <a:gd name="T5" fmla="*/ 0 h 828"/>
              <a:gd name="T6" fmla="*/ 411 w 827"/>
              <a:gd name="T7" fmla="*/ 0 h 828"/>
              <a:gd name="T8" fmla="*/ 363 w 827"/>
              <a:gd name="T9" fmla="*/ 3 h 828"/>
              <a:gd name="T10" fmla="*/ 3 w 827"/>
              <a:gd name="T11" fmla="*/ 363 h 828"/>
              <a:gd name="T12" fmla="*/ 0 w 827"/>
              <a:gd name="T13" fmla="*/ 412 h 828"/>
              <a:gd name="T14" fmla="*/ 0 w 827"/>
              <a:gd name="T15" fmla="*/ 414 h 828"/>
              <a:gd name="T16" fmla="*/ 413 w 827"/>
              <a:gd name="T17" fmla="*/ 828 h 828"/>
              <a:gd name="T18" fmla="*/ 827 w 827"/>
              <a:gd name="T19" fmla="*/ 414 h 828"/>
              <a:gd name="T20" fmla="*/ 827 w 827"/>
              <a:gd name="T21" fmla="*/ 412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7" h="828">
                <a:moveTo>
                  <a:pt x="827" y="412"/>
                </a:moveTo>
                <a:cubicBezTo>
                  <a:pt x="610" y="389"/>
                  <a:pt x="438" y="217"/>
                  <a:pt x="416" y="0"/>
                </a:cubicBezTo>
                <a:cubicBezTo>
                  <a:pt x="415" y="0"/>
                  <a:pt x="414" y="0"/>
                  <a:pt x="413" y="0"/>
                </a:cubicBezTo>
                <a:cubicBezTo>
                  <a:pt x="413" y="0"/>
                  <a:pt x="412" y="0"/>
                  <a:pt x="411" y="0"/>
                </a:cubicBezTo>
                <a:cubicBezTo>
                  <a:pt x="395" y="0"/>
                  <a:pt x="379" y="1"/>
                  <a:pt x="363" y="3"/>
                </a:cubicBezTo>
                <a:cubicBezTo>
                  <a:pt x="175" y="26"/>
                  <a:pt x="26" y="176"/>
                  <a:pt x="3" y="363"/>
                </a:cubicBezTo>
                <a:cubicBezTo>
                  <a:pt x="1" y="379"/>
                  <a:pt x="0" y="395"/>
                  <a:pt x="0" y="412"/>
                </a:cubicBezTo>
                <a:cubicBezTo>
                  <a:pt x="0" y="412"/>
                  <a:pt x="0" y="413"/>
                  <a:pt x="0" y="414"/>
                </a:cubicBezTo>
                <a:cubicBezTo>
                  <a:pt x="0" y="642"/>
                  <a:pt x="185" y="828"/>
                  <a:pt x="413" y="828"/>
                </a:cubicBezTo>
                <a:cubicBezTo>
                  <a:pt x="642" y="828"/>
                  <a:pt x="827" y="642"/>
                  <a:pt x="827" y="414"/>
                </a:cubicBezTo>
                <a:cubicBezTo>
                  <a:pt x="827" y="413"/>
                  <a:pt x="827" y="412"/>
                  <a:pt x="827" y="412"/>
                </a:cubicBezTo>
                <a:close/>
              </a:path>
            </a:pathLst>
          </a:custGeom>
          <a:solidFill>
            <a:srgbClr val="10CF9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58" name="Group 34">
            <a:extLst>
              <a:ext uri="{FF2B5EF4-FFF2-40B4-BE49-F238E27FC236}">
                <a16:creationId xmlns:a16="http://schemas.microsoft.com/office/drawing/2014/main" xmlns="" id="{944BF3C9-29AE-4243-8EC1-7495BF0C7333}"/>
              </a:ext>
            </a:extLst>
          </p:cNvPr>
          <p:cNvGrpSpPr/>
          <p:nvPr/>
        </p:nvGrpSpPr>
        <p:grpSpPr>
          <a:xfrm>
            <a:off x="5814707" y="2441789"/>
            <a:ext cx="589262" cy="659592"/>
            <a:chOff x="3471863" y="1916113"/>
            <a:chExt cx="492125" cy="550863"/>
          </a:xfrm>
          <a:solidFill>
            <a:sysClr val="window" lastClr="FFFFFF"/>
          </a:solidFill>
        </p:grpSpPr>
        <p:sp>
          <p:nvSpPr>
            <p:cNvPr id="59" name="Freeform 70">
              <a:extLst>
                <a:ext uri="{FF2B5EF4-FFF2-40B4-BE49-F238E27FC236}">
                  <a16:creationId xmlns:a16="http://schemas.microsoft.com/office/drawing/2014/main" xmlns="" id="{11C6B83A-E4AA-4608-A83D-A593667A7412}"/>
                </a:ext>
              </a:extLst>
            </p:cNvPr>
            <p:cNvSpPr>
              <a:spLocks noEditPoints="1"/>
            </p:cNvSpPr>
            <p:nvPr/>
          </p:nvSpPr>
          <p:spPr bwMode="auto">
            <a:xfrm>
              <a:off x="3633788" y="1916113"/>
              <a:ext cx="330200" cy="330200"/>
            </a:xfrm>
            <a:custGeom>
              <a:avLst/>
              <a:gdLst>
                <a:gd name="T0" fmla="*/ 958 w 2077"/>
                <a:gd name="T1" fmla="*/ 277 h 2076"/>
                <a:gd name="T2" fmla="*/ 796 w 2077"/>
                <a:gd name="T3" fmla="*/ 377 h 2076"/>
                <a:gd name="T4" fmla="*/ 576 w 2077"/>
                <a:gd name="T5" fmla="*/ 455 h 2076"/>
                <a:gd name="T6" fmla="*/ 456 w 2077"/>
                <a:gd name="T7" fmla="*/ 350 h 2076"/>
                <a:gd name="T8" fmla="*/ 457 w 2077"/>
                <a:gd name="T9" fmla="*/ 573 h 2076"/>
                <a:gd name="T10" fmla="*/ 379 w 2077"/>
                <a:gd name="T11" fmla="*/ 793 h 2076"/>
                <a:gd name="T12" fmla="*/ 281 w 2077"/>
                <a:gd name="T13" fmla="*/ 955 h 2076"/>
                <a:gd name="T14" fmla="*/ 142 w 2077"/>
                <a:gd name="T15" fmla="*/ 1105 h 2076"/>
                <a:gd name="T16" fmla="*/ 300 w 2077"/>
                <a:gd name="T17" fmla="*/ 1120 h 2076"/>
                <a:gd name="T18" fmla="*/ 400 w 2077"/>
                <a:gd name="T19" fmla="*/ 1331 h 2076"/>
                <a:gd name="T20" fmla="*/ 446 w 2077"/>
                <a:gd name="T21" fmla="*/ 1515 h 2076"/>
                <a:gd name="T22" fmla="*/ 459 w 2077"/>
                <a:gd name="T23" fmla="*/ 1723 h 2076"/>
                <a:gd name="T24" fmla="*/ 591 w 2077"/>
                <a:gd name="T25" fmla="*/ 1612 h 2076"/>
                <a:gd name="T26" fmla="*/ 846 w 2077"/>
                <a:gd name="T27" fmla="*/ 1714 h 2076"/>
                <a:gd name="T28" fmla="*/ 957 w 2077"/>
                <a:gd name="T29" fmla="*/ 1922 h 2076"/>
                <a:gd name="T30" fmla="*/ 1111 w 2077"/>
                <a:gd name="T31" fmla="*/ 1934 h 2076"/>
                <a:gd name="T32" fmla="*/ 1130 w 2077"/>
                <a:gd name="T33" fmla="*/ 1759 h 2076"/>
                <a:gd name="T34" fmla="*/ 1382 w 2077"/>
                <a:gd name="T35" fmla="*/ 1650 h 2076"/>
                <a:gd name="T36" fmla="*/ 1608 w 2077"/>
                <a:gd name="T37" fmla="*/ 1720 h 2076"/>
                <a:gd name="T38" fmla="*/ 1723 w 2077"/>
                <a:gd name="T39" fmla="*/ 1623 h 2076"/>
                <a:gd name="T40" fmla="*/ 1613 w 2077"/>
                <a:gd name="T41" fmla="*/ 1464 h 2076"/>
                <a:gd name="T42" fmla="*/ 1730 w 2077"/>
                <a:gd name="T43" fmla="*/ 1175 h 2076"/>
                <a:gd name="T44" fmla="*/ 1929 w 2077"/>
                <a:gd name="T45" fmla="*/ 1118 h 2076"/>
                <a:gd name="T46" fmla="*/ 1934 w 2077"/>
                <a:gd name="T47" fmla="*/ 962 h 2076"/>
                <a:gd name="T48" fmla="*/ 1747 w 2077"/>
                <a:gd name="T49" fmla="*/ 934 h 2076"/>
                <a:gd name="T50" fmla="*/ 1624 w 2077"/>
                <a:gd name="T51" fmla="*/ 648 h 2076"/>
                <a:gd name="T52" fmla="*/ 1728 w 2077"/>
                <a:gd name="T53" fmla="*/ 463 h 2076"/>
                <a:gd name="T54" fmla="*/ 1616 w 2077"/>
                <a:gd name="T55" fmla="*/ 350 h 2076"/>
                <a:gd name="T56" fmla="*/ 1449 w 2077"/>
                <a:gd name="T57" fmla="*/ 461 h 2076"/>
                <a:gd name="T58" fmla="*/ 1159 w 2077"/>
                <a:gd name="T59" fmla="*/ 341 h 2076"/>
                <a:gd name="T60" fmla="*/ 1119 w 2077"/>
                <a:gd name="T61" fmla="*/ 145 h 2076"/>
                <a:gd name="T62" fmla="*/ 1139 w 2077"/>
                <a:gd name="T63" fmla="*/ 3 h 2076"/>
                <a:gd name="T64" fmla="*/ 1260 w 2077"/>
                <a:gd name="T65" fmla="*/ 152 h 2076"/>
                <a:gd name="T66" fmla="*/ 1547 w 2077"/>
                <a:gd name="T67" fmla="*/ 227 h 2076"/>
                <a:gd name="T68" fmla="*/ 1705 w 2077"/>
                <a:gd name="T69" fmla="*/ 239 h 2076"/>
                <a:gd name="T70" fmla="*/ 1866 w 2077"/>
                <a:gd name="T71" fmla="*/ 474 h 2076"/>
                <a:gd name="T72" fmla="*/ 1819 w 2077"/>
                <a:gd name="T73" fmla="*/ 714 h 2076"/>
                <a:gd name="T74" fmla="*/ 2032 w 2077"/>
                <a:gd name="T75" fmla="*/ 861 h 2076"/>
                <a:gd name="T76" fmla="*/ 2065 w 2077"/>
                <a:gd name="T77" fmla="*/ 1165 h 2076"/>
                <a:gd name="T78" fmla="*/ 1925 w 2077"/>
                <a:gd name="T79" fmla="*/ 1259 h 2076"/>
                <a:gd name="T80" fmla="*/ 1852 w 2077"/>
                <a:gd name="T81" fmla="*/ 1551 h 2076"/>
                <a:gd name="T82" fmla="*/ 1821 w 2077"/>
                <a:gd name="T83" fmla="*/ 1722 h 2076"/>
                <a:gd name="T84" fmla="*/ 1592 w 2077"/>
                <a:gd name="T85" fmla="*/ 1863 h 2076"/>
                <a:gd name="T86" fmla="*/ 1361 w 2077"/>
                <a:gd name="T87" fmla="*/ 1818 h 2076"/>
                <a:gd name="T88" fmla="*/ 1216 w 2077"/>
                <a:gd name="T89" fmla="*/ 2031 h 2076"/>
                <a:gd name="T90" fmla="*/ 910 w 2077"/>
                <a:gd name="T91" fmla="*/ 2064 h 2076"/>
                <a:gd name="T92" fmla="*/ 817 w 2077"/>
                <a:gd name="T93" fmla="*/ 1852 h 2076"/>
                <a:gd name="T94" fmla="*/ 508 w 2077"/>
                <a:gd name="T95" fmla="*/ 1857 h 2076"/>
                <a:gd name="T96" fmla="*/ 354 w 2077"/>
                <a:gd name="T97" fmla="*/ 1820 h 2076"/>
                <a:gd name="T98" fmla="*/ 216 w 2077"/>
                <a:gd name="T99" fmla="*/ 1577 h 2076"/>
                <a:gd name="T100" fmla="*/ 240 w 2077"/>
                <a:gd name="T101" fmla="*/ 1311 h 2076"/>
                <a:gd name="T102" fmla="*/ 26 w 2077"/>
                <a:gd name="T103" fmla="*/ 1192 h 2076"/>
                <a:gd name="T104" fmla="*/ 26 w 2077"/>
                <a:gd name="T105" fmla="*/ 884 h 2076"/>
                <a:gd name="T106" fmla="*/ 246 w 2077"/>
                <a:gd name="T107" fmla="*/ 748 h 2076"/>
                <a:gd name="T108" fmla="*/ 211 w 2077"/>
                <a:gd name="T109" fmla="*/ 474 h 2076"/>
                <a:gd name="T110" fmla="*/ 372 w 2077"/>
                <a:gd name="T111" fmla="*/ 239 h 2076"/>
                <a:gd name="T112" fmla="*/ 530 w 2077"/>
                <a:gd name="T113" fmla="*/ 227 h 2076"/>
                <a:gd name="T114" fmla="*/ 817 w 2077"/>
                <a:gd name="T115" fmla="*/ 224 h 2076"/>
                <a:gd name="T116" fmla="*/ 910 w 2077"/>
                <a:gd name="T117" fmla="*/ 12 h 2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77" h="2076">
                  <a:moveTo>
                    <a:pt x="971" y="140"/>
                  </a:moveTo>
                  <a:lnTo>
                    <a:pt x="967" y="140"/>
                  </a:lnTo>
                  <a:lnTo>
                    <a:pt x="964" y="142"/>
                  </a:lnTo>
                  <a:lnTo>
                    <a:pt x="961" y="145"/>
                  </a:lnTo>
                  <a:lnTo>
                    <a:pt x="959" y="149"/>
                  </a:lnTo>
                  <a:lnTo>
                    <a:pt x="958" y="152"/>
                  </a:lnTo>
                  <a:lnTo>
                    <a:pt x="958" y="277"/>
                  </a:lnTo>
                  <a:lnTo>
                    <a:pt x="956" y="296"/>
                  </a:lnTo>
                  <a:lnTo>
                    <a:pt x="948" y="314"/>
                  </a:lnTo>
                  <a:lnTo>
                    <a:pt x="936" y="329"/>
                  </a:lnTo>
                  <a:lnTo>
                    <a:pt x="920" y="340"/>
                  </a:lnTo>
                  <a:lnTo>
                    <a:pt x="902" y="346"/>
                  </a:lnTo>
                  <a:lnTo>
                    <a:pt x="849" y="360"/>
                  </a:lnTo>
                  <a:lnTo>
                    <a:pt x="796" y="377"/>
                  </a:lnTo>
                  <a:lnTo>
                    <a:pt x="745" y="397"/>
                  </a:lnTo>
                  <a:lnTo>
                    <a:pt x="697" y="422"/>
                  </a:lnTo>
                  <a:lnTo>
                    <a:pt x="649" y="451"/>
                  </a:lnTo>
                  <a:lnTo>
                    <a:pt x="631" y="460"/>
                  </a:lnTo>
                  <a:lnTo>
                    <a:pt x="612" y="463"/>
                  </a:lnTo>
                  <a:lnTo>
                    <a:pt x="594" y="461"/>
                  </a:lnTo>
                  <a:lnTo>
                    <a:pt x="576" y="455"/>
                  </a:lnTo>
                  <a:lnTo>
                    <a:pt x="561" y="443"/>
                  </a:lnTo>
                  <a:lnTo>
                    <a:pt x="471" y="352"/>
                  </a:lnTo>
                  <a:lnTo>
                    <a:pt x="468" y="350"/>
                  </a:lnTo>
                  <a:lnTo>
                    <a:pt x="465" y="349"/>
                  </a:lnTo>
                  <a:lnTo>
                    <a:pt x="462" y="349"/>
                  </a:lnTo>
                  <a:lnTo>
                    <a:pt x="459" y="349"/>
                  </a:lnTo>
                  <a:lnTo>
                    <a:pt x="456" y="350"/>
                  </a:lnTo>
                  <a:lnTo>
                    <a:pt x="453" y="352"/>
                  </a:lnTo>
                  <a:lnTo>
                    <a:pt x="356" y="450"/>
                  </a:lnTo>
                  <a:lnTo>
                    <a:pt x="353" y="456"/>
                  </a:lnTo>
                  <a:lnTo>
                    <a:pt x="353" y="462"/>
                  </a:lnTo>
                  <a:lnTo>
                    <a:pt x="356" y="467"/>
                  </a:lnTo>
                  <a:lnTo>
                    <a:pt x="446" y="557"/>
                  </a:lnTo>
                  <a:lnTo>
                    <a:pt x="457" y="573"/>
                  </a:lnTo>
                  <a:lnTo>
                    <a:pt x="465" y="591"/>
                  </a:lnTo>
                  <a:lnTo>
                    <a:pt x="466" y="610"/>
                  </a:lnTo>
                  <a:lnTo>
                    <a:pt x="462" y="629"/>
                  </a:lnTo>
                  <a:lnTo>
                    <a:pt x="454" y="645"/>
                  </a:lnTo>
                  <a:lnTo>
                    <a:pt x="425" y="693"/>
                  </a:lnTo>
                  <a:lnTo>
                    <a:pt x="400" y="742"/>
                  </a:lnTo>
                  <a:lnTo>
                    <a:pt x="379" y="793"/>
                  </a:lnTo>
                  <a:lnTo>
                    <a:pt x="362" y="845"/>
                  </a:lnTo>
                  <a:lnTo>
                    <a:pt x="350" y="899"/>
                  </a:lnTo>
                  <a:lnTo>
                    <a:pt x="343" y="918"/>
                  </a:lnTo>
                  <a:lnTo>
                    <a:pt x="332" y="933"/>
                  </a:lnTo>
                  <a:lnTo>
                    <a:pt x="317" y="945"/>
                  </a:lnTo>
                  <a:lnTo>
                    <a:pt x="300" y="952"/>
                  </a:lnTo>
                  <a:lnTo>
                    <a:pt x="281" y="955"/>
                  </a:lnTo>
                  <a:lnTo>
                    <a:pt x="153" y="955"/>
                  </a:lnTo>
                  <a:lnTo>
                    <a:pt x="150" y="955"/>
                  </a:lnTo>
                  <a:lnTo>
                    <a:pt x="147" y="958"/>
                  </a:lnTo>
                  <a:lnTo>
                    <a:pt x="144" y="961"/>
                  </a:lnTo>
                  <a:lnTo>
                    <a:pt x="143" y="964"/>
                  </a:lnTo>
                  <a:lnTo>
                    <a:pt x="142" y="967"/>
                  </a:lnTo>
                  <a:lnTo>
                    <a:pt x="142" y="1105"/>
                  </a:lnTo>
                  <a:lnTo>
                    <a:pt x="143" y="1109"/>
                  </a:lnTo>
                  <a:lnTo>
                    <a:pt x="144" y="1113"/>
                  </a:lnTo>
                  <a:lnTo>
                    <a:pt x="147" y="1115"/>
                  </a:lnTo>
                  <a:lnTo>
                    <a:pt x="150" y="1117"/>
                  </a:lnTo>
                  <a:lnTo>
                    <a:pt x="153" y="1118"/>
                  </a:lnTo>
                  <a:lnTo>
                    <a:pt x="281" y="1118"/>
                  </a:lnTo>
                  <a:lnTo>
                    <a:pt x="300" y="1120"/>
                  </a:lnTo>
                  <a:lnTo>
                    <a:pt x="317" y="1128"/>
                  </a:lnTo>
                  <a:lnTo>
                    <a:pt x="332" y="1140"/>
                  </a:lnTo>
                  <a:lnTo>
                    <a:pt x="343" y="1156"/>
                  </a:lnTo>
                  <a:lnTo>
                    <a:pt x="350" y="1174"/>
                  </a:lnTo>
                  <a:lnTo>
                    <a:pt x="362" y="1228"/>
                  </a:lnTo>
                  <a:lnTo>
                    <a:pt x="379" y="1280"/>
                  </a:lnTo>
                  <a:lnTo>
                    <a:pt x="400" y="1331"/>
                  </a:lnTo>
                  <a:lnTo>
                    <a:pt x="425" y="1379"/>
                  </a:lnTo>
                  <a:lnTo>
                    <a:pt x="454" y="1427"/>
                  </a:lnTo>
                  <a:lnTo>
                    <a:pt x="462" y="1445"/>
                  </a:lnTo>
                  <a:lnTo>
                    <a:pt x="467" y="1464"/>
                  </a:lnTo>
                  <a:lnTo>
                    <a:pt x="465" y="1483"/>
                  </a:lnTo>
                  <a:lnTo>
                    <a:pt x="457" y="1500"/>
                  </a:lnTo>
                  <a:lnTo>
                    <a:pt x="446" y="1515"/>
                  </a:lnTo>
                  <a:lnTo>
                    <a:pt x="356" y="1606"/>
                  </a:lnTo>
                  <a:lnTo>
                    <a:pt x="353" y="1611"/>
                  </a:lnTo>
                  <a:lnTo>
                    <a:pt x="353" y="1617"/>
                  </a:lnTo>
                  <a:lnTo>
                    <a:pt x="356" y="1623"/>
                  </a:lnTo>
                  <a:lnTo>
                    <a:pt x="453" y="1720"/>
                  </a:lnTo>
                  <a:lnTo>
                    <a:pt x="456" y="1722"/>
                  </a:lnTo>
                  <a:lnTo>
                    <a:pt x="459" y="1723"/>
                  </a:lnTo>
                  <a:lnTo>
                    <a:pt x="462" y="1724"/>
                  </a:lnTo>
                  <a:lnTo>
                    <a:pt x="465" y="1723"/>
                  </a:lnTo>
                  <a:lnTo>
                    <a:pt x="468" y="1722"/>
                  </a:lnTo>
                  <a:lnTo>
                    <a:pt x="471" y="1720"/>
                  </a:lnTo>
                  <a:lnTo>
                    <a:pt x="559" y="1630"/>
                  </a:lnTo>
                  <a:lnTo>
                    <a:pt x="574" y="1619"/>
                  </a:lnTo>
                  <a:lnTo>
                    <a:pt x="591" y="1612"/>
                  </a:lnTo>
                  <a:lnTo>
                    <a:pt x="609" y="1610"/>
                  </a:lnTo>
                  <a:lnTo>
                    <a:pt x="629" y="1614"/>
                  </a:lnTo>
                  <a:lnTo>
                    <a:pt x="648" y="1622"/>
                  </a:lnTo>
                  <a:lnTo>
                    <a:pt x="695" y="1651"/>
                  </a:lnTo>
                  <a:lnTo>
                    <a:pt x="744" y="1676"/>
                  </a:lnTo>
                  <a:lnTo>
                    <a:pt x="795" y="1697"/>
                  </a:lnTo>
                  <a:lnTo>
                    <a:pt x="846" y="1714"/>
                  </a:lnTo>
                  <a:lnTo>
                    <a:pt x="900" y="1726"/>
                  </a:lnTo>
                  <a:lnTo>
                    <a:pt x="919" y="1733"/>
                  </a:lnTo>
                  <a:lnTo>
                    <a:pt x="935" y="1744"/>
                  </a:lnTo>
                  <a:lnTo>
                    <a:pt x="947" y="1759"/>
                  </a:lnTo>
                  <a:lnTo>
                    <a:pt x="955" y="1776"/>
                  </a:lnTo>
                  <a:lnTo>
                    <a:pt x="957" y="1796"/>
                  </a:lnTo>
                  <a:lnTo>
                    <a:pt x="957" y="1922"/>
                  </a:lnTo>
                  <a:lnTo>
                    <a:pt x="958" y="1926"/>
                  </a:lnTo>
                  <a:lnTo>
                    <a:pt x="959" y="1929"/>
                  </a:lnTo>
                  <a:lnTo>
                    <a:pt x="963" y="1932"/>
                  </a:lnTo>
                  <a:lnTo>
                    <a:pt x="966" y="1934"/>
                  </a:lnTo>
                  <a:lnTo>
                    <a:pt x="970" y="1934"/>
                  </a:lnTo>
                  <a:lnTo>
                    <a:pt x="1108" y="1934"/>
                  </a:lnTo>
                  <a:lnTo>
                    <a:pt x="1111" y="1934"/>
                  </a:lnTo>
                  <a:lnTo>
                    <a:pt x="1114" y="1932"/>
                  </a:lnTo>
                  <a:lnTo>
                    <a:pt x="1118" y="1929"/>
                  </a:lnTo>
                  <a:lnTo>
                    <a:pt x="1119" y="1926"/>
                  </a:lnTo>
                  <a:lnTo>
                    <a:pt x="1120" y="1922"/>
                  </a:lnTo>
                  <a:lnTo>
                    <a:pt x="1120" y="1796"/>
                  </a:lnTo>
                  <a:lnTo>
                    <a:pt x="1123" y="1776"/>
                  </a:lnTo>
                  <a:lnTo>
                    <a:pt x="1130" y="1759"/>
                  </a:lnTo>
                  <a:lnTo>
                    <a:pt x="1142" y="1744"/>
                  </a:lnTo>
                  <a:lnTo>
                    <a:pt x="1158" y="1733"/>
                  </a:lnTo>
                  <a:lnTo>
                    <a:pt x="1177" y="1726"/>
                  </a:lnTo>
                  <a:lnTo>
                    <a:pt x="1231" y="1714"/>
                  </a:lnTo>
                  <a:lnTo>
                    <a:pt x="1282" y="1697"/>
                  </a:lnTo>
                  <a:lnTo>
                    <a:pt x="1333" y="1676"/>
                  </a:lnTo>
                  <a:lnTo>
                    <a:pt x="1382" y="1650"/>
                  </a:lnTo>
                  <a:lnTo>
                    <a:pt x="1430" y="1622"/>
                  </a:lnTo>
                  <a:lnTo>
                    <a:pt x="1447" y="1614"/>
                  </a:lnTo>
                  <a:lnTo>
                    <a:pt x="1466" y="1610"/>
                  </a:lnTo>
                  <a:lnTo>
                    <a:pt x="1485" y="1611"/>
                  </a:lnTo>
                  <a:lnTo>
                    <a:pt x="1503" y="1619"/>
                  </a:lnTo>
                  <a:lnTo>
                    <a:pt x="1518" y="1630"/>
                  </a:lnTo>
                  <a:lnTo>
                    <a:pt x="1608" y="1720"/>
                  </a:lnTo>
                  <a:lnTo>
                    <a:pt x="1611" y="1722"/>
                  </a:lnTo>
                  <a:lnTo>
                    <a:pt x="1614" y="1723"/>
                  </a:lnTo>
                  <a:lnTo>
                    <a:pt x="1617" y="1724"/>
                  </a:lnTo>
                  <a:lnTo>
                    <a:pt x="1619" y="1723"/>
                  </a:lnTo>
                  <a:lnTo>
                    <a:pt x="1622" y="1722"/>
                  </a:lnTo>
                  <a:lnTo>
                    <a:pt x="1625" y="1720"/>
                  </a:lnTo>
                  <a:lnTo>
                    <a:pt x="1723" y="1623"/>
                  </a:lnTo>
                  <a:lnTo>
                    <a:pt x="1726" y="1618"/>
                  </a:lnTo>
                  <a:lnTo>
                    <a:pt x="1726" y="1611"/>
                  </a:lnTo>
                  <a:lnTo>
                    <a:pt x="1723" y="1606"/>
                  </a:lnTo>
                  <a:lnTo>
                    <a:pt x="1633" y="1516"/>
                  </a:lnTo>
                  <a:lnTo>
                    <a:pt x="1621" y="1501"/>
                  </a:lnTo>
                  <a:lnTo>
                    <a:pt x="1615" y="1483"/>
                  </a:lnTo>
                  <a:lnTo>
                    <a:pt x="1613" y="1464"/>
                  </a:lnTo>
                  <a:lnTo>
                    <a:pt x="1616" y="1446"/>
                  </a:lnTo>
                  <a:lnTo>
                    <a:pt x="1624" y="1428"/>
                  </a:lnTo>
                  <a:lnTo>
                    <a:pt x="1654" y="1380"/>
                  </a:lnTo>
                  <a:lnTo>
                    <a:pt x="1679" y="1332"/>
                  </a:lnTo>
                  <a:lnTo>
                    <a:pt x="1700" y="1281"/>
                  </a:lnTo>
                  <a:lnTo>
                    <a:pt x="1717" y="1229"/>
                  </a:lnTo>
                  <a:lnTo>
                    <a:pt x="1730" y="1175"/>
                  </a:lnTo>
                  <a:lnTo>
                    <a:pt x="1736" y="1156"/>
                  </a:lnTo>
                  <a:lnTo>
                    <a:pt x="1747" y="1141"/>
                  </a:lnTo>
                  <a:lnTo>
                    <a:pt x="1761" y="1128"/>
                  </a:lnTo>
                  <a:lnTo>
                    <a:pt x="1779" y="1121"/>
                  </a:lnTo>
                  <a:lnTo>
                    <a:pt x="1798" y="1119"/>
                  </a:lnTo>
                  <a:lnTo>
                    <a:pt x="1925" y="1119"/>
                  </a:lnTo>
                  <a:lnTo>
                    <a:pt x="1929" y="1118"/>
                  </a:lnTo>
                  <a:lnTo>
                    <a:pt x="1932" y="1117"/>
                  </a:lnTo>
                  <a:lnTo>
                    <a:pt x="1934" y="1114"/>
                  </a:lnTo>
                  <a:lnTo>
                    <a:pt x="1936" y="1110"/>
                  </a:lnTo>
                  <a:lnTo>
                    <a:pt x="1936" y="1107"/>
                  </a:lnTo>
                  <a:lnTo>
                    <a:pt x="1936" y="969"/>
                  </a:lnTo>
                  <a:lnTo>
                    <a:pt x="1936" y="965"/>
                  </a:lnTo>
                  <a:lnTo>
                    <a:pt x="1934" y="962"/>
                  </a:lnTo>
                  <a:lnTo>
                    <a:pt x="1932" y="959"/>
                  </a:lnTo>
                  <a:lnTo>
                    <a:pt x="1929" y="958"/>
                  </a:lnTo>
                  <a:lnTo>
                    <a:pt x="1925" y="957"/>
                  </a:lnTo>
                  <a:lnTo>
                    <a:pt x="1798" y="957"/>
                  </a:lnTo>
                  <a:lnTo>
                    <a:pt x="1779" y="954"/>
                  </a:lnTo>
                  <a:lnTo>
                    <a:pt x="1761" y="946"/>
                  </a:lnTo>
                  <a:lnTo>
                    <a:pt x="1747" y="934"/>
                  </a:lnTo>
                  <a:lnTo>
                    <a:pt x="1736" y="919"/>
                  </a:lnTo>
                  <a:lnTo>
                    <a:pt x="1730" y="900"/>
                  </a:lnTo>
                  <a:lnTo>
                    <a:pt x="1716" y="847"/>
                  </a:lnTo>
                  <a:lnTo>
                    <a:pt x="1699" y="794"/>
                  </a:lnTo>
                  <a:lnTo>
                    <a:pt x="1678" y="744"/>
                  </a:lnTo>
                  <a:lnTo>
                    <a:pt x="1654" y="694"/>
                  </a:lnTo>
                  <a:lnTo>
                    <a:pt x="1624" y="648"/>
                  </a:lnTo>
                  <a:lnTo>
                    <a:pt x="1616" y="630"/>
                  </a:lnTo>
                  <a:lnTo>
                    <a:pt x="1613" y="611"/>
                  </a:lnTo>
                  <a:lnTo>
                    <a:pt x="1615" y="592"/>
                  </a:lnTo>
                  <a:lnTo>
                    <a:pt x="1621" y="574"/>
                  </a:lnTo>
                  <a:lnTo>
                    <a:pt x="1633" y="559"/>
                  </a:lnTo>
                  <a:lnTo>
                    <a:pt x="1724" y="468"/>
                  </a:lnTo>
                  <a:lnTo>
                    <a:pt x="1728" y="463"/>
                  </a:lnTo>
                  <a:lnTo>
                    <a:pt x="1728" y="457"/>
                  </a:lnTo>
                  <a:lnTo>
                    <a:pt x="1724" y="451"/>
                  </a:lnTo>
                  <a:lnTo>
                    <a:pt x="1626" y="354"/>
                  </a:lnTo>
                  <a:lnTo>
                    <a:pt x="1623" y="351"/>
                  </a:lnTo>
                  <a:lnTo>
                    <a:pt x="1621" y="350"/>
                  </a:lnTo>
                  <a:lnTo>
                    <a:pt x="1618" y="350"/>
                  </a:lnTo>
                  <a:lnTo>
                    <a:pt x="1616" y="350"/>
                  </a:lnTo>
                  <a:lnTo>
                    <a:pt x="1613" y="351"/>
                  </a:lnTo>
                  <a:lnTo>
                    <a:pt x="1609" y="354"/>
                  </a:lnTo>
                  <a:lnTo>
                    <a:pt x="1520" y="444"/>
                  </a:lnTo>
                  <a:lnTo>
                    <a:pt x="1504" y="456"/>
                  </a:lnTo>
                  <a:lnTo>
                    <a:pt x="1486" y="462"/>
                  </a:lnTo>
                  <a:lnTo>
                    <a:pt x="1467" y="464"/>
                  </a:lnTo>
                  <a:lnTo>
                    <a:pt x="1449" y="461"/>
                  </a:lnTo>
                  <a:lnTo>
                    <a:pt x="1431" y="452"/>
                  </a:lnTo>
                  <a:lnTo>
                    <a:pt x="1384" y="423"/>
                  </a:lnTo>
                  <a:lnTo>
                    <a:pt x="1335" y="399"/>
                  </a:lnTo>
                  <a:lnTo>
                    <a:pt x="1284" y="378"/>
                  </a:lnTo>
                  <a:lnTo>
                    <a:pt x="1232" y="361"/>
                  </a:lnTo>
                  <a:lnTo>
                    <a:pt x="1178" y="348"/>
                  </a:lnTo>
                  <a:lnTo>
                    <a:pt x="1159" y="341"/>
                  </a:lnTo>
                  <a:lnTo>
                    <a:pt x="1143" y="330"/>
                  </a:lnTo>
                  <a:lnTo>
                    <a:pt x="1131" y="315"/>
                  </a:lnTo>
                  <a:lnTo>
                    <a:pt x="1124" y="298"/>
                  </a:lnTo>
                  <a:lnTo>
                    <a:pt x="1121" y="278"/>
                  </a:lnTo>
                  <a:lnTo>
                    <a:pt x="1121" y="152"/>
                  </a:lnTo>
                  <a:lnTo>
                    <a:pt x="1121" y="149"/>
                  </a:lnTo>
                  <a:lnTo>
                    <a:pt x="1119" y="145"/>
                  </a:lnTo>
                  <a:lnTo>
                    <a:pt x="1117" y="142"/>
                  </a:lnTo>
                  <a:lnTo>
                    <a:pt x="1112" y="140"/>
                  </a:lnTo>
                  <a:lnTo>
                    <a:pt x="1109" y="140"/>
                  </a:lnTo>
                  <a:lnTo>
                    <a:pt x="971" y="140"/>
                  </a:lnTo>
                  <a:close/>
                  <a:moveTo>
                    <a:pt x="970" y="0"/>
                  </a:moveTo>
                  <a:lnTo>
                    <a:pt x="1108" y="0"/>
                  </a:lnTo>
                  <a:lnTo>
                    <a:pt x="1139" y="3"/>
                  </a:lnTo>
                  <a:lnTo>
                    <a:pt x="1167" y="12"/>
                  </a:lnTo>
                  <a:lnTo>
                    <a:pt x="1193" y="25"/>
                  </a:lnTo>
                  <a:lnTo>
                    <a:pt x="1216" y="44"/>
                  </a:lnTo>
                  <a:lnTo>
                    <a:pt x="1234" y="66"/>
                  </a:lnTo>
                  <a:lnTo>
                    <a:pt x="1248" y="93"/>
                  </a:lnTo>
                  <a:lnTo>
                    <a:pt x="1257" y="121"/>
                  </a:lnTo>
                  <a:lnTo>
                    <a:pt x="1260" y="152"/>
                  </a:lnTo>
                  <a:lnTo>
                    <a:pt x="1260" y="223"/>
                  </a:lnTo>
                  <a:lnTo>
                    <a:pt x="1329" y="245"/>
                  </a:lnTo>
                  <a:lnTo>
                    <a:pt x="1394" y="272"/>
                  </a:lnTo>
                  <a:lnTo>
                    <a:pt x="1457" y="305"/>
                  </a:lnTo>
                  <a:lnTo>
                    <a:pt x="1508" y="255"/>
                  </a:lnTo>
                  <a:lnTo>
                    <a:pt x="1527" y="239"/>
                  </a:lnTo>
                  <a:lnTo>
                    <a:pt x="1547" y="227"/>
                  </a:lnTo>
                  <a:lnTo>
                    <a:pt x="1569" y="217"/>
                  </a:lnTo>
                  <a:lnTo>
                    <a:pt x="1592" y="212"/>
                  </a:lnTo>
                  <a:lnTo>
                    <a:pt x="1616" y="210"/>
                  </a:lnTo>
                  <a:lnTo>
                    <a:pt x="1640" y="212"/>
                  </a:lnTo>
                  <a:lnTo>
                    <a:pt x="1663" y="217"/>
                  </a:lnTo>
                  <a:lnTo>
                    <a:pt x="1684" y="227"/>
                  </a:lnTo>
                  <a:lnTo>
                    <a:pt x="1705" y="239"/>
                  </a:lnTo>
                  <a:lnTo>
                    <a:pt x="1723" y="255"/>
                  </a:lnTo>
                  <a:lnTo>
                    <a:pt x="1821" y="352"/>
                  </a:lnTo>
                  <a:lnTo>
                    <a:pt x="1839" y="373"/>
                  </a:lnTo>
                  <a:lnTo>
                    <a:pt x="1852" y="397"/>
                  </a:lnTo>
                  <a:lnTo>
                    <a:pt x="1862" y="422"/>
                  </a:lnTo>
                  <a:lnTo>
                    <a:pt x="1866" y="447"/>
                  </a:lnTo>
                  <a:lnTo>
                    <a:pt x="1866" y="474"/>
                  </a:lnTo>
                  <a:lnTo>
                    <a:pt x="1862" y="499"/>
                  </a:lnTo>
                  <a:lnTo>
                    <a:pt x="1852" y="523"/>
                  </a:lnTo>
                  <a:lnTo>
                    <a:pt x="1839" y="546"/>
                  </a:lnTo>
                  <a:lnTo>
                    <a:pt x="1821" y="567"/>
                  </a:lnTo>
                  <a:lnTo>
                    <a:pt x="1771" y="618"/>
                  </a:lnTo>
                  <a:lnTo>
                    <a:pt x="1796" y="665"/>
                  </a:lnTo>
                  <a:lnTo>
                    <a:pt x="1819" y="714"/>
                  </a:lnTo>
                  <a:lnTo>
                    <a:pt x="1837" y="765"/>
                  </a:lnTo>
                  <a:lnTo>
                    <a:pt x="1853" y="816"/>
                  </a:lnTo>
                  <a:lnTo>
                    <a:pt x="1925" y="816"/>
                  </a:lnTo>
                  <a:lnTo>
                    <a:pt x="1955" y="818"/>
                  </a:lnTo>
                  <a:lnTo>
                    <a:pt x="1984" y="828"/>
                  </a:lnTo>
                  <a:lnTo>
                    <a:pt x="2010" y="842"/>
                  </a:lnTo>
                  <a:lnTo>
                    <a:pt x="2032" y="861"/>
                  </a:lnTo>
                  <a:lnTo>
                    <a:pt x="2051" y="883"/>
                  </a:lnTo>
                  <a:lnTo>
                    <a:pt x="2065" y="909"/>
                  </a:lnTo>
                  <a:lnTo>
                    <a:pt x="2075" y="938"/>
                  </a:lnTo>
                  <a:lnTo>
                    <a:pt x="2077" y="968"/>
                  </a:lnTo>
                  <a:lnTo>
                    <a:pt x="2077" y="1106"/>
                  </a:lnTo>
                  <a:lnTo>
                    <a:pt x="2075" y="1137"/>
                  </a:lnTo>
                  <a:lnTo>
                    <a:pt x="2065" y="1165"/>
                  </a:lnTo>
                  <a:lnTo>
                    <a:pt x="2051" y="1192"/>
                  </a:lnTo>
                  <a:lnTo>
                    <a:pt x="2032" y="1214"/>
                  </a:lnTo>
                  <a:lnTo>
                    <a:pt x="2010" y="1233"/>
                  </a:lnTo>
                  <a:lnTo>
                    <a:pt x="1984" y="1247"/>
                  </a:lnTo>
                  <a:lnTo>
                    <a:pt x="1955" y="1255"/>
                  </a:lnTo>
                  <a:lnTo>
                    <a:pt x="1925" y="1258"/>
                  </a:lnTo>
                  <a:lnTo>
                    <a:pt x="1925" y="1259"/>
                  </a:lnTo>
                  <a:lnTo>
                    <a:pt x="1853" y="1259"/>
                  </a:lnTo>
                  <a:lnTo>
                    <a:pt x="1831" y="1328"/>
                  </a:lnTo>
                  <a:lnTo>
                    <a:pt x="1803" y="1393"/>
                  </a:lnTo>
                  <a:lnTo>
                    <a:pt x="1771" y="1456"/>
                  </a:lnTo>
                  <a:lnTo>
                    <a:pt x="1821" y="1507"/>
                  </a:lnTo>
                  <a:lnTo>
                    <a:pt x="1839" y="1528"/>
                  </a:lnTo>
                  <a:lnTo>
                    <a:pt x="1852" y="1551"/>
                  </a:lnTo>
                  <a:lnTo>
                    <a:pt x="1862" y="1577"/>
                  </a:lnTo>
                  <a:lnTo>
                    <a:pt x="1866" y="1602"/>
                  </a:lnTo>
                  <a:lnTo>
                    <a:pt x="1866" y="1628"/>
                  </a:lnTo>
                  <a:lnTo>
                    <a:pt x="1862" y="1654"/>
                  </a:lnTo>
                  <a:lnTo>
                    <a:pt x="1852" y="1678"/>
                  </a:lnTo>
                  <a:lnTo>
                    <a:pt x="1839" y="1701"/>
                  </a:lnTo>
                  <a:lnTo>
                    <a:pt x="1821" y="1722"/>
                  </a:lnTo>
                  <a:lnTo>
                    <a:pt x="1723" y="1820"/>
                  </a:lnTo>
                  <a:lnTo>
                    <a:pt x="1705" y="1836"/>
                  </a:lnTo>
                  <a:lnTo>
                    <a:pt x="1684" y="1849"/>
                  </a:lnTo>
                  <a:lnTo>
                    <a:pt x="1663" y="1857"/>
                  </a:lnTo>
                  <a:lnTo>
                    <a:pt x="1640" y="1863"/>
                  </a:lnTo>
                  <a:lnTo>
                    <a:pt x="1616" y="1864"/>
                  </a:lnTo>
                  <a:lnTo>
                    <a:pt x="1592" y="1863"/>
                  </a:lnTo>
                  <a:lnTo>
                    <a:pt x="1569" y="1857"/>
                  </a:lnTo>
                  <a:lnTo>
                    <a:pt x="1547" y="1849"/>
                  </a:lnTo>
                  <a:lnTo>
                    <a:pt x="1527" y="1836"/>
                  </a:lnTo>
                  <a:lnTo>
                    <a:pt x="1508" y="1820"/>
                  </a:lnTo>
                  <a:lnTo>
                    <a:pt x="1457" y="1770"/>
                  </a:lnTo>
                  <a:lnTo>
                    <a:pt x="1410" y="1796"/>
                  </a:lnTo>
                  <a:lnTo>
                    <a:pt x="1361" y="1818"/>
                  </a:lnTo>
                  <a:lnTo>
                    <a:pt x="1312" y="1837"/>
                  </a:lnTo>
                  <a:lnTo>
                    <a:pt x="1260" y="1852"/>
                  </a:lnTo>
                  <a:lnTo>
                    <a:pt x="1260" y="1924"/>
                  </a:lnTo>
                  <a:lnTo>
                    <a:pt x="1257" y="1954"/>
                  </a:lnTo>
                  <a:lnTo>
                    <a:pt x="1248" y="1983"/>
                  </a:lnTo>
                  <a:lnTo>
                    <a:pt x="1234" y="2009"/>
                  </a:lnTo>
                  <a:lnTo>
                    <a:pt x="1216" y="2031"/>
                  </a:lnTo>
                  <a:lnTo>
                    <a:pt x="1193" y="2050"/>
                  </a:lnTo>
                  <a:lnTo>
                    <a:pt x="1167" y="2064"/>
                  </a:lnTo>
                  <a:lnTo>
                    <a:pt x="1139" y="2073"/>
                  </a:lnTo>
                  <a:lnTo>
                    <a:pt x="1108" y="2076"/>
                  </a:lnTo>
                  <a:lnTo>
                    <a:pt x="970" y="2076"/>
                  </a:lnTo>
                  <a:lnTo>
                    <a:pt x="938" y="2073"/>
                  </a:lnTo>
                  <a:lnTo>
                    <a:pt x="910" y="2064"/>
                  </a:lnTo>
                  <a:lnTo>
                    <a:pt x="884" y="2050"/>
                  </a:lnTo>
                  <a:lnTo>
                    <a:pt x="861" y="2031"/>
                  </a:lnTo>
                  <a:lnTo>
                    <a:pt x="843" y="2009"/>
                  </a:lnTo>
                  <a:lnTo>
                    <a:pt x="829" y="1983"/>
                  </a:lnTo>
                  <a:lnTo>
                    <a:pt x="820" y="1954"/>
                  </a:lnTo>
                  <a:lnTo>
                    <a:pt x="817" y="1924"/>
                  </a:lnTo>
                  <a:lnTo>
                    <a:pt x="817" y="1852"/>
                  </a:lnTo>
                  <a:lnTo>
                    <a:pt x="748" y="1831"/>
                  </a:lnTo>
                  <a:lnTo>
                    <a:pt x="683" y="1802"/>
                  </a:lnTo>
                  <a:lnTo>
                    <a:pt x="620" y="1770"/>
                  </a:lnTo>
                  <a:lnTo>
                    <a:pt x="569" y="1820"/>
                  </a:lnTo>
                  <a:lnTo>
                    <a:pt x="550" y="1836"/>
                  </a:lnTo>
                  <a:lnTo>
                    <a:pt x="530" y="1849"/>
                  </a:lnTo>
                  <a:lnTo>
                    <a:pt x="508" y="1857"/>
                  </a:lnTo>
                  <a:lnTo>
                    <a:pt x="486" y="1863"/>
                  </a:lnTo>
                  <a:lnTo>
                    <a:pt x="461" y="1864"/>
                  </a:lnTo>
                  <a:lnTo>
                    <a:pt x="437" y="1863"/>
                  </a:lnTo>
                  <a:lnTo>
                    <a:pt x="414" y="1857"/>
                  </a:lnTo>
                  <a:lnTo>
                    <a:pt x="393" y="1849"/>
                  </a:lnTo>
                  <a:lnTo>
                    <a:pt x="372" y="1836"/>
                  </a:lnTo>
                  <a:lnTo>
                    <a:pt x="354" y="1820"/>
                  </a:lnTo>
                  <a:lnTo>
                    <a:pt x="256" y="1722"/>
                  </a:lnTo>
                  <a:lnTo>
                    <a:pt x="238" y="1701"/>
                  </a:lnTo>
                  <a:lnTo>
                    <a:pt x="225" y="1678"/>
                  </a:lnTo>
                  <a:lnTo>
                    <a:pt x="216" y="1654"/>
                  </a:lnTo>
                  <a:lnTo>
                    <a:pt x="211" y="1628"/>
                  </a:lnTo>
                  <a:lnTo>
                    <a:pt x="211" y="1602"/>
                  </a:lnTo>
                  <a:lnTo>
                    <a:pt x="216" y="1577"/>
                  </a:lnTo>
                  <a:lnTo>
                    <a:pt x="225" y="1551"/>
                  </a:lnTo>
                  <a:lnTo>
                    <a:pt x="238" y="1528"/>
                  </a:lnTo>
                  <a:lnTo>
                    <a:pt x="256" y="1507"/>
                  </a:lnTo>
                  <a:lnTo>
                    <a:pt x="306" y="1456"/>
                  </a:lnTo>
                  <a:lnTo>
                    <a:pt x="281" y="1410"/>
                  </a:lnTo>
                  <a:lnTo>
                    <a:pt x="259" y="1360"/>
                  </a:lnTo>
                  <a:lnTo>
                    <a:pt x="240" y="1311"/>
                  </a:lnTo>
                  <a:lnTo>
                    <a:pt x="224" y="1259"/>
                  </a:lnTo>
                  <a:lnTo>
                    <a:pt x="152" y="1259"/>
                  </a:lnTo>
                  <a:lnTo>
                    <a:pt x="122" y="1256"/>
                  </a:lnTo>
                  <a:lnTo>
                    <a:pt x="93" y="1248"/>
                  </a:lnTo>
                  <a:lnTo>
                    <a:pt x="67" y="1233"/>
                  </a:lnTo>
                  <a:lnTo>
                    <a:pt x="45" y="1215"/>
                  </a:lnTo>
                  <a:lnTo>
                    <a:pt x="26" y="1192"/>
                  </a:lnTo>
                  <a:lnTo>
                    <a:pt x="12" y="1166"/>
                  </a:lnTo>
                  <a:lnTo>
                    <a:pt x="3" y="1138"/>
                  </a:lnTo>
                  <a:lnTo>
                    <a:pt x="0" y="1107"/>
                  </a:lnTo>
                  <a:lnTo>
                    <a:pt x="0" y="969"/>
                  </a:lnTo>
                  <a:lnTo>
                    <a:pt x="3" y="938"/>
                  </a:lnTo>
                  <a:lnTo>
                    <a:pt x="12" y="909"/>
                  </a:lnTo>
                  <a:lnTo>
                    <a:pt x="26" y="884"/>
                  </a:lnTo>
                  <a:lnTo>
                    <a:pt x="45" y="861"/>
                  </a:lnTo>
                  <a:lnTo>
                    <a:pt x="67" y="843"/>
                  </a:lnTo>
                  <a:lnTo>
                    <a:pt x="93" y="829"/>
                  </a:lnTo>
                  <a:lnTo>
                    <a:pt x="122" y="819"/>
                  </a:lnTo>
                  <a:lnTo>
                    <a:pt x="152" y="816"/>
                  </a:lnTo>
                  <a:lnTo>
                    <a:pt x="224" y="816"/>
                  </a:lnTo>
                  <a:lnTo>
                    <a:pt x="246" y="748"/>
                  </a:lnTo>
                  <a:lnTo>
                    <a:pt x="274" y="682"/>
                  </a:lnTo>
                  <a:lnTo>
                    <a:pt x="306" y="619"/>
                  </a:lnTo>
                  <a:lnTo>
                    <a:pt x="256" y="568"/>
                  </a:lnTo>
                  <a:lnTo>
                    <a:pt x="238" y="547"/>
                  </a:lnTo>
                  <a:lnTo>
                    <a:pt x="225" y="524"/>
                  </a:lnTo>
                  <a:lnTo>
                    <a:pt x="216" y="500"/>
                  </a:lnTo>
                  <a:lnTo>
                    <a:pt x="211" y="474"/>
                  </a:lnTo>
                  <a:lnTo>
                    <a:pt x="211" y="448"/>
                  </a:lnTo>
                  <a:lnTo>
                    <a:pt x="216" y="422"/>
                  </a:lnTo>
                  <a:lnTo>
                    <a:pt x="225" y="398"/>
                  </a:lnTo>
                  <a:lnTo>
                    <a:pt x="238" y="374"/>
                  </a:lnTo>
                  <a:lnTo>
                    <a:pt x="256" y="353"/>
                  </a:lnTo>
                  <a:lnTo>
                    <a:pt x="354" y="255"/>
                  </a:lnTo>
                  <a:lnTo>
                    <a:pt x="372" y="239"/>
                  </a:lnTo>
                  <a:lnTo>
                    <a:pt x="393" y="227"/>
                  </a:lnTo>
                  <a:lnTo>
                    <a:pt x="414" y="218"/>
                  </a:lnTo>
                  <a:lnTo>
                    <a:pt x="437" y="213"/>
                  </a:lnTo>
                  <a:lnTo>
                    <a:pt x="461" y="211"/>
                  </a:lnTo>
                  <a:lnTo>
                    <a:pt x="486" y="213"/>
                  </a:lnTo>
                  <a:lnTo>
                    <a:pt x="508" y="218"/>
                  </a:lnTo>
                  <a:lnTo>
                    <a:pt x="530" y="227"/>
                  </a:lnTo>
                  <a:lnTo>
                    <a:pt x="550" y="239"/>
                  </a:lnTo>
                  <a:lnTo>
                    <a:pt x="569" y="255"/>
                  </a:lnTo>
                  <a:lnTo>
                    <a:pt x="620" y="306"/>
                  </a:lnTo>
                  <a:lnTo>
                    <a:pt x="667" y="281"/>
                  </a:lnTo>
                  <a:lnTo>
                    <a:pt x="716" y="258"/>
                  </a:lnTo>
                  <a:lnTo>
                    <a:pt x="765" y="239"/>
                  </a:lnTo>
                  <a:lnTo>
                    <a:pt x="817" y="224"/>
                  </a:lnTo>
                  <a:lnTo>
                    <a:pt x="817" y="152"/>
                  </a:lnTo>
                  <a:lnTo>
                    <a:pt x="820" y="121"/>
                  </a:lnTo>
                  <a:lnTo>
                    <a:pt x="829" y="93"/>
                  </a:lnTo>
                  <a:lnTo>
                    <a:pt x="843" y="66"/>
                  </a:lnTo>
                  <a:lnTo>
                    <a:pt x="861" y="44"/>
                  </a:lnTo>
                  <a:lnTo>
                    <a:pt x="884" y="25"/>
                  </a:lnTo>
                  <a:lnTo>
                    <a:pt x="910" y="12"/>
                  </a:lnTo>
                  <a:lnTo>
                    <a:pt x="938" y="3"/>
                  </a:lnTo>
                  <a:lnTo>
                    <a:pt x="9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0" name="Freeform 71">
              <a:extLst>
                <a:ext uri="{FF2B5EF4-FFF2-40B4-BE49-F238E27FC236}">
                  <a16:creationId xmlns:a16="http://schemas.microsoft.com/office/drawing/2014/main" xmlns="" id="{28611B21-E768-45D4-ABFE-C946DF344B36}"/>
                </a:ext>
              </a:extLst>
            </p:cNvPr>
            <p:cNvSpPr>
              <a:spLocks noEditPoints="1"/>
            </p:cNvSpPr>
            <p:nvPr/>
          </p:nvSpPr>
          <p:spPr bwMode="auto">
            <a:xfrm>
              <a:off x="3729038" y="2011363"/>
              <a:ext cx="139700" cy="139700"/>
            </a:xfrm>
            <a:custGeom>
              <a:avLst/>
              <a:gdLst>
                <a:gd name="T0" fmla="*/ 398 w 886"/>
                <a:gd name="T1" fmla="*/ 143 h 884"/>
                <a:gd name="T2" fmla="*/ 316 w 886"/>
                <a:gd name="T3" fmla="*/ 169 h 884"/>
                <a:gd name="T4" fmla="*/ 245 w 886"/>
                <a:gd name="T5" fmla="*/ 214 h 884"/>
                <a:gd name="T6" fmla="*/ 189 w 886"/>
                <a:gd name="T7" fmla="*/ 277 h 884"/>
                <a:gd name="T8" fmla="*/ 153 w 886"/>
                <a:gd name="T9" fmla="*/ 355 h 884"/>
                <a:gd name="T10" fmla="*/ 141 w 886"/>
                <a:gd name="T11" fmla="*/ 442 h 884"/>
                <a:gd name="T12" fmla="*/ 153 w 886"/>
                <a:gd name="T13" fmla="*/ 529 h 884"/>
                <a:gd name="T14" fmla="*/ 189 w 886"/>
                <a:gd name="T15" fmla="*/ 606 h 884"/>
                <a:gd name="T16" fmla="*/ 245 w 886"/>
                <a:gd name="T17" fmla="*/ 669 h 884"/>
                <a:gd name="T18" fmla="*/ 316 w 886"/>
                <a:gd name="T19" fmla="*/ 716 h 884"/>
                <a:gd name="T20" fmla="*/ 398 w 886"/>
                <a:gd name="T21" fmla="*/ 740 h 884"/>
                <a:gd name="T22" fmla="*/ 488 w 886"/>
                <a:gd name="T23" fmla="*/ 740 h 884"/>
                <a:gd name="T24" fmla="*/ 570 w 886"/>
                <a:gd name="T25" fmla="*/ 716 h 884"/>
                <a:gd name="T26" fmla="*/ 641 w 886"/>
                <a:gd name="T27" fmla="*/ 669 h 884"/>
                <a:gd name="T28" fmla="*/ 696 w 886"/>
                <a:gd name="T29" fmla="*/ 606 h 884"/>
                <a:gd name="T30" fmla="*/ 732 w 886"/>
                <a:gd name="T31" fmla="*/ 529 h 884"/>
                <a:gd name="T32" fmla="*/ 745 w 886"/>
                <a:gd name="T33" fmla="*/ 442 h 884"/>
                <a:gd name="T34" fmla="*/ 732 w 886"/>
                <a:gd name="T35" fmla="*/ 355 h 884"/>
                <a:gd name="T36" fmla="*/ 696 w 886"/>
                <a:gd name="T37" fmla="*/ 277 h 884"/>
                <a:gd name="T38" fmla="*/ 641 w 886"/>
                <a:gd name="T39" fmla="*/ 214 h 884"/>
                <a:gd name="T40" fmla="*/ 570 w 886"/>
                <a:gd name="T41" fmla="*/ 169 h 884"/>
                <a:gd name="T42" fmla="*/ 488 w 886"/>
                <a:gd name="T43" fmla="*/ 143 h 884"/>
                <a:gd name="T44" fmla="*/ 443 w 886"/>
                <a:gd name="T45" fmla="*/ 0 h 884"/>
                <a:gd name="T46" fmla="*/ 544 w 886"/>
                <a:gd name="T47" fmla="*/ 11 h 884"/>
                <a:gd name="T48" fmla="*/ 638 w 886"/>
                <a:gd name="T49" fmla="*/ 45 h 884"/>
                <a:gd name="T50" fmla="*/ 719 w 886"/>
                <a:gd name="T51" fmla="*/ 97 h 884"/>
                <a:gd name="T52" fmla="*/ 788 w 886"/>
                <a:gd name="T53" fmla="*/ 165 h 884"/>
                <a:gd name="T54" fmla="*/ 840 w 886"/>
                <a:gd name="T55" fmla="*/ 248 h 884"/>
                <a:gd name="T56" fmla="*/ 873 w 886"/>
                <a:gd name="T57" fmla="*/ 340 h 884"/>
                <a:gd name="T58" fmla="*/ 886 w 886"/>
                <a:gd name="T59" fmla="*/ 442 h 884"/>
                <a:gd name="T60" fmla="*/ 873 w 886"/>
                <a:gd name="T61" fmla="*/ 543 h 884"/>
                <a:gd name="T62" fmla="*/ 840 w 886"/>
                <a:gd name="T63" fmla="*/ 636 h 884"/>
                <a:gd name="T64" fmla="*/ 788 w 886"/>
                <a:gd name="T65" fmla="*/ 718 h 884"/>
                <a:gd name="T66" fmla="*/ 719 w 886"/>
                <a:gd name="T67" fmla="*/ 787 h 884"/>
                <a:gd name="T68" fmla="*/ 638 w 886"/>
                <a:gd name="T69" fmla="*/ 839 h 884"/>
                <a:gd name="T70" fmla="*/ 544 w 886"/>
                <a:gd name="T71" fmla="*/ 872 h 884"/>
                <a:gd name="T72" fmla="*/ 443 w 886"/>
                <a:gd name="T73" fmla="*/ 884 h 884"/>
                <a:gd name="T74" fmla="*/ 341 w 886"/>
                <a:gd name="T75" fmla="*/ 872 h 884"/>
                <a:gd name="T76" fmla="*/ 248 w 886"/>
                <a:gd name="T77" fmla="*/ 839 h 884"/>
                <a:gd name="T78" fmla="*/ 166 w 886"/>
                <a:gd name="T79" fmla="*/ 787 h 884"/>
                <a:gd name="T80" fmla="*/ 97 w 886"/>
                <a:gd name="T81" fmla="*/ 718 h 884"/>
                <a:gd name="T82" fmla="*/ 46 w 886"/>
                <a:gd name="T83" fmla="*/ 636 h 884"/>
                <a:gd name="T84" fmla="*/ 12 w 886"/>
                <a:gd name="T85" fmla="*/ 543 h 884"/>
                <a:gd name="T86" fmla="*/ 0 w 886"/>
                <a:gd name="T87" fmla="*/ 442 h 884"/>
                <a:gd name="T88" fmla="*/ 12 w 886"/>
                <a:gd name="T89" fmla="*/ 340 h 884"/>
                <a:gd name="T90" fmla="*/ 46 w 886"/>
                <a:gd name="T91" fmla="*/ 248 h 884"/>
                <a:gd name="T92" fmla="*/ 97 w 886"/>
                <a:gd name="T93" fmla="*/ 165 h 884"/>
                <a:gd name="T94" fmla="*/ 166 w 886"/>
                <a:gd name="T95" fmla="*/ 97 h 884"/>
                <a:gd name="T96" fmla="*/ 248 w 886"/>
                <a:gd name="T97" fmla="*/ 45 h 884"/>
                <a:gd name="T98" fmla="*/ 341 w 886"/>
                <a:gd name="T99" fmla="*/ 11 h 884"/>
                <a:gd name="T100" fmla="*/ 443 w 886"/>
                <a:gd name="T101"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6" h="884">
                  <a:moveTo>
                    <a:pt x="443" y="140"/>
                  </a:moveTo>
                  <a:lnTo>
                    <a:pt x="398" y="143"/>
                  </a:lnTo>
                  <a:lnTo>
                    <a:pt x="356" y="153"/>
                  </a:lnTo>
                  <a:lnTo>
                    <a:pt x="316" y="169"/>
                  </a:lnTo>
                  <a:lnTo>
                    <a:pt x="279" y="189"/>
                  </a:lnTo>
                  <a:lnTo>
                    <a:pt x="245" y="214"/>
                  </a:lnTo>
                  <a:lnTo>
                    <a:pt x="215" y="243"/>
                  </a:lnTo>
                  <a:lnTo>
                    <a:pt x="189" y="277"/>
                  </a:lnTo>
                  <a:lnTo>
                    <a:pt x="169" y="315"/>
                  </a:lnTo>
                  <a:lnTo>
                    <a:pt x="153" y="355"/>
                  </a:lnTo>
                  <a:lnTo>
                    <a:pt x="144" y="397"/>
                  </a:lnTo>
                  <a:lnTo>
                    <a:pt x="141" y="442"/>
                  </a:lnTo>
                  <a:lnTo>
                    <a:pt x="144" y="486"/>
                  </a:lnTo>
                  <a:lnTo>
                    <a:pt x="153" y="529"/>
                  </a:lnTo>
                  <a:lnTo>
                    <a:pt x="169" y="569"/>
                  </a:lnTo>
                  <a:lnTo>
                    <a:pt x="189" y="606"/>
                  </a:lnTo>
                  <a:lnTo>
                    <a:pt x="215" y="640"/>
                  </a:lnTo>
                  <a:lnTo>
                    <a:pt x="245" y="669"/>
                  </a:lnTo>
                  <a:lnTo>
                    <a:pt x="279" y="695"/>
                  </a:lnTo>
                  <a:lnTo>
                    <a:pt x="316" y="716"/>
                  </a:lnTo>
                  <a:lnTo>
                    <a:pt x="356" y="731"/>
                  </a:lnTo>
                  <a:lnTo>
                    <a:pt x="398" y="740"/>
                  </a:lnTo>
                  <a:lnTo>
                    <a:pt x="443" y="743"/>
                  </a:lnTo>
                  <a:lnTo>
                    <a:pt x="488" y="740"/>
                  </a:lnTo>
                  <a:lnTo>
                    <a:pt x="530" y="731"/>
                  </a:lnTo>
                  <a:lnTo>
                    <a:pt x="570" y="716"/>
                  </a:lnTo>
                  <a:lnTo>
                    <a:pt x="607" y="695"/>
                  </a:lnTo>
                  <a:lnTo>
                    <a:pt x="641" y="669"/>
                  </a:lnTo>
                  <a:lnTo>
                    <a:pt x="670" y="640"/>
                  </a:lnTo>
                  <a:lnTo>
                    <a:pt x="696" y="606"/>
                  </a:lnTo>
                  <a:lnTo>
                    <a:pt x="717" y="569"/>
                  </a:lnTo>
                  <a:lnTo>
                    <a:pt x="732" y="529"/>
                  </a:lnTo>
                  <a:lnTo>
                    <a:pt x="741" y="486"/>
                  </a:lnTo>
                  <a:lnTo>
                    <a:pt x="745" y="442"/>
                  </a:lnTo>
                  <a:lnTo>
                    <a:pt x="741" y="397"/>
                  </a:lnTo>
                  <a:lnTo>
                    <a:pt x="732" y="355"/>
                  </a:lnTo>
                  <a:lnTo>
                    <a:pt x="717" y="315"/>
                  </a:lnTo>
                  <a:lnTo>
                    <a:pt x="696" y="277"/>
                  </a:lnTo>
                  <a:lnTo>
                    <a:pt x="670" y="243"/>
                  </a:lnTo>
                  <a:lnTo>
                    <a:pt x="641" y="214"/>
                  </a:lnTo>
                  <a:lnTo>
                    <a:pt x="607" y="189"/>
                  </a:lnTo>
                  <a:lnTo>
                    <a:pt x="570" y="169"/>
                  </a:lnTo>
                  <a:lnTo>
                    <a:pt x="530" y="153"/>
                  </a:lnTo>
                  <a:lnTo>
                    <a:pt x="488" y="143"/>
                  </a:lnTo>
                  <a:lnTo>
                    <a:pt x="443" y="140"/>
                  </a:lnTo>
                  <a:close/>
                  <a:moveTo>
                    <a:pt x="443" y="0"/>
                  </a:moveTo>
                  <a:lnTo>
                    <a:pt x="494" y="3"/>
                  </a:lnTo>
                  <a:lnTo>
                    <a:pt x="544" y="11"/>
                  </a:lnTo>
                  <a:lnTo>
                    <a:pt x="592" y="25"/>
                  </a:lnTo>
                  <a:lnTo>
                    <a:pt x="638" y="45"/>
                  </a:lnTo>
                  <a:lnTo>
                    <a:pt x="680" y="68"/>
                  </a:lnTo>
                  <a:lnTo>
                    <a:pt x="719" y="97"/>
                  </a:lnTo>
                  <a:lnTo>
                    <a:pt x="756" y="130"/>
                  </a:lnTo>
                  <a:lnTo>
                    <a:pt x="788" y="165"/>
                  </a:lnTo>
                  <a:lnTo>
                    <a:pt x="816" y="205"/>
                  </a:lnTo>
                  <a:lnTo>
                    <a:pt x="840" y="248"/>
                  </a:lnTo>
                  <a:lnTo>
                    <a:pt x="859" y="293"/>
                  </a:lnTo>
                  <a:lnTo>
                    <a:pt x="873" y="340"/>
                  </a:lnTo>
                  <a:lnTo>
                    <a:pt x="883" y="390"/>
                  </a:lnTo>
                  <a:lnTo>
                    <a:pt x="886" y="442"/>
                  </a:lnTo>
                  <a:lnTo>
                    <a:pt x="883" y="493"/>
                  </a:lnTo>
                  <a:lnTo>
                    <a:pt x="873" y="543"/>
                  </a:lnTo>
                  <a:lnTo>
                    <a:pt x="859" y="590"/>
                  </a:lnTo>
                  <a:lnTo>
                    <a:pt x="840" y="636"/>
                  </a:lnTo>
                  <a:lnTo>
                    <a:pt x="816" y="679"/>
                  </a:lnTo>
                  <a:lnTo>
                    <a:pt x="788" y="718"/>
                  </a:lnTo>
                  <a:lnTo>
                    <a:pt x="756" y="754"/>
                  </a:lnTo>
                  <a:lnTo>
                    <a:pt x="719" y="787"/>
                  </a:lnTo>
                  <a:lnTo>
                    <a:pt x="680" y="815"/>
                  </a:lnTo>
                  <a:lnTo>
                    <a:pt x="638" y="839"/>
                  </a:lnTo>
                  <a:lnTo>
                    <a:pt x="592" y="858"/>
                  </a:lnTo>
                  <a:lnTo>
                    <a:pt x="544" y="872"/>
                  </a:lnTo>
                  <a:lnTo>
                    <a:pt x="494" y="880"/>
                  </a:lnTo>
                  <a:lnTo>
                    <a:pt x="443" y="884"/>
                  </a:lnTo>
                  <a:lnTo>
                    <a:pt x="392" y="880"/>
                  </a:lnTo>
                  <a:lnTo>
                    <a:pt x="341" y="872"/>
                  </a:lnTo>
                  <a:lnTo>
                    <a:pt x="294" y="858"/>
                  </a:lnTo>
                  <a:lnTo>
                    <a:pt x="248" y="839"/>
                  </a:lnTo>
                  <a:lnTo>
                    <a:pt x="206" y="815"/>
                  </a:lnTo>
                  <a:lnTo>
                    <a:pt x="166" y="787"/>
                  </a:lnTo>
                  <a:lnTo>
                    <a:pt x="130" y="754"/>
                  </a:lnTo>
                  <a:lnTo>
                    <a:pt x="97" y="718"/>
                  </a:lnTo>
                  <a:lnTo>
                    <a:pt x="70" y="679"/>
                  </a:lnTo>
                  <a:lnTo>
                    <a:pt x="46" y="636"/>
                  </a:lnTo>
                  <a:lnTo>
                    <a:pt x="27" y="590"/>
                  </a:lnTo>
                  <a:lnTo>
                    <a:pt x="12" y="543"/>
                  </a:lnTo>
                  <a:lnTo>
                    <a:pt x="4" y="493"/>
                  </a:lnTo>
                  <a:lnTo>
                    <a:pt x="0" y="442"/>
                  </a:lnTo>
                  <a:lnTo>
                    <a:pt x="4" y="390"/>
                  </a:lnTo>
                  <a:lnTo>
                    <a:pt x="12" y="340"/>
                  </a:lnTo>
                  <a:lnTo>
                    <a:pt x="27" y="293"/>
                  </a:lnTo>
                  <a:lnTo>
                    <a:pt x="46" y="248"/>
                  </a:lnTo>
                  <a:lnTo>
                    <a:pt x="70" y="205"/>
                  </a:lnTo>
                  <a:lnTo>
                    <a:pt x="97" y="165"/>
                  </a:lnTo>
                  <a:lnTo>
                    <a:pt x="130" y="130"/>
                  </a:lnTo>
                  <a:lnTo>
                    <a:pt x="166" y="97"/>
                  </a:lnTo>
                  <a:lnTo>
                    <a:pt x="206" y="68"/>
                  </a:lnTo>
                  <a:lnTo>
                    <a:pt x="248" y="45"/>
                  </a:lnTo>
                  <a:lnTo>
                    <a:pt x="294" y="25"/>
                  </a:lnTo>
                  <a:lnTo>
                    <a:pt x="341" y="11"/>
                  </a:lnTo>
                  <a:lnTo>
                    <a:pt x="392" y="3"/>
                  </a:lnTo>
                  <a:lnTo>
                    <a:pt x="4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1" name="Freeform 72">
              <a:extLst>
                <a:ext uri="{FF2B5EF4-FFF2-40B4-BE49-F238E27FC236}">
                  <a16:creationId xmlns:a16="http://schemas.microsoft.com/office/drawing/2014/main" xmlns="" id="{8CA89C9F-9047-4D53-9D29-FB3D18132F0A}"/>
                </a:ext>
              </a:extLst>
            </p:cNvPr>
            <p:cNvSpPr>
              <a:spLocks/>
            </p:cNvSpPr>
            <p:nvPr/>
          </p:nvSpPr>
          <p:spPr bwMode="auto">
            <a:xfrm>
              <a:off x="3471863" y="2006601"/>
              <a:ext cx="403225" cy="460375"/>
            </a:xfrm>
            <a:custGeom>
              <a:avLst/>
              <a:gdLst>
                <a:gd name="T0" fmla="*/ 1098 w 2541"/>
                <a:gd name="T1" fmla="*/ 8 h 2906"/>
                <a:gd name="T2" fmla="*/ 1133 w 2541"/>
                <a:gd name="T3" fmla="*/ 48 h 2906"/>
                <a:gd name="T4" fmla="*/ 1130 w 2541"/>
                <a:gd name="T5" fmla="*/ 102 h 2906"/>
                <a:gd name="T6" fmla="*/ 1090 w 2541"/>
                <a:gd name="T7" fmla="*/ 136 h 2906"/>
                <a:gd name="T8" fmla="*/ 917 w 2541"/>
                <a:gd name="T9" fmla="*/ 214 h 2906"/>
                <a:gd name="T10" fmla="*/ 736 w 2541"/>
                <a:gd name="T11" fmla="*/ 341 h 2906"/>
                <a:gd name="T12" fmla="*/ 590 w 2541"/>
                <a:gd name="T13" fmla="*/ 501 h 2906"/>
                <a:gd name="T14" fmla="*/ 479 w 2541"/>
                <a:gd name="T15" fmla="*/ 688 h 2906"/>
                <a:gd name="T16" fmla="*/ 409 w 2541"/>
                <a:gd name="T17" fmla="*/ 895 h 2906"/>
                <a:gd name="T18" fmla="*/ 386 w 2541"/>
                <a:gd name="T19" fmla="*/ 1114 h 2906"/>
                <a:gd name="T20" fmla="*/ 378 w 2541"/>
                <a:gd name="T21" fmla="*/ 1330 h 2906"/>
                <a:gd name="T22" fmla="*/ 141 w 2541"/>
                <a:gd name="T23" fmla="*/ 1791 h 2906"/>
                <a:gd name="T24" fmla="*/ 145 w 2541"/>
                <a:gd name="T25" fmla="*/ 1829 h 2906"/>
                <a:gd name="T26" fmla="*/ 188 w 2541"/>
                <a:gd name="T27" fmla="*/ 1851 h 2906"/>
                <a:gd name="T28" fmla="*/ 336 w 2541"/>
                <a:gd name="T29" fmla="*/ 1855 h 2906"/>
                <a:gd name="T30" fmla="*/ 377 w 2541"/>
                <a:gd name="T31" fmla="*/ 1887 h 2906"/>
                <a:gd name="T32" fmla="*/ 386 w 2541"/>
                <a:gd name="T33" fmla="*/ 2330 h 2906"/>
                <a:gd name="T34" fmla="*/ 414 w 2541"/>
                <a:gd name="T35" fmla="*/ 2418 h 2906"/>
                <a:gd name="T36" fmla="*/ 482 w 2541"/>
                <a:gd name="T37" fmla="*/ 2477 h 2906"/>
                <a:gd name="T38" fmla="*/ 856 w 2541"/>
                <a:gd name="T39" fmla="*/ 2445 h 2906"/>
                <a:gd name="T40" fmla="*/ 899 w 2541"/>
                <a:gd name="T41" fmla="*/ 2452 h 2906"/>
                <a:gd name="T42" fmla="*/ 933 w 2541"/>
                <a:gd name="T43" fmla="*/ 2494 h 2906"/>
                <a:gd name="T44" fmla="*/ 2099 w 2541"/>
                <a:gd name="T45" fmla="*/ 2764 h 2906"/>
                <a:gd name="T46" fmla="*/ 2109 w 2541"/>
                <a:gd name="T47" fmla="*/ 1888 h 2906"/>
                <a:gd name="T48" fmla="*/ 2224 w 2541"/>
                <a:gd name="T49" fmla="*/ 1763 h 2906"/>
                <a:gd name="T50" fmla="*/ 2347 w 2541"/>
                <a:gd name="T51" fmla="*/ 1575 h 2906"/>
                <a:gd name="T52" fmla="*/ 2412 w 2541"/>
                <a:gd name="T53" fmla="*/ 1419 h 2906"/>
                <a:gd name="T54" fmla="*/ 2455 w 2541"/>
                <a:gd name="T55" fmla="*/ 1389 h 2906"/>
                <a:gd name="T56" fmla="*/ 2509 w 2541"/>
                <a:gd name="T57" fmla="*/ 1400 h 2906"/>
                <a:gd name="T58" fmla="*/ 2539 w 2541"/>
                <a:gd name="T59" fmla="*/ 1443 h 2906"/>
                <a:gd name="T60" fmla="*/ 2509 w 2541"/>
                <a:gd name="T61" fmla="*/ 1556 h 2906"/>
                <a:gd name="T62" fmla="*/ 2395 w 2541"/>
                <a:gd name="T63" fmla="*/ 1770 h 2906"/>
                <a:gd name="T64" fmla="*/ 2239 w 2541"/>
                <a:gd name="T65" fmla="*/ 1955 h 2906"/>
                <a:gd name="T66" fmla="*/ 2230 w 2541"/>
                <a:gd name="T67" fmla="*/ 2871 h 2906"/>
                <a:gd name="T68" fmla="*/ 2187 w 2541"/>
                <a:gd name="T69" fmla="*/ 2902 h 2906"/>
                <a:gd name="T70" fmla="*/ 847 w 2541"/>
                <a:gd name="T71" fmla="*/ 2902 h 2906"/>
                <a:gd name="T72" fmla="*/ 805 w 2541"/>
                <a:gd name="T73" fmla="*/ 2871 h 2906"/>
                <a:gd name="T74" fmla="*/ 796 w 2541"/>
                <a:gd name="T75" fmla="*/ 2596 h 2906"/>
                <a:gd name="T76" fmla="*/ 551 w 2541"/>
                <a:gd name="T77" fmla="*/ 2631 h 2906"/>
                <a:gd name="T78" fmla="*/ 461 w 2541"/>
                <a:gd name="T79" fmla="*/ 2618 h 2906"/>
                <a:gd name="T80" fmla="*/ 350 w 2541"/>
                <a:gd name="T81" fmla="*/ 2557 h 2906"/>
                <a:gd name="T82" fmla="*/ 274 w 2541"/>
                <a:gd name="T83" fmla="*/ 2455 h 2906"/>
                <a:gd name="T84" fmla="*/ 246 w 2541"/>
                <a:gd name="T85" fmla="*/ 2329 h 2906"/>
                <a:gd name="T86" fmla="*/ 176 w 2541"/>
                <a:gd name="T87" fmla="*/ 1989 h 2906"/>
                <a:gd name="T88" fmla="*/ 87 w 2541"/>
                <a:gd name="T89" fmla="*/ 1961 h 2906"/>
                <a:gd name="T90" fmla="*/ 24 w 2541"/>
                <a:gd name="T91" fmla="*/ 1900 h 2906"/>
                <a:gd name="T92" fmla="*/ 0 w 2541"/>
                <a:gd name="T93" fmla="*/ 1817 h 2906"/>
                <a:gd name="T94" fmla="*/ 16 w 2541"/>
                <a:gd name="T95" fmla="*/ 1724 h 2906"/>
                <a:gd name="T96" fmla="*/ 247 w 2541"/>
                <a:gd name="T97" fmla="*/ 1114 h 2906"/>
                <a:gd name="T98" fmla="*/ 271 w 2541"/>
                <a:gd name="T99" fmla="*/ 878 h 2906"/>
                <a:gd name="T100" fmla="*/ 341 w 2541"/>
                <a:gd name="T101" fmla="*/ 655 h 2906"/>
                <a:gd name="T102" fmla="*/ 453 w 2541"/>
                <a:gd name="T103" fmla="*/ 453 h 2906"/>
                <a:gd name="T104" fmla="*/ 602 w 2541"/>
                <a:gd name="T105" fmla="*/ 274 h 2906"/>
                <a:gd name="T106" fmla="*/ 785 w 2541"/>
                <a:gd name="T107" fmla="*/ 129 h 2906"/>
                <a:gd name="T108" fmla="*/ 983 w 2541"/>
                <a:gd name="T109" fmla="*/ 27 h 2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1" h="2906">
                  <a:moveTo>
                    <a:pt x="1063" y="0"/>
                  </a:moveTo>
                  <a:lnTo>
                    <a:pt x="1082" y="1"/>
                  </a:lnTo>
                  <a:lnTo>
                    <a:pt x="1098" y="8"/>
                  </a:lnTo>
                  <a:lnTo>
                    <a:pt x="1113" y="17"/>
                  </a:lnTo>
                  <a:lnTo>
                    <a:pt x="1125" y="31"/>
                  </a:lnTo>
                  <a:lnTo>
                    <a:pt x="1133" y="48"/>
                  </a:lnTo>
                  <a:lnTo>
                    <a:pt x="1137" y="66"/>
                  </a:lnTo>
                  <a:lnTo>
                    <a:pt x="1135" y="85"/>
                  </a:lnTo>
                  <a:lnTo>
                    <a:pt x="1130" y="102"/>
                  </a:lnTo>
                  <a:lnTo>
                    <a:pt x="1121" y="116"/>
                  </a:lnTo>
                  <a:lnTo>
                    <a:pt x="1107" y="128"/>
                  </a:lnTo>
                  <a:lnTo>
                    <a:pt x="1090" y="136"/>
                  </a:lnTo>
                  <a:lnTo>
                    <a:pt x="1036" y="156"/>
                  </a:lnTo>
                  <a:lnTo>
                    <a:pt x="983" y="180"/>
                  </a:lnTo>
                  <a:lnTo>
                    <a:pt x="917" y="214"/>
                  </a:lnTo>
                  <a:lnTo>
                    <a:pt x="854" y="252"/>
                  </a:lnTo>
                  <a:lnTo>
                    <a:pt x="793" y="295"/>
                  </a:lnTo>
                  <a:lnTo>
                    <a:pt x="736" y="341"/>
                  </a:lnTo>
                  <a:lnTo>
                    <a:pt x="684" y="392"/>
                  </a:lnTo>
                  <a:lnTo>
                    <a:pt x="634" y="444"/>
                  </a:lnTo>
                  <a:lnTo>
                    <a:pt x="590" y="501"/>
                  </a:lnTo>
                  <a:lnTo>
                    <a:pt x="549" y="561"/>
                  </a:lnTo>
                  <a:lnTo>
                    <a:pt x="512" y="624"/>
                  </a:lnTo>
                  <a:lnTo>
                    <a:pt x="479" y="688"/>
                  </a:lnTo>
                  <a:lnTo>
                    <a:pt x="452" y="755"/>
                  </a:lnTo>
                  <a:lnTo>
                    <a:pt x="428" y="824"/>
                  </a:lnTo>
                  <a:lnTo>
                    <a:pt x="409" y="895"/>
                  </a:lnTo>
                  <a:lnTo>
                    <a:pt x="397" y="966"/>
                  </a:lnTo>
                  <a:lnTo>
                    <a:pt x="388" y="1040"/>
                  </a:lnTo>
                  <a:lnTo>
                    <a:pt x="386" y="1114"/>
                  </a:lnTo>
                  <a:lnTo>
                    <a:pt x="386" y="1297"/>
                  </a:lnTo>
                  <a:lnTo>
                    <a:pt x="384" y="1314"/>
                  </a:lnTo>
                  <a:lnTo>
                    <a:pt x="378" y="1330"/>
                  </a:lnTo>
                  <a:lnTo>
                    <a:pt x="154" y="1758"/>
                  </a:lnTo>
                  <a:lnTo>
                    <a:pt x="147" y="1775"/>
                  </a:lnTo>
                  <a:lnTo>
                    <a:pt x="141" y="1791"/>
                  </a:lnTo>
                  <a:lnTo>
                    <a:pt x="139" y="1806"/>
                  </a:lnTo>
                  <a:lnTo>
                    <a:pt x="140" y="1818"/>
                  </a:lnTo>
                  <a:lnTo>
                    <a:pt x="145" y="1829"/>
                  </a:lnTo>
                  <a:lnTo>
                    <a:pt x="154" y="1838"/>
                  </a:lnTo>
                  <a:lnTo>
                    <a:pt x="169" y="1846"/>
                  </a:lnTo>
                  <a:lnTo>
                    <a:pt x="188" y="1851"/>
                  </a:lnTo>
                  <a:lnTo>
                    <a:pt x="211" y="1852"/>
                  </a:lnTo>
                  <a:lnTo>
                    <a:pt x="317" y="1852"/>
                  </a:lnTo>
                  <a:lnTo>
                    <a:pt x="336" y="1855"/>
                  </a:lnTo>
                  <a:lnTo>
                    <a:pt x="352" y="1862"/>
                  </a:lnTo>
                  <a:lnTo>
                    <a:pt x="366" y="1873"/>
                  </a:lnTo>
                  <a:lnTo>
                    <a:pt x="377" y="1887"/>
                  </a:lnTo>
                  <a:lnTo>
                    <a:pt x="384" y="1904"/>
                  </a:lnTo>
                  <a:lnTo>
                    <a:pt x="386" y="1923"/>
                  </a:lnTo>
                  <a:lnTo>
                    <a:pt x="386" y="2330"/>
                  </a:lnTo>
                  <a:lnTo>
                    <a:pt x="389" y="2362"/>
                  </a:lnTo>
                  <a:lnTo>
                    <a:pt x="399" y="2392"/>
                  </a:lnTo>
                  <a:lnTo>
                    <a:pt x="414" y="2418"/>
                  </a:lnTo>
                  <a:lnTo>
                    <a:pt x="433" y="2443"/>
                  </a:lnTo>
                  <a:lnTo>
                    <a:pt x="456" y="2463"/>
                  </a:lnTo>
                  <a:lnTo>
                    <a:pt x="482" y="2477"/>
                  </a:lnTo>
                  <a:lnTo>
                    <a:pt x="512" y="2487"/>
                  </a:lnTo>
                  <a:lnTo>
                    <a:pt x="543" y="2491"/>
                  </a:lnTo>
                  <a:lnTo>
                    <a:pt x="856" y="2445"/>
                  </a:lnTo>
                  <a:lnTo>
                    <a:pt x="870" y="2444"/>
                  </a:lnTo>
                  <a:lnTo>
                    <a:pt x="885" y="2447"/>
                  </a:lnTo>
                  <a:lnTo>
                    <a:pt x="899" y="2452"/>
                  </a:lnTo>
                  <a:lnTo>
                    <a:pt x="912" y="2461"/>
                  </a:lnTo>
                  <a:lnTo>
                    <a:pt x="924" y="2476"/>
                  </a:lnTo>
                  <a:lnTo>
                    <a:pt x="933" y="2494"/>
                  </a:lnTo>
                  <a:lnTo>
                    <a:pt x="936" y="2514"/>
                  </a:lnTo>
                  <a:lnTo>
                    <a:pt x="936" y="2764"/>
                  </a:lnTo>
                  <a:lnTo>
                    <a:pt x="2099" y="2764"/>
                  </a:lnTo>
                  <a:lnTo>
                    <a:pt x="2099" y="1925"/>
                  </a:lnTo>
                  <a:lnTo>
                    <a:pt x="2101" y="1906"/>
                  </a:lnTo>
                  <a:lnTo>
                    <a:pt x="2109" y="1888"/>
                  </a:lnTo>
                  <a:lnTo>
                    <a:pt x="2121" y="1873"/>
                  </a:lnTo>
                  <a:lnTo>
                    <a:pt x="2175" y="1820"/>
                  </a:lnTo>
                  <a:lnTo>
                    <a:pt x="2224" y="1763"/>
                  </a:lnTo>
                  <a:lnTo>
                    <a:pt x="2270" y="1703"/>
                  </a:lnTo>
                  <a:lnTo>
                    <a:pt x="2310" y="1640"/>
                  </a:lnTo>
                  <a:lnTo>
                    <a:pt x="2347" y="1575"/>
                  </a:lnTo>
                  <a:lnTo>
                    <a:pt x="2377" y="1506"/>
                  </a:lnTo>
                  <a:lnTo>
                    <a:pt x="2404" y="1436"/>
                  </a:lnTo>
                  <a:lnTo>
                    <a:pt x="2412" y="1419"/>
                  </a:lnTo>
                  <a:lnTo>
                    <a:pt x="2424" y="1405"/>
                  </a:lnTo>
                  <a:lnTo>
                    <a:pt x="2438" y="1395"/>
                  </a:lnTo>
                  <a:lnTo>
                    <a:pt x="2455" y="1389"/>
                  </a:lnTo>
                  <a:lnTo>
                    <a:pt x="2474" y="1388"/>
                  </a:lnTo>
                  <a:lnTo>
                    <a:pt x="2492" y="1391"/>
                  </a:lnTo>
                  <a:lnTo>
                    <a:pt x="2509" y="1400"/>
                  </a:lnTo>
                  <a:lnTo>
                    <a:pt x="2523" y="1411"/>
                  </a:lnTo>
                  <a:lnTo>
                    <a:pt x="2533" y="1426"/>
                  </a:lnTo>
                  <a:lnTo>
                    <a:pt x="2539" y="1443"/>
                  </a:lnTo>
                  <a:lnTo>
                    <a:pt x="2541" y="1461"/>
                  </a:lnTo>
                  <a:lnTo>
                    <a:pt x="2537" y="1480"/>
                  </a:lnTo>
                  <a:lnTo>
                    <a:pt x="2509" y="1556"/>
                  </a:lnTo>
                  <a:lnTo>
                    <a:pt x="2476" y="1630"/>
                  </a:lnTo>
                  <a:lnTo>
                    <a:pt x="2438" y="1701"/>
                  </a:lnTo>
                  <a:lnTo>
                    <a:pt x="2395" y="1770"/>
                  </a:lnTo>
                  <a:lnTo>
                    <a:pt x="2348" y="1835"/>
                  </a:lnTo>
                  <a:lnTo>
                    <a:pt x="2295" y="1896"/>
                  </a:lnTo>
                  <a:lnTo>
                    <a:pt x="2239" y="1955"/>
                  </a:lnTo>
                  <a:lnTo>
                    <a:pt x="2239" y="2835"/>
                  </a:lnTo>
                  <a:lnTo>
                    <a:pt x="2236" y="2854"/>
                  </a:lnTo>
                  <a:lnTo>
                    <a:pt x="2230" y="2871"/>
                  </a:lnTo>
                  <a:lnTo>
                    <a:pt x="2218" y="2884"/>
                  </a:lnTo>
                  <a:lnTo>
                    <a:pt x="2204" y="2896"/>
                  </a:lnTo>
                  <a:lnTo>
                    <a:pt x="2187" y="2902"/>
                  </a:lnTo>
                  <a:lnTo>
                    <a:pt x="2168" y="2906"/>
                  </a:lnTo>
                  <a:lnTo>
                    <a:pt x="865" y="2906"/>
                  </a:lnTo>
                  <a:lnTo>
                    <a:pt x="847" y="2902"/>
                  </a:lnTo>
                  <a:lnTo>
                    <a:pt x="830" y="2896"/>
                  </a:lnTo>
                  <a:lnTo>
                    <a:pt x="816" y="2884"/>
                  </a:lnTo>
                  <a:lnTo>
                    <a:pt x="805" y="2871"/>
                  </a:lnTo>
                  <a:lnTo>
                    <a:pt x="798" y="2854"/>
                  </a:lnTo>
                  <a:lnTo>
                    <a:pt x="796" y="2835"/>
                  </a:lnTo>
                  <a:lnTo>
                    <a:pt x="796" y="2596"/>
                  </a:lnTo>
                  <a:lnTo>
                    <a:pt x="558" y="2631"/>
                  </a:lnTo>
                  <a:lnTo>
                    <a:pt x="555" y="2631"/>
                  </a:lnTo>
                  <a:lnTo>
                    <a:pt x="551" y="2631"/>
                  </a:lnTo>
                  <a:lnTo>
                    <a:pt x="549" y="2630"/>
                  </a:lnTo>
                  <a:lnTo>
                    <a:pt x="503" y="2627"/>
                  </a:lnTo>
                  <a:lnTo>
                    <a:pt x="461" y="2618"/>
                  </a:lnTo>
                  <a:lnTo>
                    <a:pt x="421" y="2602"/>
                  </a:lnTo>
                  <a:lnTo>
                    <a:pt x="384" y="2582"/>
                  </a:lnTo>
                  <a:lnTo>
                    <a:pt x="350" y="2557"/>
                  </a:lnTo>
                  <a:lnTo>
                    <a:pt x="321" y="2526"/>
                  </a:lnTo>
                  <a:lnTo>
                    <a:pt x="295" y="2493"/>
                  </a:lnTo>
                  <a:lnTo>
                    <a:pt x="274" y="2455"/>
                  </a:lnTo>
                  <a:lnTo>
                    <a:pt x="260" y="2415"/>
                  </a:lnTo>
                  <a:lnTo>
                    <a:pt x="249" y="2373"/>
                  </a:lnTo>
                  <a:lnTo>
                    <a:pt x="246" y="2329"/>
                  </a:lnTo>
                  <a:lnTo>
                    <a:pt x="246" y="1991"/>
                  </a:lnTo>
                  <a:lnTo>
                    <a:pt x="211" y="1991"/>
                  </a:lnTo>
                  <a:lnTo>
                    <a:pt x="176" y="1989"/>
                  </a:lnTo>
                  <a:lnTo>
                    <a:pt x="143" y="1983"/>
                  </a:lnTo>
                  <a:lnTo>
                    <a:pt x="114" y="1973"/>
                  </a:lnTo>
                  <a:lnTo>
                    <a:pt x="87" y="1961"/>
                  </a:lnTo>
                  <a:lnTo>
                    <a:pt x="62" y="1944"/>
                  </a:lnTo>
                  <a:lnTo>
                    <a:pt x="41" y="1924"/>
                  </a:lnTo>
                  <a:lnTo>
                    <a:pt x="24" y="1900"/>
                  </a:lnTo>
                  <a:lnTo>
                    <a:pt x="12" y="1874"/>
                  </a:lnTo>
                  <a:lnTo>
                    <a:pt x="3" y="1846"/>
                  </a:lnTo>
                  <a:lnTo>
                    <a:pt x="0" y="1817"/>
                  </a:lnTo>
                  <a:lnTo>
                    <a:pt x="0" y="1787"/>
                  </a:lnTo>
                  <a:lnTo>
                    <a:pt x="5" y="1756"/>
                  </a:lnTo>
                  <a:lnTo>
                    <a:pt x="16" y="1724"/>
                  </a:lnTo>
                  <a:lnTo>
                    <a:pt x="30" y="1693"/>
                  </a:lnTo>
                  <a:lnTo>
                    <a:pt x="247" y="1279"/>
                  </a:lnTo>
                  <a:lnTo>
                    <a:pt x="247" y="1114"/>
                  </a:lnTo>
                  <a:lnTo>
                    <a:pt x="250" y="1034"/>
                  </a:lnTo>
                  <a:lnTo>
                    <a:pt x="257" y="956"/>
                  </a:lnTo>
                  <a:lnTo>
                    <a:pt x="271" y="878"/>
                  </a:lnTo>
                  <a:lnTo>
                    <a:pt x="289" y="802"/>
                  </a:lnTo>
                  <a:lnTo>
                    <a:pt x="313" y="728"/>
                  </a:lnTo>
                  <a:lnTo>
                    <a:pt x="341" y="655"/>
                  </a:lnTo>
                  <a:lnTo>
                    <a:pt x="374" y="586"/>
                  </a:lnTo>
                  <a:lnTo>
                    <a:pt x="412" y="518"/>
                  </a:lnTo>
                  <a:lnTo>
                    <a:pt x="453" y="453"/>
                  </a:lnTo>
                  <a:lnTo>
                    <a:pt x="498" y="390"/>
                  </a:lnTo>
                  <a:lnTo>
                    <a:pt x="549" y="330"/>
                  </a:lnTo>
                  <a:lnTo>
                    <a:pt x="602" y="274"/>
                  </a:lnTo>
                  <a:lnTo>
                    <a:pt x="659" y="223"/>
                  </a:lnTo>
                  <a:lnTo>
                    <a:pt x="721" y="173"/>
                  </a:lnTo>
                  <a:lnTo>
                    <a:pt x="785" y="129"/>
                  </a:lnTo>
                  <a:lnTo>
                    <a:pt x="854" y="89"/>
                  </a:lnTo>
                  <a:lnTo>
                    <a:pt x="924" y="52"/>
                  </a:lnTo>
                  <a:lnTo>
                    <a:pt x="983" y="27"/>
                  </a:lnTo>
                  <a:lnTo>
                    <a:pt x="1045" y="3"/>
                  </a:lnTo>
                  <a:lnTo>
                    <a:pt x="10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62" name="Group 38">
            <a:extLst>
              <a:ext uri="{FF2B5EF4-FFF2-40B4-BE49-F238E27FC236}">
                <a16:creationId xmlns:a16="http://schemas.microsoft.com/office/drawing/2014/main" xmlns="" id="{49C4AD20-8F29-4C91-B33B-023C332C8B04}"/>
              </a:ext>
            </a:extLst>
          </p:cNvPr>
          <p:cNvGrpSpPr/>
          <p:nvPr/>
        </p:nvGrpSpPr>
        <p:grpSpPr>
          <a:xfrm>
            <a:off x="4659393" y="3593160"/>
            <a:ext cx="636784" cy="663392"/>
            <a:chOff x="708025" y="1916113"/>
            <a:chExt cx="531813" cy="554037"/>
          </a:xfrm>
          <a:solidFill>
            <a:sysClr val="window" lastClr="FFFFFF"/>
          </a:solidFill>
        </p:grpSpPr>
        <p:sp>
          <p:nvSpPr>
            <p:cNvPr id="63" name="Freeform 93">
              <a:extLst>
                <a:ext uri="{FF2B5EF4-FFF2-40B4-BE49-F238E27FC236}">
                  <a16:creationId xmlns:a16="http://schemas.microsoft.com/office/drawing/2014/main" xmlns="" id="{42557BCD-6433-4431-98D0-261D18F07D55}"/>
                </a:ext>
              </a:extLst>
            </p:cNvPr>
            <p:cNvSpPr>
              <a:spLocks/>
            </p:cNvSpPr>
            <p:nvPr/>
          </p:nvSpPr>
          <p:spPr bwMode="auto">
            <a:xfrm>
              <a:off x="708025" y="1916113"/>
              <a:ext cx="307975" cy="457200"/>
            </a:xfrm>
            <a:custGeom>
              <a:avLst/>
              <a:gdLst>
                <a:gd name="T0" fmla="*/ 1457 w 1939"/>
                <a:gd name="T1" fmla="*/ 4 h 2887"/>
                <a:gd name="T2" fmla="*/ 1621 w 1939"/>
                <a:gd name="T3" fmla="*/ 49 h 2887"/>
                <a:gd name="T4" fmla="*/ 1761 w 1939"/>
                <a:gd name="T5" fmla="*/ 140 h 2887"/>
                <a:gd name="T6" fmla="*/ 1865 w 1939"/>
                <a:gd name="T7" fmla="*/ 268 h 2887"/>
                <a:gd name="T8" fmla="*/ 1927 w 1939"/>
                <a:gd name="T9" fmla="*/ 426 h 2887"/>
                <a:gd name="T10" fmla="*/ 1939 w 1939"/>
                <a:gd name="T11" fmla="*/ 1064 h 2887"/>
                <a:gd name="T12" fmla="*/ 1918 w 1939"/>
                <a:gd name="T13" fmla="*/ 1175 h 2887"/>
                <a:gd name="T14" fmla="*/ 1861 w 1939"/>
                <a:gd name="T15" fmla="*/ 1269 h 2887"/>
                <a:gd name="T16" fmla="*/ 1831 w 1939"/>
                <a:gd name="T17" fmla="*/ 1784 h 2887"/>
                <a:gd name="T18" fmla="*/ 1799 w 1939"/>
                <a:gd name="T19" fmla="*/ 1825 h 2887"/>
                <a:gd name="T20" fmla="*/ 1745 w 1939"/>
                <a:gd name="T21" fmla="*/ 1832 h 2887"/>
                <a:gd name="T22" fmla="*/ 1703 w 1939"/>
                <a:gd name="T23" fmla="*/ 1801 h 2887"/>
                <a:gd name="T24" fmla="*/ 1694 w 1939"/>
                <a:gd name="T25" fmla="*/ 1260 h 2887"/>
                <a:gd name="T26" fmla="*/ 1712 w 1939"/>
                <a:gd name="T27" fmla="*/ 1213 h 2887"/>
                <a:gd name="T28" fmla="*/ 1764 w 1939"/>
                <a:gd name="T29" fmla="*/ 1165 h 2887"/>
                <a:gd name="T30" fmla="*/ 1796 w 1939"/>
                <a:gd name="T31" fmla="*/ 1092 h 2887"/>
                <a:gd name="T32" fmla="*/ 1796 w 1939"/>
                <a:gd name="T33" fmla="*/ 492 h 2887"/>
                <a:gd name="T34" fmla="*/ 1751 w 1939"/>
                <a:gd name="T35" fmla="*/ 354 h 2887"/>
                <a:gd name="T36" fmla="*/ 1664 w 1939"/>
                <a:gd name="T37" fmla="*/ 242 h 2887"/>
                <a:gd name="T38" fmla="*/ 1543 w 1939"/>
                <a:gd name="T39" fmla="*/ 168 h 2887"/>
                <a:gd name="T40" fmla="*/ 1398 w 1939"/>
                <a:gd name="T41" fmla="*/ 141 h 2887"/>
                <a:gd name="T42" fmla="*/ 1186 w 1939"/>
                <a:gd name="T43" fmla="*/ 154 h 2887"/>
                <a:gd name="T44" fmla="*/ 1057 w 1939"/>
                <a:gd name="T45" fmla="*/ 213 h 2887"/>
                <a:gd name="T46" fmla="*/ 957 w 1939"/>
                <a:gd name="T47" fmla="*/ 313 h 2887"/>
                <a:gd name="T48" fmla="*/ 897 w 1939"/>
                <a:gd name="T49" fmla="*/ 443 h 2887"/>
                <a:gd name="T50" fmla="*/ 884 w 1939"/>
                <a:gd name="T51" fmla="*/ 1064 h 2887"/>
                <a:gd name="T52" fmla="*/ 904 w 1939"/>
                <a:gd name="T53" fmla="*/ 1143 h 2887"/>
                <a:gd name="T54" fmla="*/ 958 w 1939"/>
                <a:gd name="T55" fmla="*/ 1203 h 2887"/>
                <a:gd name="T56" fmla="*/ 987 w 1939"/>
                <a:gd name="T57" fmla="*/ 1243 h 2887"/>
                <a:gd name="T58" fmla="*/ 987 w 1939"/>
                <a:gd name="T59" fmla="*/ 1786 h 2887"/>
                <a:gd name="T60" fmla="*/ 954 w 1939"/>
                <a:gd name="T61" fmla="*/ 1838 h 2887"/>
                <a:gd name="T62" fmla="*/ 904 w 1939"/>
                <a:gd name="T63" fmla="*/ 1865 h 2887"/>
                <a:gd name="T64" fmla="*/ 824 w 1939"/>
                <a:gd name="T65" fmla="*/ 1908 h 2887"/>
                <a:gd name="T66" fmla="*/ 710 w 1939"/>
                <a:gd name="T67" fmla="*/ 1972 h 2887"/>
                <a:gd name="T68" fmla="*/ 572 w 1939"/>
                <a:gd name="T69" fmla="*/ 2055 h 2887"/>
                <a:gd name="T70" fmla="*/ 420 w 1939"/>
                <a:gd name="T71" fmla="*/ 2156 h 2887"/>
                <a:gd name="T72" fmla="*/ 261 w 1939"/>
                <a:gd name="T73" fmla="*/ 2274 h 2887"/>
                <a:gd name="T74" fmla="*/ 165 w 1939"/>
                <a:gd name="T75" fmla="*/ 2367 h 2887"/>
                <a:gd name="T76" fmla="*/ 140 w 1939"/>
                <a:gd name="T77" fmla="*/ 2458 h 2887"/>
                <a:gd name="T78" fmla="*/ 131 w 1939"/>
                <a:gd name="T79" fmla="*/ 2852 h 2887"/>
                <a:gd name="T80" fmla="*/ 88 w 1939"/>
                <a:gd name="T81" fmla="*/ 2885 h 2887"/>
                <a:gd name="T82" fmla="*/ 34 w 1939"/>
                <a:gd name="T83" fmla="*/ 2877 h 2887"/>
                <a:gd name="T84" fmla="*/ 2 w 1939"/>
                <a:gd name="T85" fmla="*/ 2836 h 2887"/>
                <a:gd name="T86" fmla="*/ 2 w 1939"/>
                <a:gd name="T87" fmla="*/ 2418 h 2887"/>
                <a:gd name="T88" fmla="*/ 39 w 1939"/>
                <a:gd name="T89" fmla="*/ 2303 h 2887"/>
                <a:gd name="T90" fmla="*/ 118 w 1939"/>
                <a:gd name="T91" fmla="*/ 2209 h 2887"/>
                <a:gd name="T92" fmla="*/ 287 w 1939"/>
                <a:gd name="T93" fmla="*/ 2078 h 2887"/>
                <a:gd name="T94" fmla="*/ 452 w 1939"/>
                <a:gd name="T95" fmla="*/ 1965 h 2887"/>
                <a:gd name="T96" fmla="*/ 603 w 1939"/>
                <a:gd name="T97" fmla="*/ 1871 h 2887"/>
                <a:gd name="T98" fmla="*/ 731 w 1939"/>
                <a:gd name="T99" fmla="*/ 1798 h 2887"/>
                <a:gd name="T100" fmla="*/ 826 w 1939"/>
                <a:gd name="T101" fmla="*/ 1747 h 2887"/>
                <a:gd name="T102" fmla="*/ 822 w 1939"/>
                <a:gd name="T103" fmla="*/ 1269 h 2887"/>
                <a:gd name="T104" fmla="*/ 764 w 1939"/>
                <a:gd name="T105" fmla="*/ 1175 h 2887"/>
                <a:gd name="T106" fmla="*/ 744 w 1939"/>
                <a:gd name="T107" fmla="*/ 1064 h 2887"/>
                <a:gd name="T108" fmla="*/ 756 w 1939"/>
                <a:gd name="T109" fmla="*/ 426 h 2887"/>
                <a:gd name="T110" fmla="*/ 818 w 1939"/>
                <a:gd name="T111" fmla="*/ 268 h 2887"/>
                <a:gd name="T112" fmla="*/ 922 w 1939"/>
                <a:gd name="T113" fmla="*/ 140 h 2887"/>
                <a:gd name="T114" fmla="*/ 1062 w 1939"/>
                <a:gd name="T115" fmla="*/ 49 h 2887"/>
                <a:gd name="T116" fmla="*/ 1226 w 1939"/>
                <a:gd name="T117" fmla="*/ 4 h 2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39" h="2887">
                  <a:moveTo>
                    <a:pt x="1285" y="0"/>
                  </a:moveTo>
                  <a:lnTo>
                    <a:pt x="1398" y="0"/>
                  </a:lnTo>
                  <a:lnTo>
                    <a:pt x="1457" y="4"/>
                  </a:lnTo>
                  <a:lnTo>
                    <a:pt x="1514" y="13"/>
                  </a:lnTo>
                  <a:lnTo>
                    <a:pt x="1569" y="28"/>
                  </a:lnTo>
                  <a:lnTo>
                    <a:pt x="1621" y="49"/>
                  </a:lnTo>
                  <a:lnTo>
                    <a:pt x="1670" y="75"/>
                  </a:lnTo>
                  <a:lnTo>
                    <a:pt x="1717" y="106"/>
                  </a:lnTo>
                  <a:lnTo>
                    <a:pt x="1761" y="140"/>
                  </a:lnTo>
                  <a:lnTo>
                    <a:pt x="1799" y="179"/>
                  </a:lnTo>
                  <a:lnTo>
                    <a:pt x="1834" y="223"/>
                  </a:lnTo>
                  <a:lnTo>
                    <a:pt x="1865" y="268"/>
                  </a:lnTo>
                  <a:lnTo>
                    <a:pt x="1891" y="318"/>
                  </a:lnTo>
                  <a:lnTo>
                    <a:pt x="1912" y="371"/>
                  </a:lnTo>
                  <a:lnTo>
                    <a:pt x="1927" y="426"/>
                  </a:lnTo>
                  <a:lnTo>
                    <a:pt x="1936" y="483"/>
                  </a:lnTo>
                  <a:lnTo>
                    <a:pt x="1939" y="542"/>
                  </a:lnTo>
                  <a:lnTo>
                    <a:pt x="1939" y="1064"/>
                  </a:lnTo>
                  <a:lnTo>
                    <a:pt x="1936" y="1103"/>
                  </a:lnTo>
                  <a:lnTo>
                    <a:pt x="1930" y="1140"/>
                  </a:lnTo>
                  <a:lnTo>
                    <a:pt x="1918" y="1175"/>
                  </a:lnTo>
                  <a:lnTo>
                    <a:pt x="1903" y="1208"/>
                  </a:lnTo>
                  <a:lnTo>
                    <a:pt x="1884" y="1240"/>
                  </a:lnTo>
                  <a:lnTo>
                    <a:pt x="1861" y="1269"/>
                  </a:lnTo>
                  <a:lnTo>
                    <a:pt x="1834" y="1295"/>
                  </a:lnTo>
                  <a:lnTo>
                    <a:pt x="1834" y="1764"/>
                  </a:lnTo>
                  <a:lnTo>
                    <a:pt x="1831" y="1784"/>
                  </a:lnTo>
                  <a:lnTo>
                    <a:pt x="1825" y="1801"/>
                  </a:lnTo>
                  <a:lnTo>
                    <a:pt x="1814" y="1814"/>
                  </a:lnTo>
                  <a:lnTo>
                    <a:pt x="1799" y="1825"/>
                  </a:lnTo>
                  <a:lnTo>
                    <a:pt x="1782" y="1832"/>
                  </a:lnTo>
                  <a:lnTo>
                    <a:pt x="1764" y="1835"/>
                  </a:lnTo>
                  <a:lnTo>
                    <a:pt x="1745" y="1832"/>
                  </a:lnTo>
                  <a:lnTo>
                    <a:pt x="1728" y="1825"/>
                  </a:lnTo>
                  <a:lnTo>
                    <a:pt x="1714" y="1814"/>
                  </a:lnTo>
                  <a:lnTo>
                    <a:pt x="1703" y="1801"/>
                  </a:lnTo>
                  <a:lnTo>
                    <a:pt x="1696" y="1784"/>
                  </a:lnTo>
                  <a:lnTo>
                    <a:pt x="1694" y="1764"/>
                  </a:lnTo>
                  <a:lnTo>
                    <a:pt x="1694" y="1260"/>
                  </a:lnTo>
                  <a:lnTo>
                    <a:pt x="1696" y="1243"/>
                  </a:lnTo>
                  <a:lnTo>
                    <a:pt x="1701" y="1227"/>
                  </a:lnTo>
                  <a:lnTo>
                    <a:pt x="1712" y="1213"/>
                  </a:lnTo>
                  <a:lnTo>
                    <a:pt x="1725" y="1203"/>
                  </a:lnTo>
                  <a:lnTo>
                    <a:pt x="1746" y="1186"/>
                  </a:lnTo>
                  <a:lnTo>
                    <a:pt x="1764" y="1165"/>
                  </a:lnTo>
                  <a:lnTo>
                    <a:pt x="1779" y="1143"/>
                  </a:lnTo>
                  <a:lnTo>
                    <a:pt x="1790" y="1119"/>
                  </a:lnTo>
                  <a:lnTo>
                    <a:pt x="1796" y="1092"/>
                  </a:lnTo>
                  <a:lnTo>
                    <a:pt x="1798" y="1064"/>
                  </a:lnTo>
                  <a:lnTo>
                    <a:pt x="1798" y="542"/>
                  </a:lnTo>
                  <a:lnTo>
                    <a:pt x="1796" y="492"/>
                  </a:lnTo>
                  <a:lnTo>
                    <a:pt x="1786" y="443"/>
                  </a:lnTo>
                  <a:lnTo>
                    <a:pt x="1772" y="397"/>
                  </a:lnTo>
                  <a:lnTo>
                    <a:pt x="1751" y="354"/>
                  </a:lnTo>
                  <a:lnTo>
                    <a:pt x="1727" y="313"/>
                  </a:lnTo>
                  <a:lnTo>
                    <a:pt x="1697" y="276"/>
                  </a:lnTo>
                  <a:lnTo>
                    <a:pt x="1664" y="242"/>
                  </a:lnTo>
                  <a:lnTo>
                    <a:pt x="1627" y="213"/>
                  </a:lnTo>
                  <a:lnTo>
                    <a:pt x="1586" y="188"/>
                  </a:lnTo>
                  <a:lnTo>
                    <a:pt x="1543" y="168"/>
                  </a:lnTo>
                  <a:lnTo>
                    <a:pt x="1496" y="154"/>
                  </a:lnTo>
                  <a:lnTo>
                    <a:pt x="1448" y="144"/>
                  </a:lnTo>
                  <a:lnTo>
                    <a:pt x="1398" y="141"/>
                  </a:lnTo>
                  <a:lnTo>
                    <a:pt x="1285" y="141"/>
                  </a:lnTo>
                  <a:lnTo>
                    <a:pt x="1235" y="144"/>
                  </a:lnTo>
                  <a:lnTo>
                    <a:pt x="1186" y="154"/>
                  </a:lnTo>
                  <a:lnTo>
                    <a:pt x="1141" y="168"/>
                  </a:lnTo>
                  <a:lnTo>
                    <a:pt x="1097" y="189"/>
                  </a:lnTo>
                  <a:lnTo>
                    <a:pt x="1057" y="213"/>
                  </a:lnTo>
                  <a:lnTo>
                    <a:pt x="1019" y="243"/>
                  </a:lnTo>
                  <a:lnTo>
                    <a:pt x="985" y="276"/>
                  </a:lnTo>
                  <a:lnTo>
                    <a:pt x="957" y="313"/>
                  </a:lnTo>
                  <a:lnTo>
                    <a:pt x="931" y="354"/>
                  </a:lnTo>
                  <a:lnTo>
                    <a:pt x="912" y="397"/>
                  </a:lnTo>
                  <a:lnTo>
                    <a:pt x="897" y="443"/>
                  </a:lnTo>
                  <a:lnTo>
                    <a:pt x="887" y="492"/>
                  </a:lnTo>
                  <a:lnTo>
                    <a:pt x="884" y="542"/>
                  </a:lnTo>
                  <a:lnTo>
                    <a:pt x="884" y="1064"/>
                  </a:lnTo>
                  <a:lnTo>
                    <a:pt x="886" y="1092"/>
                  </a:lnTo>
                  <a:lnTo>
                    <a:pt x="894" y="1119"/>
                  </a:lnTo>
                  <a:lnTo>
                    <a:pt x="904" y="1143"/>
                  </a:lnTo>
                  <a:lnTo>
                    <a:pt x="918" y="1165"/>
                  </a:lnTo>
                  <a:lnTo>
                    <a:pt x="936" y="1186"/>
                  </a:lnTo>
                  <a:lnTo>
                    <a:pt x="958" y="1203"/>
                  </a:lnTo>
                  <a:lnTo>
                    <a:pt x="971" y="1213"/>
                  </a:lnTo>
                  <a:lnTo>
                    <a:pt x="981" y="1227"/>
                  </a:lnTo>
                  <a:lnTo>
                    <a:pt x="987" y="1243"/>
                  </a:lnTo>
                  <a:lnTo>
                    <a:pt x="989" y="1260"/>
                  </a:lnTo>
                  <a:lnTo>
                    <a:pt x="989" y="1764"/>
                  </a:lnTo>
                  <a:lnTo>
                    <a:pt x="987" y="1786"/>
                  </a:lnTo>
                  <a:lnTo>
                    <a:pt x="980" y="1805"/>
                  </a:lnTo>
                  <a:lnTo>
                    <a:pt x="969" y="1823"/>
                  </a:lnTo>
                  <a:lnTo>
                    <a:pt x="954" y="1838"/>
                  </a:lnTo>
                  <a:lnTo>
                    <a:pt x="937" y="1849"/>
                  </a:lnTo>
                  <a:lnTo>
                    <a:pt x="924" y="1856"/>
                  </a:lnTo>
                  <a:lnTo>
                    <a:pt x="904" y="1865"/>
                  </a:lnTo>
                  <a:lnTo>
                    <a:pt x="882" y="1877"/>
                  </a:lnTo>
                  <a:lnTo>
                    <a:pt x="854" y="1891"/>
                  </a:lnTo>
                  <a:lnTo>
                    <a:pt x="824" y="1908"/>
                  </a:lnTo>
                  <a:lnTo>
                    <a:pt x="789" y="1926"/>
                  </a:lnTo>
                  <a:lnTo>
                    <a:pt x="751" y="1947"/>
                  </a:lnTo>
                  <a:lnTo>
                    <a:pt x="710" y="1972"/>
                  </a:lnTo>
                  <a:lnTo>
                    <a:pt x="666" y="1997"/>
                  </a:lnTo>
                  <a:lnTo>
                    <a:pt x="620" y="2025"/>
                  </a:lnTo>
                  <a:lnTo>
                    <a:pt x="572" y="2055"/>
                  </a:lnTo>
                  <a:lnTo>
                    <a:pt x="523" y="2087"/>
                  </a:lnTo>
                  <a:lnTo>
                    <a:pt x="472" y="2121"/>
                  </a:lnTo>
                  <a:lnTo>
                    <a:pt x="420" y="2156"/>
                  </a:lnTo>
                  <a:lnTo>
                    <a:pt x="367" y="2194"/>
                  </a:lnTo>
                  <a:lnTo>
                    <a:pt x="314" y="2234"/>
                  </a:lnTo>
                  <a:lnTo>
                    <a:pt x="261" y="2274"/>
                  </a:lnTo>
                  <a:lnTo>
                    <a:pt x="206" y="2318"/>
                  </a:lnTo>
                  <a:lnTo>
                    <a:pt x="184" y="2340"/>
                  </a:lnTo>
                  <a:lnTo>
                    <a:pt x="165" y="2367"/>
                  </a:lnTo>
                  <a:lnTo>
                    <a:pt x="151" y="2395"/>
                  </a:lnTo>
                  <a:lnTo>
                    <a:pt x="144" y="2426"/>
                  </a:lnTo>
                  <a:lnTo>
                    <a:pt x="140" y="2458"/>
                  </a:lnTo>
                  <a:lnTo>
                    <a:pt x="140" y="2817"/>
                  </a:lnTo>
                  <a:lnTo>
                    <a:pt x="137" y="2836"/>
                  </a:lnTo>
                  <a:lnTo>
                    <a:pt x="131" y="2852"/>
                  </a:lnTo>
                  <a:lnTo>
                    <a:pt x="120" y="2867"/>
                  </a:lnTo>
                  <a:lnTo>
                    <a:pt x="105" y="2877"/>
                  </a:lnTo>
                  <a:lnTo>
                    <a:pt x="88" y="2885"/>
                  </a:lnTo>
                  <a:lnTo>
                    <a:pt x="70" y="2887"/>
                  </a:lnTo>
                  <a:lnTo>
                    <a:pt x="51" y="2885"/>
                  </a:lnTo>
                  <a:lnTo>
                    <a:pt x="34" y="2877"/>
                  </a:lnTo>
                  <a:lnTo>
                    <a:pt x="20" y="2867"/>
                  </a:lnTo>
                  <a:lnTo>
                    <a:pt x="10" y="2852"/>
                  </a:lnTo>
                  <a:lnTo>
                    <a:pt x="2" y="2836"/>
                  </a:lnTo>
                  <a:lnTo>
                    <a:pt x="0" y="2817"/>
                  </a:lnTo>
                  <a:lnTo>
                    <a:pt x="0" y="2458"/>
                  </a:lnTo>
                  <a:lnTo>
                    <a:pt x="2" y="2418"/>
                  </a:lnTo>
                  <a:lnTo>
                    <a:pt x="10" y="2377"/>
                  </a:lnTo>
                  <a:lnTo>
                    <a:pt x="22" y="2339"/>
                  </a:lnTo>
                  <a:lnTo>
                    <a:pt x="39" y="2303"/>
                  </a:lnTo>
                  <a:lnTo>
                    <a:pt x="62" y="2269"/>
                  </a:lnTo>
                  <a:lnTo>
                    <a:pt x="87" y="2237"/>
                  </a:lnTo>
                  <a:lnTo>
                    <a:pt x="118" y="2209"/>
                  </a:lnTo>
                  <a:lnTo>
                    <a:pt x="174" y="2163"/>
                  </a:lnTo>
                  <a:lnTo>
                    <a:pt x="231" y="2120"/>
                  </a:lnTo>
                  <a:lnTo>
                    <a:pt x="287" y="2078"/>
                  </a:lnTo>
                  <a:lnTo>
                    <a:pt x="344" y="2039"/>
                  </a:lnTo>
                  <a:lnTo>
                    <a:pt x="398" y="2001"/>
                  </a:lnTo>
                  <a:lnTo>
                    <a:pt x="452" y="1965"/>
                  </a:lnTo>
                  <a:lnTo>
                    <a:pt x="504" y="1931"/>
                  </a:lnTo>
                  <a:lnTo>
                    <a:pt x="555" y="1901"/>
                  </a:lnTo>
                  <a:lnTo>
                    <a:pt x="603" y="1871"/>
                  </a:lnTo>
                  <a:lnTo>
                    <a:pt x="649" y="1844"/>
                  </a:lnTo>
                  <a:lnTo>
                    <a:pt x="692" y="1820"/>
                  </a:lnTo>
                  <a:lnTo>
                    <a:pt x="731" y="1798"/>
                  </a:lnTo>
                  <a:lnTo>
                    <a:pt x="767" y="1778"/>
                  </a:lnTo>
                  <a:lnTo>
                    <a:pt x="799" y="1761"/>
                  </a:lnTo>
                  <a:lnTo>
                    <a:pt x="826" y="1747"/>
                  </a:lnTo>
                  <a:lnTo>
                    <a:pt x="849" y="1736"/>
                  </a:lnTo>
                  <a:lnTo>
                    <a:pt x="849" y="1295"/>
                  </a:lnTo>
                  <a:lnTo>
                    <a:pt x="822" y="1269"/>
                  </a:lnTo>
                  <a:lnTo>
                    <a:pt x="799" y="1240"/>
                  </a:lnTo>
                  <a:lnTo>
                    <a:pt x="780" y="1208"/>
                  </a:lnTo>
                  <a:lnTo>
                    <a:pt x="764" y="1175"/>
                  </a:lnTo>
                  <a:lnTo>
                    <a:pt x="753" y="1140"/>
                  </a:lnTo>
                  <a:lnTo>
                    <a:pt x="746" y="1103"/>
                  </a:lnTo>
                  <a:lnTo>
                    <a:pt x="744" y="1064"/>
                  </a:lnTo>
                  <a:lnTo>
                    <a:pt x="744" y="542"/>
                  </a:lnTo>
                  <a:lnTo>
                    <a:pt x="747" y="483"/>
                  </a:lnTo>
                  <a:lnTo>
                    <a:pt x="756" y="426"/>
                  </a:lnTo>
                  <a:lnTo>
                    <a:pt x="771" y="371"/>
                  </a:lnTo>
                  <a:lnTo>
                    <a:pt x="792" y="318"/>
                  </a:lnTo>
                  <a:lnTo>
                    <a:pt x="818" y="268"/>
                  </a:lnTo>
                  <a:lnTo>
                    <a:pt x="848" y="223"/>
                  </a:lnTo>
                  <a:lnTo>
                    <a:pt x="883" y="179"/>
                  </a:lnTo>
                  <a:lnTo>
                    <a:pt x="922" y="140"/>
                  </a:lnTo>
                  <a:lnTo>
                    <a:pt x="966" y="106"/>
                  </a:lnTo>
                  <a:lnTo>
                    <a:pt x="1012" y="75"/>
                  </a:lnTo>
                  <a:lnTo>
                    <a:pt x="1062" y="49"/>
                  </a:lnTo>
                  <a:lnTo>
                    <a:pt x="1114" y="28"/>
                  </a:lnTo>
                  <a:lnTo>
                    <a:pt x="1169" y="13"/>
                  </a:lnTo>
                  <a:lnTo>
                    <a:pt x="1226" y="4"/>
                  </a:lnTo>
                  <a:lnTo>
                    <a:pt x="128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4" name="Freeform 94">
              <a:extLst>
                <a:ext uri="{FF2B5EF4-FFF2-40B4-BE49-F238E27FC236}">
                  <a16:creationId xmlns:a16="http://schemas.microsoft.com/office/drawing/2014/main" xmlns="" id="{83F20138-9F9C-434C-A33A-F50681AB0A24}"/>
                </a:ext>
              </a:extLst>
            </p:cNvPr>
            <p:cNvSpPr>
              <a:spLocks noEditPoints="1"/>
            </p:cNvSpPr>
            <p:nvPr/>
          </p:nvSpPr>
          <p:spPr bwMode="auto">
            <a:xfrm>
              <a:off x="882650" y="2206625"/>
              <a:ext cx="77788" cy="263525"/>
            </a:xfrm>
            <a:custGeom>
              <a:avLst/>
              <a:gdLst>
                <a:gd name="T0" fmla="*/ 144 w 487"/>
                <a:gd name="T1" fmla="*/ 1406 h 1657"/>
                <a:gd name="T2" fmla="*/ 335 w 487"/>
                <a:gd name="T3" fmla="*/ 1404 h 1657"/>
                <a:gd name="T4" fmla="*/ 264 w 487"/>
                <a:gd name="T5" fmla="*/ 313 h 1657"/>
                <a:gd name="T6" fmla="*/ 217 w 487"/>
                <a:gd name="T7" fmla="*/ 313 h 1657"/>
                <a:gd name="T8" fmla="*/ 416 w 487"/>
                <a:gd name="T9" fmla="*/ 0 h 1657"/>
                <a:gd name="T10" fmla="*/ 452 w 487"/>
                <a:gd name="T11" fmla="*/ 9 h 1657"/>
                <a:gd name="T12" fmla="*/ 477 w 487"/>
                <a:gd name="T13" fmla="*/ 35 h 1657"/>
                <a:gd name="T14" fmla="*/ 487 w 487"/>
                <a:gd name="T15" fmla="*/ 70 h 1657"/>
                <a:gd name="T16" fmla="*/ 476 w 487"/>
                <a:gd name="T17" fmla="*/ 142 h 1657"/>
                <a:gd name="T18" fmla="*/ 445 w 487"/>
                <a:gd name="T19" fmla="*/ 206 h 1657"/>
                <a:gd name="T20" fmla="*/ 477 w 487"/>
                <a:gd name="T21" fmla="*/ 1431 h 1657"/>
                <a:gd name="T22" fmla="*/ 466 w 487"/>
                <a:gd name="T23" fmla="*/ 1470 h 1657"/>
                <a:gd name="T24" fmla="*/ 284 w 487"/>
                <a:gd name="T25" fmla="*/ 1638 h 1657"/>
                <a:gd name="T26" fmla="*/ 254 w 487"/>
                <a:gd name="T27" fmla="*/ 1655 h 1657"/>
                <a:gd name="T28" fmla="*/ 221 w 487"/>
                <a:gd name="T29" fmla="*/ 1655 h 1657"/>
                <a:gd name="T30" fmla="*/ 190 w 487"/>
                <a:gd name="T31" fmla="*/ 1639 h 1657"/>
                <a:gd name="T32" fmla="*/ 14 w 487"/>
                <a:gd name="T33" fmla="*/ 1478 h 1657"/>
                <a:gd name="T34" fmla="*/ 2 w 487"/>
                <a:gd name="T35" fmla="*/ 1450 h 1657"/>
                <a:gd name="T36" fmla="*/ 54 w 487"/>
                <a:gd name="T37" fmla="*/ 223 h 1657"/>
                <a:gd name="T38" fmla="*/ 20 w 487"/>
                <a:gd name="T39" fmla="*/ 168 h 1657"/>
                <a:gd name="T40" fmla="*/ 2 w 487"/>
                <a:gd name="T41" fmla="*/ 105 h 1657"/>
                <a:gd name="T42" fmla="*/ 2 w 487"/>
                <a:gd name="T43" fmla="*/ 52 h 1657"/>
                <a:gd name="T44" fmla="*/ 20 w 487"/>
                <a:gd name="T45" fmla="*/ 21 h 1657"/>
                <a:gd name="T46" fmla="*/ 51 w 487"/>
                <a:gd name="T47" fmla="*/ 3 h 1657"/>
                <a:gd name="T48" fmla="*/ 88 w 487"/>
                <a:gd name="T49" fmla="*/ 3 h 1657"/>
                <a:gd name="T50" fmla="*/ 120 w 487"/>
                <a:gd name="T51" fmla="*/ 21 h 1657"/>
                <a:gd name="T52" fmla="*/ 137 w 487"/>
                <a:gd name="T53" fmla="*/ 52 h 1657"/>
                <a:gd name="T54" fmla="*/ 143 w 487"/>
                <a:gd name="T55" fmla="*/ 95 h 1657"/>
                <a:gd name="T56" fmla="*/ 163 w 487"/>
                <a:gd name="T57" fmla="*/ 135 h 1657"/>
                <a:gd name="T58" fmla="*/ 198 w 487"/>
                <a:gd name="T59" fmla="*/ 164 h 1657"/>
                <a:gd name="T60" fmla="*/ 244 w 487"/>
                <a:gd name="T61" fmla="*/ 174 h 1657"/>
                <a:gd name="T62" fmla="*/ 283 w 487"/>
                <a:gd name="T63" fmla="*/ 166 h 1657"/>
                <a:gd name="T64" fmla="*/ 306 w 487"/>
                <a:gd name="T65" fmla="*/ 151 h 1657"/>
                <a:gd name="T66" fmla="*/ 327 w 487"/>
                <a:gd name="T67" fmla="*/ 131 h 1657"/>
                <a:gd name="T68" fmla="*/ 344 w 487"/>
                <a:gd name="T69" fmla="*/ 92 h 1657"/>
                <a:gd name="T70" fmla="*/ 349 w 487"/>
                <a:gd name="T71" fmla="*/ 52 h 1657"/>
                <a:gd name="T72" fmla="*/ 366 w 487"/>
                <a:gd name="T73" fmla="*/ 21 h 1657"/>
                <a:gd name="T74" fmla="*/ 398 w 487"/>
                <a:gd name="T75" fmla="*/ 3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7" h="1657">
                  <a:moveTo>
                    <a:pt x="190" y="308"/>
                  </a:moveTo>
                  <a:lnTo>
                    <a:pt x="144" y="1406"/>
                  </a:lnTo>
                  <a:lnTo>
                    <a:pt x="237" y="1492"/>
                  </a:lnTo>
                  <a:lnTo>
                    <a:pt x="335" y="1404"/>
                  </a:lnTo>
                  <a:lnTo>
                    <a:pt x="285" y="311"/>
                  </a:lnTo>
                  <a:lnTo>
                    <a:pt x="264" y="313"/>
                  </a:lnTo>
                  <a:lnTo>
                    <a:pt x="244" y="314"/>
                  </a:lnTo>
                  <a:lnTo>
                    <a:pt x="217" y="313"/>
                  </a:lnTo>
                  <a:lnTo>
                    <a:pt x="190" y="308"/>
                  </a:lnTo>
                  <a:close/>
                  <a:moveTo>
                    <a:pt x="416" y="0"/>
                  </a:moveTo>
                  <a:lnTo>
                    <a:pt x="435" y="3"/>
                  </a:lnTo>
                  <a:lnTo>
                    <a:pt x="452" y="9"/>
                  </a:lnTo>
                  <a:lnTo>
                    <a:pt x="466" y="21"/>
                  </a:lnTo>
                  <a:lnTo>
                    <a:pt x="477" y="35"/>
                  </a:lnTo>
                  <a:lnTo>
                    <a:pt x="484" y="52"/>
                  </a:lnTo>
                  <a:lnTo>
                    <a:pt x="487" y="70"/>
                  </a:lnTo>
                  <a:lnTo>
                    <a:pt x="484" y="107"/>
                  </a:lnTo>
                  <a:lnTo>
                    <a:pt x="476" y="142"/>
                  </a:lnTo>
                  <a:lnTo>
                    <a:pt x="463" y="176"/>
                  </a:lnTo>
                  <a:lnTo>
                    <a:pt x="445" y="206"/>
                  </a:lnTo>
                  <a:lnTo>
                    <a:pt x="422" y="234"/>
                  </a:lnTo>
                  <a:lnTo>
                    <a:pt x="477" y="1431"/>
                  </a:lnTo>
                  <a:lnTo>
                    <a:pt x="475" y="1451"/>
                  </a:lnTo>
                  <a:lnTo>
                    <a:pt x="466" y="1470"/>
                  </a:lnTo>
                  <a:lnTo>
                    <a:pt x="453" y="1486"/>
                  </a:lnTo>
                  <a:lnTo>
                    <a:pt x="284" y="1638"/>
                  </a:lnTo>
                  <a:lnTo>
                    <a:pt x="270" y="1649"/>
                  </a:lnTo>
                  <a:lnTo>
                    <a:pt x="254" y="1655"/>
                  </a:lnTo>
                  <a:lnTo>
                    <a:pt x="237" y="1657"/>
                  </a:lnTo>
                  <a:lnTo>
                    <a:pt x="221" y="1655"/>
                  </a:lnTo>
                  <a:lnTo>
                    <a:pt x="205" y="1649"/>
                  </a:lnTo>
                  <a:lnTo>
                    <a:pt x="190" y="1639"/>
                  </a:lnTo>
                  <a:lnTo>
                    <a:pt x="24" y="1489"/>
                  </a:lnTo>
                  <a:lnTo>
                    <a:pt x="14" y="1478"/>
                  </a:lnTo>
                  <a:lnTo>
                    <a:pt x="6" y="1465"/>
                  </a:lnTo>
                  <a:lnTo>
                    <a:pt x="2" y="1450"/>
                  </a:lnTo>
                  <a:lnTo>
                    <a:pt x="1" y="1434"/>
                  </a:lnTo>
                  <a:lnTo>
                    <a:pt x="54" y="223"/>
                  </a:lnTo>
                  <a:lnTo>
                    <a:pt x="35" y="198"/>
                  </a:lnTo>
                  <a:lnTo>
                    <a:pt x="20" y="168"/>
                  </a:lnTo>
                  <a:lnTo>
                    <a:pt x="10" y="137"/>
                  </a:lnTo>
                  <a:lnTo>
                    <a:pt x="2" y="105"/>
                  </a:lnTo>
                  <a:lnTo>
                    <a:pt x="0" y="71"/>
                  </a:lnTo>
                  <a:lnTo>
                    <a:pt x="2" y="52"/>
                  </a:lnTo>
                  <a:lnTo>
                    <a:pt x="10" y="36"/>
                  </a:lnTo>
                  <a:lnTo>
                    <a:pt x="20" y="21"/>
                  </a:lnTo>
                  <a:lnTo>
                    <a:pt x="34" y="10"/>
                  </a:lnTo>
                  <a:lnTo>
                    <a:pt x="51" y="3"/>
                  </a:lnTo>
                  <a:lnTo>
                    <a:pt x="70" y="1"/>
                  </a:lnTo>
                  <a:lnTo>
                    <a:pt x="88" y="3"/>
                  </a:lnTo>
                  <a:lnTo>
                    <a:pt x="105" y="10"/>
                  </a:lnTo>
                  <a:lnTo>
                    <a:pt x="120" y="21"/>
                  </a:lnTo>
                  <a:lnTo>
                    <a:pt x="131" y="36"/>
                  </a:lnTo>
                  <a:lnTo>
                    <a:pt x="137" y="52"/>
                  </a:lnTo>
                  <a:lnTo>
                    <a:pt x="140" y="71"/>
                  </a:lnTo>
                  <a:lnTo>
                    <a:pt x="143" y="95"/>
                  </a:lnTo>
                  <a:lnTo>
                    <a:pt x="151" y="116"/>
                  </a:lnTo>
                  <a:lnTo>
                    <a:pt x="163" y="135"/>
                  </a:lnTo>
                  <a:lnTo>
                    <a:pt x="179" y="151"/>
                  </a:lnTo>
                  <a:lnTo>
                    <a:pt x="198" y="164"/>
                  </a:lnTo>
                  <a:lnTo>
                    <a:pt x="219" y="171"/>
                  </a:lnTo>
                  <a:lnTo>
                    <a:pt x="244" y="174"/>
                  </a:lnTo>
                  <a:lnTo>
                    <a:pt x="264" y="172"/>
                  </a:lnTo>
                  <a:lnTo>
                    <a:pt x="283" y="166"/>
                  </a:lnTo>
                  <a:lnTo>
                    <a:pt x="301" y="156"/>
                  </a:lnTo>
                  <a:lnTo>
                    <a:pt x="306" y="151"/>
                  </a:lnTo>
                  <a:lnTo>
                    <a:pt x="313" y="147"/>
                  </a:lnTo>
                  <a:lnTo>
                    <a:pt x="327" y="131"/>
                  </a:lnTo>
                  <a:lnTo>
                    <a:pt x="337" y="113"/>
                  </a:lnTo>
                  <a:lnTo>
                    <a:pt x="344" y="92"/>
                  </a:lnTo>
                  <a:lnTo>
                    <a:pt x="346" y="70"/>
                  </a:lnTo>
                  <a:lnTo>
                    <a:pt x="349" y="52"/>
                  </a:lnTo>
                  <a:lnTo>
                    <a:pt x="355" y="35"/>
                  </a:lnTo>
                  <a:lnTo>
                    <a:pt x="366" y="21"/>
                  </a:lnTo>
                  <a:lnTo>
                    <a:pt x="381" y="9"/>
                  </a:lnTo>
                  <a:lnTo>
                    <a:pt x="398" y="3"/>
                  </a:lnTo>
                  <a:lnTo>
                    <a:pt x="4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5" name="Freeform 95">
              <a:extLst>
                <a:ext uri="{FF2B5EF4-FFF2-40B4-BE49-F238E27FC236}">
                  <a16:creationId xmlns:a16="http://schemas.microsoft.com/office/drawing/2014/main" xmlns="" id="{1D1D3FA0-C138-4DCE-AEEE-141FD0F41701}"/>
                </a:ext>
              </a:extLst>
            </p:cNvPr>
            <p:cNvSpPr>
              <a:spLocks noEditPoints="1"/>
            </p:cNvSpPr>
            <p:nvPr/>
          </p:nvSpPr>
          <p:spPr bwMode="auto">
            <a:xfrm>
              <a:off x="1139825" y="2171700"/>
              <a:ext cx="100013" cy="100013"/>
            </a:xfrm>
            <a:custGeom>
              <a:avLst/>
              <a:gdLst>
                <a:gd name="T0" fmla="*/ 140 w 632"/>
                <a:gd name="T1" fmla="*/ 147 h 632"/>
                <a:gd name="T2" fmla="*/ 140 w 632"/>
                <a:gd name="T3" fmla="*/ 492 h 632"/>
                <a:gd name="T4" fmla="*/ 487 w 632"/>
                <a:gd name="T5" fmla="*/ 492 h 632"/>
                <a:gd name="T6" fmla="*/ 476 w 632"/>
                <a:gd name="T7" fmla="*/ 447 h 632"/>
                <a:gd name="T8" fmla="*/ 460 w 632"/>
                <a:gd name="T9" fmla="*/ 402 h 632"/>
                <a:gd name="T10" fmla="*/ 440 w 632"/>
                <a:gd name="T11" fmla="*/ 361 h 632"/>
                <a:gd name="T12" fmla="*/ 416 w 632"/>
                <a:gd name="T13" fmla="*/ 320 h 632"/>
                <a:gd name="T14" fmla="*/ 387 w 632"/>
                <a:gd name="T15" fmla="*/ 283 h 632"/>
                <a:gd name="T16" fmla="*/ 352 w 632"/>
                <a:gd name="T17" fmla="*/ 249 h 632"/>
                <a:gd name="T18" fmla="*/ 314 w 632"/>
                <a:gd name="T19" fmla="*/ 219 h 632"/>
                <a:gd name="T20" fmla="*/ 274 w 632"/>
                <a:gd name="T21" fmla="*/ 194 h 632"/>
                <a:gd name="T22" fmla="*/ 232 w 632"/>
                <a:gd name="T23" fmla="*/ 174 h 632"/>
                <a:gd name="T24" fmla="*/ 187 w 632"/>
                <a:gd name="T25" fmla="*/ 158 h 632"/>
                <a:gd name="T26" fmla="*/ 140 w 632"/>
                <a:gd name="T27" fmla="*/ 147 h 632"/>
                <a:gd name="T28" fmla="*/ 70 w 632"/>
                <a:gd name="T29" fmla="*/ 0 h 632"/>
                <a:gd name="T30" fmla="*/ 123 w 632"/>
                <a:gd name="T31" fmla="*/ 2 h 632"/>
                <a:gd name="T32" fmla="*/ 176 w 632"/>
                <a:gd name="T33" fmla="*/ 10 h 632"/>
                <a:gd name="T34" fmla="*/ 227 w 632"/>
                <a:gd name="T35" fmla="*/ 22 h 632"/>
                <a:gd name="T36" fmla="*/ 277 w 632"/>
                <a:gd name="T37" fmla="*/ 40 h 632"/>
                <a:gd name="T38" fmla="*/ 325 w 632"/>
                <a:gd name="T39" fmla="*/ 61 h 632"/>
                <a:gd name="T40" fmla="*/ 371 w 632"/>
                <a:gd name="T41" fmla="*/ 87 h 632"/>
                <a:gd name="T42" fmla="*/ 413 w 632"/>
                <a:gd name="T43" fmla="*/ 117 h 632"/>
                <a:gd name="T44" fmla="*/ 454 w 632"/>
                <a:gd name="T45" fmla="*/ 151 h 632"/>
                <a:gd name="T46" fmla="*/ 491 w 632"/>
                <a:gd name="T47" fmla="*/ 190 h 632"/>
                <a:gd name="T48" fmla="*/ 523 w 632"/>
                <a:gd name="T49" fmla="*/ 230 h 632"/>
                <a:gd name="T50" fmla="*/ 552 w 632"/>
                <a:gd name="T51" fmla="*/ 273 h 632"/>
                <a:gd name="T52" fmla="*/ 575 w 632"/>
                <a:gd name="T53" fmla="*/ 317 h 632"/>
                <a:gd name="T54" fmla="*/ 595 w 632"/>
                <a:gd name="T55" fmla="*/ 363 h 632"/>
                <a:gd name="T56" fmla="*/ 611 w 632"/>
                <a:gd name="T57" fmla="*/ 412 h 632"/>
                <a:gd name="T58" fmla="*/ 623 w 632"/>
                <a:gd name="T59" fmla="*/ 461 h 632"/>
                <a:gd name="T60" fmla="*/ 629 w 632"/>
                <a:gd name="T61" fmla="*/ 511 h 632"/>
                <a:gd name="T62" fmla="*/ 632 w 632"/>
                <a:gd name="T63" fmla="*/ 562 h 632"/>
                <a:gd name="T64" fmla="*/ 629 w 632"/>
                <a:gd name="T65" fmla="*/ 581 h 632"/>
                <a:gd name="T66" fmla="*/ 622 w 632"/>
                <a:gd name="T67" fmla="*/ 598 h 632"/>
                <a:gd name="T68" fmla="*/ 611 w 632"/>
                <a:gd name="T69" fmla="*/ 612 h 632"/>
                <a:gd name="T70" fmla="*/ 598 w 632"/>
                <a:gd name="T71" fmla="*/ 623 h 632"/>
                <a:gd name="T72" fmla="*/ 580 w 632"/>
                <a:gd name="T73" fmla="*/ 630 h 632"/>
                <a:gd name="T74" fmla="*/ 561 w 632"/>
                <a:gd name="T75" fmla="*/ 632 h 632"/>
                <a:gd name="T76" fmla="*/ 70 w 632"/>
                <a:gd name="T77" fmla="*/ 632 h 632"/>
                <a:gd name="T78" fmla="*/ 52 w 632"/>
                <a:gd name="T79" fmla="*/ 630 h 632"/>
                <a:gd name="T80" fmla="*/ 35 w 632"/>
                <a:gd name="T81" fmla="*/ 623 h 632"/>
                <a:gd name="T82" fmla="*/ 21 w 632"/>
                <a:gd name="T83" fmla="*/ 612 h 632"/>
                <a:gd name="T84" fmla="*/ 9 w 632"/>
                <a:gd name="T85" fmla="*/ 598 h 632"/>
                <a:gd name="T86" fmla="*/ 3 w 632"/>
                <a:gd name="T87" fmla="*/ 581 h 632"/>
                <a:gd name="T88" fmla="*/ 0 w 632"/>
                <a:gd name="T89" fmla="*/ 562 h 632"/>
                <a:gd name="T90" fmla="*/ 0 w 632"/>
                <a:gd name="T91" fmla="*/ 70 h 632"/>
                <a:gd name="T92" fmla="*/ 3 w 632"/>
                <a:gd name="T93" fmla="*/ 51 h 632"/>
                <a:gd name="T94" fmla="*/ 9 w 632"/>
                <a:gd name="T95" fmla="*/ 34 h 632"/>
                <a:gd name="T96" fmla="*/ 20 w 632"/>
                <a:gd name="T97" fmla="*/ 20 h 632"/>
                <a:gd name="T98" fmla="*/ 35 w 632"/>
                <a:gd name="T99" fmla="*/ 10 h 632"/>
                <a:gd name="T100" fmla="*/ 52 w 632"/>
                <a:gd name="T101" fmla="*/ 2 h 632"/>
                <a:gd name="T102" fmla="*/ 70 w 632"/>
                <a:gd name="T103" fmla="*/ 0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32" h="632">
                  <a:moveTo>
                    <a:pt x="140" y="147"/>
                  </a:moveTo>
                  <a:lnTo>
                    <a:pt x="140" y="492"/>
                  </a:lnTo>
                  <a:lnTo>
                    <a:pt x="487" y="492"/>
                  </a:lnTo>
                  <a:lnTo>
                    <a:pt x="476" y="447"/>
                  </a:lnTo>
                  <a:lnTo>
                    <a:pt x="460" y="402"/>
                  </a:lnTo>
                  <a:lnTo>
                    <a:pt x="440" y="361"/>
                  </a:lnTo>
                  <a:lnTo>
                    <a:pt x="416" y="320"/>
                  </a:lnTo>
                  <a:lnTo>
                    <a:pt x="387" y="283"/>
                  </a:lnTo>
                  <a:lnTo>
                    <a:pt x="352" y="249"/>
                  </a:lnTo>
                  <a:lnTo>
                    <a:pt x="314" y="219"/>
                  </a:lnTo>
                  <a:lnTo>
                    <a:pt x="274" y="194"/>
                  </a:lnTo>
                  <a:lnTo>
                    <a:pt x="232" y="174"/>
                  </a:lnTo>
                  <a:lnTo>
                    <a:pt x="187" y="158"/>
                  </a:lnTo>
                  <a:lnTo>
                    <a:pt x="140" y="147"/>
                  </a:lnTo>
                  <a:close/>
                  <a:moveTo>
                    <a:pt x="70" y="0"/>
                  </a:moveTo>
                  <a:lnTo>
                    <a:pt x="123" y="2"/>
                  </a:lnTo>
                  <a:lnTo>
                    <a:pt x="176" y="10"/>
                  </a:lnTo>
                  <a:lnTo>
                    <a:pt x="227" y="22"/>
                  </a:lnTo>
                  <a:lnTo>
                    <a:pt x="277" y="40"/>
                  </a:lnTo>
                  <a:lnTo>
                    <a:pt x="325" y="61"/>
                  </a:lnTo>
                  <a:lnTo>
                    <a:pt x="371" y="87"/>
                  </a:lnTo>
                  <a:lnTo>
                    <a:pt x="413" y="117"/>
                  </a:lnTo>
                  <a:lnTo>
                    <a:pt x="454" y="151"/>
                  </a:lnTo>
                  <a:lnTo>
                    <a:pt x="491" y="190"/>
                  </a:lnTo>
                  <a:lnTo>
                    <a:pt x="523" y="230"/>
                  </a:lnTo>
                  <a:lnTo>
                    <a:pt x="552" y="273"/>
                  </a:lnTo>
                  <a:lnTo>
                    <a:pt x="575" y="317"/>
                  </a:lnTo>
                  <a:lnTo>
                    <a:pt x="595" y="363"/>
                  </a:lnTo>
                  <a:lnTo>
                    <a:pt x="611" y="412"/>
                  </a:lnTo>
                  <a:lnTo>
                    <a:pt x="623" y="461"/>
                  </a:lnTo>
                  <a:lnTo>
                    <a:pt x="629" y="511"/>
                  </a:lnTo>
                  <a:lnTo>
                    <a:pt x="632" y="562"/>
                  </a:lnTo>
                  <a:lnTo>
                    <a:pt x="629" y="581"/>
                  </a:lnTo>
                  <a:lnTo>
                    <a:pt x="622" y="598"/>
                  </a:lnTo>
                  <a:lnTo>
                    <a:pt x="611" y="612"/>
                  </a:lnTo>
                  <a:lnTo>
                    <a:pt x="598" y="623"/>
                  </a:lnTo>
                  <a:lnTo>
                    <a:pt x="580" y="630"/>
                  </a:lnTo>
                  <a:lnTo>
                    <a:pt x="561" y="632"/>
                  </a:lnTo>
                  <a:lnTo>
                    <a:pt x="70" y="632"/>
                  </a:lnTo>
                  <a:lnTo>
                    <a:pt x="52" y="630"/>
                  </a:lnTo>
                  <a:lnTo>
                    <a:pt x="35" y="623"/>
                  </a:lnTo>
                  <a:lnTo>
                    <a:pt x="21" y="612"/>
                  </a:lnTo>
                  <a:lnTo>
                    <a:pt x="9" y="598"/>
                  </a:lnTo>
                  <a:lnTo>
                    <a:pt x="3" y="581"/>
                  </a:lnTo>
                  <a:lnTo>
                    <a:pt x="0" y="562"/>
                  </a:lnTo>
                  <a:lnTo>
                    <a:pt x="0" y="70"/>
                  </a:lnTo>
                  <a:lnTo>
                    <a:pt x="3" y="51"/>
                  </a:lnTo>
                  <a:lnTo>
                    <a:pt x="9" y="34"/>
                  </a:lnTo>
                  <a:lnTo>
                    <a:pt x="20" y="20"/>
                  </a:lnTo>
                  <a:lnTo>
                    <a:pt x="35" y="10"/>
                  </a:lnTo>
                  <a:lnTo>
                    <a:pt x="52" y="2"/>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6" name="Freeform 96">
              <a:extLst>
                <a:ext uri="{FF2B5EF4-FFF2-40B4-BE49-F238E27FC236}">
                  <a16:creationId xmlns:a16="http://schemas.microsoft.com/office/drawing/2014/main" xmlns="" id="{D4C31975-6474-4CF9-A704-C398169A32BA}"/>
                </a:ext>
              </a:extLst>
            </p:cNvPr>
            <p:cNvSpPr>
              <a:spLocks noEditPoints="1"/>
            </p:cNvSpPr>
            <p:nvPr/>
          </p:nvSpPr>
          <p:spPr bwMode="auto">
            <a:xfrm>
              <a:off x="996950" y="2192338"/>
              <a:ext cx="220663" cy="220663"/>
            </a:xfrm>
            <a:custGeom>
              <a:avLst/>
              <a:gdLst>
                <a:gd name="T0" fmla="*/ 569 w 1395"/>
                <a:gd name="T1" fmla="*/ 156 h 1394"/>
                <a:gd name="T2" fmla="*/ 461 w 1395"/>
                <a:gd name="T3" fmla="*/ 194 h 1394"/>
                <a:gd name="T4" fmla="*/ 364 w 1395"/>
                <a:gd name="T5" fmla="*/ 252 h 1394"/>
                <a:gd name="T6" fmla="*/ 281 w 1395"/>
                <a:gd name="T7" fmla="*/ 328 h 1394"/>
                <a:gd name="T8" fmla="*/ 215 w 1395"/>
                <a:gd name="T9" fmla="*/ 419 h 1394"/>
                <a:gd name="T10" fmla="*/ 168 w 1395"/>
                <a:gd name="T11" fmla="*/ 524 h 1394"/>
                <a:gd name="T12" fmla="*/ 144 w 1395"/>
                <a:gd name="T13" fmla="*/ 638 h 1394"/>
                <a:gd name="T14" fmla="*/ 144 w 1395"/>
                <a:gd name="T15" fmla="*/ 758 h 1394"/>
                <a:gd name="T16" fmla="*/ 169 w 1395"/>
                <a:gd name="T17" fmla="*/ 873 h 1394"/>
                <a:gd name="T18" fmla="*/ 217 w 1395"/>
                <a:gd name="T19" fmla="*/ 978 h 1394"/>
                <a:gd name="T20" fmla="*/ 284 w 1395"/>
                <a:gd name="T21" fmla="*/ 1069 h 1394"/>
                <a:gd name="T22" fmla="*/ 369 w 1395"/>
                <a:gd name="T23" fmla="*/ 1146 h 1394"/>
                <a:gd name="T24" fmla="*/ 468 w 1395"/>
                <a:gd name="T25" fmla="*/ 1205 h 1394"/>
                <a:gd name="T26" fmla="*/ 578 w 1395"/>
                <a:gd name="T27" fmla="*/ 1241 h 1394"/>
                <a:gd name="T28" fmla="*/ 697 w 1395"/>
                <a:gd name="T29" fmla="*/ 1254 h 1394"/>
                <a:gd name="T30" fmla="*/ 815 w 1395"/>
                <a:gd name="T31" fmla="*/ 1242 h 1394"/>
                <a:gd name="T32" fmla="*/ 925 w 1395"/>
                <a:gd name="T33" fmla="*/ 1206 h 1394"/>
                <a:gd name="T34" fmla="*/ 1023 w 1395"/>
                <a:gd name="T35" fmla="*/ 1148 h 1394"/>
                <a:gd name="T36" fmla="*/ 1107 w 1395"/>
                <a:gd name="T37" fmla="*/ 1074 h 1394"/>
                <a:gd name="T38" fmla="*/ 1175 w 1395"/>
                <a:gd name="T39" fmla="*/ 983 h 1394"/>
                <a:gd name="T40" fmla="*/ 1223 w 1395"/>
                <a:gd name="T41" fmla="*/ 880 h 1394"/>
                <a:gd name="T42" fmla="*/ 1249 w 1395"/>
                <a:gd name="T43" fmla="*/ 767 h 1394"/>
                <a:gd name="T44" fmla="*/ 679 w 1395"/>
                <a:gd name="T45" fmla="*/ 765 h 1394"/>
                <a:gd name="T46" fmla="*/ 648 w 1395"/>
                <a:gd name="T47" fmla="*/ 747 h 1394"/>
                <a:gd name="T48" fmla="*/ 630 w 1395"/>
                <a:gd name="T49" fmla="*/ 716 h 1394"/>
                <a:gd name="T50" fmla="*/ 628 w 1395"/>
                <a:gd name="T51" fmla="*/ 145 h 1394"/>
                <a:gd name="T52" fmla="*/ 716 w 1395"/>
                <a:gd name="T53" fmla="*/ 2 h 1394"/>
                <a:gd name="T54" fmla="*/ 747 w 1395"/>
                <a:gd name="T55" fmla="*/ 20 h 1394"/>
                <a:gd name="T56" fmla="*/ 765 w 1395"/>
                <a:gd name="T57" fmla="*/ 51 h 1394"/>
                <a:gd name="T58" fmla="*/ 768 w 1395"/>
                <a:gd name="T59" fmla="*/ 627 h 1394"/>
                <a:gd name="T60" fmla="*/ 1343 w 1395"/>
                <a:gd name="T61" fmla="*/ 629 h 1394"/>
                <a:gd name="T62" fmla="*/ 1375 w 1395"/>
                <a:gd name="T63" fmla="*/ 647 h 1394"/>
                <a:gd name="T64" fmla="*/ 1392 w 1395"/>
                <a:gd name="T65" fmla="*/ 678 h 1394"/>
                <a:gd name="T66" fmla="*/ 1392 w 1395"/>
                <a:gd name="T67" fmla="*/ 764 h 1394"/>
                <a:gd name="T68" fmla="*/ 1367 w 1395"/>
                <a:gd name="T69" fmla="*/ 893 h 1394"/>
                <a:gd name="T70" fmla="*/ 1320 w 1395"/>
                <a:gd name="T71" fmla="*/ 1012 h 1394"/>
                <a:gd name="T72" fmla="*/ 1252 w 1395"/>
                <a:gd name="T73" fmla="*/ 1118 h 1394"/>
                <a:gd name="T74" fmla="*/ 1167 w 1395"/>
                <a:gd name="T75" fmla="*/ 1212 h 1394"/>
                <a:gd name="T76" fmla="*/ 1067 w 1395"/>
                <a:gd name="T77" fmla="*/ 1288 h 1394"/>
                <a:gd name="T78" fmla="*/ 953 w 1395"/>
                <a:gd name="T79" fmla="*/ 1345 h 1394"/>
                <a:gd name="T80" fmla="*/ 830 w 1395"/>
                <a:gd name="T81" fmla="*/ 1381 h 1394"/>
                <a:gd name="T82" fmla="*/ 697 w 1395"/>
                <a:gd name="T83" fmla="*/ 1394 h 1394"/>
                <a:gd name="T84" fmla="*/ 565 w 1395"/>
                <a:gd name="T85" fmla="*/ 1381 h 1394"/>
                <a:gd name="T86" fmla="*/ 442 w 1395"/>
                <a:gd name="T87" fmla="*/ 1345 h 1394"/>
                <a:gd name="T88" fmla="*/ 328 w 1395"/>
                <a:gd name="T89" fmla="*/ 1288 h 1394"/>
                <a:gd name="T90" fmla="*/ 228 w 1395"/>
                <a:gd name="T91" fmla="*/ 1212 h 1394"/>
                <a:gd name="T92" fmla="*/ 143 w 1395"/>
                <a:gd name="T93" fmla="*/ 1118 h 1394"/>
                <a:gd name="T94" fmla="*/ 76 w 1395"/>
                <a:gd name="T95" fmla="*/ 1012 h 1394"/>
                <a:gd name="T96" fmla="*/ 28 w 1395"/>
                <a:gd name="T97" fmla="*/ 893 h 1394"/>
                <a:gd name="T98" fmla="*/ 3 w 1395"/>
                <a:gd name="T99" fmla="*/ 764 h 1394"/>
                <a:gd name="T100" fmla="*/ 3 w 1395"/>
                <a:gd name="T101" fmla="*/ 630 h 1394"/>
                <a:gd name="T102" fmla="*/ 28 w 1395"/>
                <a:gd name="T103" fmla="*/ 501 h 1394"/>
                <a:gd name="T104" fmla="*/ 76 w 1395"/>
                <a:gd name="T105" fmla="*/ 382 h 1394"/>
                <a:gd name="T106" fmla="*/ 143 w 1395"/>
                <a:gd name="T107" fmla="*/ 276 h 1394"/>
                <a:gd name="T108" fmla="*/ 228 w 1395"/>
                <a:gd name="T109" fmla="*/ 182 h 1394"/>
                <a:gd name="T110" fmla="*/ 328 w 1395"/>
                <a:gd name="T111" fmla="*/ 107 h 1394"/>
                <a:gd name="T112" fmla="*/ 442 w 1395"/>
                <a:gd name="T113" fmla="*/ 49 h 1394"/>
                <a:gd name="T114" fmla="*/ 565 w 1395"/>
                <a:gd name="T115" fmla="*/ 12 h 1394"/>
                <a:gd name="T116" fmla="*/ 697 w 1395"/>
                <a:gd name="T117" fmla="*/ 0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95" h="1394">
                  <a:moveTo>
                    <a:pt x="628" y="145"/>
                  </a:moveTo>
                  <a:lnTo>
                    <a:pt x="569" y="156"/>
                  </a:lnTo>
                  <a:lnTo>
                    <a:pt x="514" y="172"/>
                  </a:lnTo>
                  <a:lnTo>
                    <a:pt x="461" y="194"/>
                  </a:lnTo>
                  <a:lnTo>
                    <a:pt x="411" y="220"/>
                  </a:lnTo>
                  <a:lnTo>
                    <a:pt x="364" y="252"/>
                  </a:lnTo>
                  <a:lnTo>
                    <a:pt x="320" y="287"/>
                  </a:lnTo>
                  <a:lnTo>
                    <a:pt x="281" y="328"/>
                  </a:lnTo>
                  <a:lnTo>
                    <a:pt x="246" y="372"/>
                  </a:lnTo>
                  <a:lnTo>
                    <a:pt x="215" y="419"/>
                  </a:lnTo>
                  <a:lnTo>
                    <a:pt x="190" y="470"/>
                  </a:lnTo>
                  <a:lnTo>
                    <a:pt x="168" y="524"/>
                  </a:lnTo>
                  <a:lnTo>
                    <a:pt x="153" y="579"/>
                  </a:lnTo>
                  <a:lnTo>
                    <a:pt x="144" y="638"/>
                  </a:lnTo>
                  <a:lnTo>
                    <a:pt x="141" y="697"/>
                  </a:lnTo>
                  <a:lnTo>
                    <a:pt x="144" y="758"/>
                  </a:lnTo>
                  <a:lnTo>
                    <a:pt x="153" y="816"/>
                  </a:lnTo>
                  <a:lnTo>
                    <a:pt x="169" y="873"/>
                  </a:lnTo>
                  <a:lnTo>
                    <a:pt x="191" y="927"/>
                  </a:lnTo>
                  <a:lnTo>
                    <a:pt x="217" y="978"/>
                  </a:lnTo>
                  <a:lnTo>
                    <a:pt x="248" y="1026"/>
                  </a:lnTo>
                  <a:lnTo>
                    <a:pt x="284" y="1069"/>
                  </a:lnTo>
                  <a:lnTo>
                    <a:pt x="325" y="1110"/>
                  </a:lnTo>
                  <a:lnTo>
                    <a:pt x="369" y="1146"/>
                  </a:lnTo>
                  <a:lnTo>
                    <a:pt x="417" y="1178"/>
                  </a:lnTo>
                  <a:lnTo>
                    <a:pt x="468" y="1205"/>
                  </a:lnTo>
                  <a:lnTo>
                    <a:pt x="522" y="1226"/>
                  </a:lnTo>
                  <a:lnTo>
                    <a:pt x="578" y="1241"/>
                  </a:lnTo>
                  <a:lnTo>
                    <a:pt x="638" y="1250"/>
                  </a:lnTo>
                  <a:lnTo>
                    <a:pt x="697" y="1254"/>
                  </a:lnTo>
                  <a:lnTo>
                    <a:pt x="758" y="1250"/>
                  </a:lnTo>
                  <a:lnTo>
                    <a:pt x="815" y="1242"/>
                  </a:lnTo>
                  <a:lnTo>
                    <a:pt x="872" y="1226"/>
                  </a:lnTo>
                  <a:lnTo>
                    <a:pt x="925" y="1206"/>
                  </a:lnTo>
                  <a:lnTo>
                    <a:pt x="975" y="1179"/>
                  </a:lnTo>
                  <a:lnTo>
                    <a:pt x="1023" y="1148"/>
                  </a:lnTo>
                  <a:lnTo>
                    <a:pt x="1066" y="1113"/>
                  </a:lnTo>
                  <a:lnTo>
                    <a:pt x="1107" y="1074"/>
                  </a:lnTo>
                  <a:lnTo>
                    <a:pt x="1143" y="1030"/>
                  </a:lnTo>
                  <a:lnTo>
                    <a:pt x="1175" y="983"/>
                  </a:lnTo>
                  <a:lnTo>
                    <a:pt x="1201" y="933"/>
                  </a:lnTo>
                  <a:lnTo>
                    <a:pt x="1223" y="880"/>
                  </a:lnTo>
                  <a:lnTo>
                    <a:pt x="1239" y="825"/>
                  </a:lnTo>
                  <a:lnTo>
                    <a:pt x="1249" y="767"/>
                  </a:lnTo>
                  <a:lnTo>
                    <a:pt x="697" y="767"/>
                  </a:lnTo>
                  <a:lnTo>
                    <a:pt x="679" y="765"/>
                  </a:lnTo>
                  <a:lnTo>
                    <a:pt x="662" y="758"/>
                  </a:lnTo>
                  <a:lnTo>
                    <a:pt x="648" y="747"/>
                  </a:lnTo>
                  <a:lnTo>
                    <a:pt x="636" y="732"/>
                  </a:lnTo>
                  <a:lnTo>
                    <a:pt x="630" y="716"/>
                  </a:lnTo>
                  <a:lnTo>
                    <a:pt x="628" y="697"/>
                  </a:lnTo>
                  <a:lnTo>
                    <a:pt x="628" y="145"/>
                  </a:lnTo>
                  <a:close/>
                  <a:moveTo>
                    <a:pt x="697" y="0"/>
                  </a:moveTo>
                  <a:lnTo>
                    <a:pt x="716" y="2"/>
                  </a:lnTo>
                  <a:lnTo>
                    <a:pt x="733" y="10"/>
                  </a:lnTo>
                  <a:lnTo>
                    <a:pt x="747" y="20"/>
                  </a:lnTo>
                  <a:lnTo>
                    <a:pt x="759" y="34"/>
                  </a:lnTo>
                  <a:lnTo>
                    <a:pt x="765" y="51"/>
                  </a:lnTo>
                  <a:lnTo>
                    <a:pt x="768" y="70"/>
                  </a:lnTo>
                  <a:lnTo>
                    <a:pt x="768" y="627"/>
                  </a:lnTo>
                  <a:lnTo>
                    <a:pt x="1325" y="627"/>
                  </a:lnTo>
                  <a:lnTo>
                    <a:pt x="1343" y="629"/>
                  </a:lnTo>
                  <a:lnTo>
                    <a:pt x="1360" y="636"/>
                  </a:lnTo>
                  <a:lnTo>
                    <a:pt x="1375" y="647"/>
                  </a:lnTo>
                  <a:lnTo>
                    <a:pt x="1385" y="662"/>
                  </a:lnTo>
                  <a:lnTo>
                    <a:pt x="1392" y="678"/>
                  </a:lnTo>
                  <a:lnTo>
                    <a:pt x="1395" y="697"/>
                  </a:lnTo>
                  <a:lnTo>
                    <a:pt x="1392" y="764"/>
                  </a:lnTo>
                  <a:lnTo>
                    <a:pt x="1382" y="829"/>
                  </a:lnTo>
                  <a:lnTo>
                    <a:pt x="1367" y="893"/>
                  </a:lnTo>
                  <a:lnTo>
                    <a:pt x="1346" y="954"/>
                  </a:lnTo>
                  <a:lnTo>
                    <a:pt x="1320" y="1012"/>
                  </a:lnTo>
                  <a:lnTo>
                    <a:pt x="1289" y="1066"/>
                  </a:lnTo>
                  <a:lnTo>
                    <a:pt x="1252" y="1118"/>
                  </a:lnTo>
                  <a:lnTo>
                    <a:pt x="1212" y="1167"/>
                  </a:lnTo>
                  <a:lnTo>
                    <a:pt x="1167" y="1212"/>
                  </a:lnTo>
                  <a:lnTo>
                    <a:pt x="1119" y="1252"/>
                  </a:lnTo>
                  <a:lnTo>
                    <a:pt x="1067" y="1288"/>
                  </a:lnTo>
                  <a:lnTo>
                    <a:pt x="1012" y="1320"/>
                  </a:lnTo>
                  <a:lnTo>
                    <a:pt x="953" y="1345"/>
                  </a:lnTo>
                  <a:lnTo>
                    <a:pt x="893" y="1366"/>
                  </a:lnTo>
                  <a:lnTo>
                    <a:pt x="830" y="1381"/>
                  </a:lnTo>
                  <a:lnTo>
                    <a:pt x="765" y="1391"/>
                  </a:lnTo>
                  <a:lnTo>
                    <a:pt x="697" y="1394"/>
                  </a:lnTo>
                  <a:lnTo>
                    <a:pt x="630" y="1391"/>
                  </a:lnTo>
                  <a:lnTo>
                    <a:pt x="565" y="1381"/>
                  </a:lnTo>
                  <a:lnTo>
                    <a:pt x="502" y="1366"/>
                  </a:lnTo>
                  <a:lnTo>
                    <a:pt x="442" y="1345"/>
                  </a:lnTo>
                  <a:lnTo>
                    <a:pt x="383" y="1320"/>
                  </a:lnTo>
                  <a:lnTo>
                    <a:pt x="328" y="1288"/>
                  </a:lnTo>
                  <a:lnTo>
                    <a:pt x="276" y="1252"/>
                  </a:lnTo>
                  <a:lnTo>
                    <a:pt x="228" y="1212"/>
                  </a:lnTo>
                  <a:lnTo>
                    <a:pt x="183" y="1167"/>
                  </a:lnTo>
                  <a:lnTo>
                    <a:pt x="143" y="1118"/>
                  </a:lnTo>
                  <a:lnTo>
                    <a:pt x="107" y="1066"/>
                  </a:lnTo>
                  <a:lnTo>
                    <a:pt x="76" y="1012"/>
                  </a:lnTo>
                  <a:lnTo>
                    <a:pt x="49" y="954"/>
                  </a:lnTo>
                  <a:lnTo>
                    <a:pt x="28" y="893"/>
                  </a:lnTo>
                  <a:lnTo>
                    <a:pt x="13" y="829"/>
                  </a:lnTo>
                  <a:lnTo>
                    <a:pt x="3" y="764"/>
                  </a:lnTo>
                  <a:lnTo>
                    <a:pt x="0" y="697"/>
                  </a:lnTo>
                  <a:lnTo>
                    <a:pt x="3" y="630"/>
                  </a:lnTo>
                  <a:lnTo>
                    <a:pt x="13" y="565"/>
                  </a:lnTo>
                  <a:lnTo>
                    <a:pt x="28" y="501"/>
                  </a:lnTo>
                  <a:lnTo>
                    <a:pt x="49" y="441"/>
                  </a:lnTo>
                  <a:lnTo>
                    <a:pt x="76" y="382"/>
                  </a:lnTo>
                  <a:lnTo>
                    <a:pt x="107" y="328"/>
                  </a:lnTo>
                  <a:lnTo>
                    <a:pt x="143" y="276"/>
                  </a:lnTo>
                  <a:lnTo>
                    <a:pt x="183" y="227"/>
                  </a:lnTo>
                  <a:lnTo>
                    <a:pt x="228" y="182"/>
                  </a:lnTo>
                  <a:lnTo>
                    <a:pt x="276" y="142"/>
                  </a:lnTo>
                  <a:lnTo>
                    <a:pt x="328" y="107"/>
                  </a:lnTo>
                  <a:lnTo>
                    <a:pt x="383" y="75"/>
                  </a:lnTo>
                  <a:lnTo>
                    <a:pt x="442" y="49"/>
                  </a:lnTo>
                  <a:lnTo>
                    <a:pt x="502" y="28"/>
                  </a:lnTo>
                  <a:lnTo>
                    <a:pt x="565" y="12"/>
                  </a:lnTo>
                  <a:lnTo>
                    <a:pt x="630" y="3"/>
                  </a:lnTo>
                  <a:lnTo>
                    <a:pt x="6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67" name="Group 43">
            <a:extLst>
              <a:ext uri="{FF2B5EF4-FFF2-40B4-BE49-F238E27FC236}">
                <a16:creationId xmlns:a16="http://schemas.microsoft.com/office/drawing/2014/main" xmlns="" id="{9FFEAADF-A2BB-4483-83AE-4E94B48145ED}"/>
              </a:ext>
            </a:extLst>
          </p:cNvPr>
          <p:cNvGrpSpPr/>
          <p:nvPr/>
        </p:nvGrpSpPr>
        <p:grpSpPr>
          <a:xfrm>
            <a:off x="5821359" y="4727159"/>
            <a:ext cx="575957" cy="659590"/>
            <a:chOff x="9990138" y="2690813"/>
            <a:chExt cx="481013" cy="550863"/>
          </a:xfrm>
          <a:solidFill>
            <a:sysClr val="window" lastClr="FFFFFF"/>
          </a:solidFill>
        </p:grpSpPr>
        <p:sp>
          <p:nvSpPr>
            <p:cNvPr id="68" name="Freeform 107">
              <a:extLst>
                <a:ext uri="{FF2B5EF4-FFF2-40B4-BE49-F238E27FC236}">
                  <a16:creationId xmlns:a16="http://schemas.microsoft.com/office/drawing/2014/main" xmlns="" id="{EC2E9DCB-7EAD-47A6-B382-E96F78EC34BC}"/>
                </a:ext>
              </a:extLst>
            </p:cNvPr>
            <p:cNvSpPr>
              <a:spLocks/>
            </p:cNvSpPr>
            <p:nvPr/>
          </p:nvSpPr>
          <p:spPr bwMode="auto">
            <a:xfrm>
              <a:off x="10121901" y="3182938"/>
              <a:ext cx="219075" cy="58738"/>
            </a:xfrm>
            <a:custGeom>
              <a:avLst/>
              <a:gdLst>
                <a:gd name="T0" fmla="*/ 689 w 1378"/>
                <a:gd name="T1" fmla="*/ 0 h 371"/>
                <a:gd name="T2" fmla="*/ 708 w 1378"/>
                <a:gd name="T3" fmla="*/ 2 h 371"/>
                <a:gd name="T4" fmla="*/ 724 w 1378"/>
                <a:gd name="T5" fmla="*/ 10 h 371"/>
                <a:gd name="T6" fmla="*/ 739 w 1378"/>
                <a:gd name="T7" fmla="*/ 20 h 371"/>
                <a:gd name="T8" fmla="*/ 749 w 1378"/>
                <a:gd name="T9" fmla="*/ 35 h 371"/>
                <a:gd name="T10" fmla="*/ 757 w 1378"/>
                <a:gd name="T11" fmla="*/ 51 h 371"/>
                <a:gd name="T12" fmla="*/ 759 w 1378"/>
                <a:gd name="T13" fmla="*/ 70 h 371"/>
                <a:gd name="T14" fmla="*/ 759 w 1378"/>
                <a:gd name="T15" fmla="*/ 230 h 371"/>
                <a:gd name="T16" fmla="*/ 1307 w 1378"/>
                <a:gd name="T17" fmla="*/ 230 h 371"/>
                <a:gd name="T18" fmla="*/ 1326 w 1378"/>
                <a:gd name="T19" fmla="*/ 232 h 371"/>
                <a:gd name="T20" fmla="*/ 1343 w 1378"/>
                <a:gd name="T21" fmla="*/ 239 h 371"/>
                <a:gd name="T22" fmla="*/ 1357 w 1378"/>
                <a:gd name="T23" fmla="*/ 250 h 371"/>
                <a:gd name="T24" fmla="*/ 1368 w 1378"/>
                <a:gd name="T25" fmla="*/ 265 h 371"/>
                <a:gd name="T26" fmla="*/ 1375 w 1378"/>
                <a:gd name="T27" fmla="*/ 282 h 371"/>
                <a:gd name="T28" fmla="*/ 1378 w 1378"/>
                <a:gd name="T29" fmla="*/ 300 h 371"/>
                <a:gd name="T30" fmla="*/ 1376 w 1378"/>
                <a:gd name="T31" fmla="*/ 319 h 371"/>
                <a:gd name="T32" fmla="*/ 1368 w 1378"/>
                <a:gd name="T33" fmla="*/ 336 h 371"/>
                <a:gd name="T34" fmla="*/ 1358 w 1378"/>
                <a:gd name="T35" fmla="*/ 349 h 371"/>
                <a:gd name="T36" fmla="*/ 1343 w 1378"/>
                <a:gd name="T37" fmla="*/ 361 h 371"/>
                <a:gd name="T38" fmla="*/ 1326 w 1378"/>
                <a:gd name="T39" fmla="*/ 367 h 371"/>
                <a:gd name="T40" fmla="*/ 1308 w 1378"/>
                <a:gd name="T41" fmla="*/ 371 h 371"/>
                <a:gd name="T42" fmla="*/ 71 w 1378"/>
                <a:gd name="T43" fmla="*/ 371 h 371"/>
                <a:gd name="T44" fmla="*/ 52 w 1378"/>
                <a:gd name="T45" fmla="*/ 367 h 371"/>
                <a:gd name="T46" fmla="*/ 35 w 1378"/>
                <a:gd name="T47" fmla="*/ 361 h 371"/>
                <a:gd name="T48" fmla="*/ 21 w 1378"/>
                <a:gd name="T49" fmla="*/ 349 h 371"/>
                <a:gd name="T50" fmla="*/ 9 w 1378"/>
                <a:gd name="T51" fmla="*/ 336 h 371"/>
                <a:gd name="T52" fmla="*/ 3 w 1378"/>
                <a:gd name="T53" fmla="*/ 319 h 371"/>
                <a:gd name="T54" fmla="*/ 0 w 1378"/>
                <a:gd name="T55" fmla="*/ 300 h 371"/>
                <a:gd name="T56" fmla="*/ 3 w 1378"/>
                <a:gd name="T57" fmla="*/ 282 h 371"/>
                <a:gd name="T58" fmla="*/ 9 w 1378"/>
                <a:gd name="T59" fmla="*/ 265 h 371"/>
                <a:gd name="T60" fmla="*/ 21 w 1378"/>
                <a:gd name="T61" fmla="*/ 250 h 371"/>
                <a:gd name="T62" fmla="*/ 35 w 1378"/>
                <a:gd name="T63" fmla="*/ 239 h 371"/>
                <a:gd name="T64" fmla="*/ 52 w 1378"/>
                <a:gd name="T65" fmla="*/ 232 h 371"/>
                <a:gd name="T66" fmla="*/ 71 w 1378"/>
                <a:gd name="T67" fmla="*/ 230 h 371"/>
                <a:gd name="T68" fmla="*/ 618 w 1378"/>
                <a:gd name="T69" fmla="*/ 230 h 371"/>
                <a:gd name="T70" fmla="*/ 618 w 1378"/>
                <a:gd name="T71" fmla="*/ 70 h 371"/>
                <a:gd name="T72" fmla="*/ 621 w 1378"/>
                <a:gd name="T73" fmla="*/ 51 h 371"/>
                <a:gd name="T74" fmla="*/ 627 w 1378"/>
                <a:gd name="T75" fmla="*/ 35 h 371"/>
                <a:gd name="T76" fmla="*/ 639 w 1378"/>
                <a:gd name="T77" fmla="*/ 20 h 371"/>
                <a:gd name="T78" fmla="*/ 653 w 1378"/>
                <a:gd name="T79" fmla="*/ 10 h 371"/>
                <a:gd name="T80" fmla="*/ 670 w 1378"/>
                <a:gd name="T81" fmla="*/ 2 h 371"/>
                <a:gd name="T82" fmla="*/ 689 w 1378"/>
                <a:gd name="T83"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78" h="371">
                  <a:moveTo>
                    <a:pt x="689" y="0"/>
                  </a:moveTo>
                  <a:lnTo>
                    <a:pt x="708" y="2"/>
                  </a:lnTo>
                  <a:lnTo>
                    <a:pt x="724" y="10"/>
                  </a:lnTo>
                  <a:lnTo>
                    <a:pt x="739" y="20"/>
                  </a:lnTo>
                  <a:lnTo>
                    <a:pt x="749" y="35"/>
                  </a:lnTo>
                  <a:lnTo>
                    <a:pt x="757" y="51"/>
                  </a:lnTo>
                  <a:lnTo>
                    <a:pt x="759" y="70"/>
                  </a:lnTo>
                  <a:lnTo>
                    <a:pt x="759" y="230"/>
                  </a:lnTo>
                  <a:lnTo>
                    <a:pt x="1307" y="230"/>
                  </a:lnTo>
                  <a:lnTo>
                    <a:pt x="1326" y="232"/>
                  </a:lnTo>
                  <a:lnTo>
                    <a:pt x="1343" y="239"/>
                  </a:lnTo>
                  <a:lnTo>
                    <a:pt x="1357" y="250"/>
                  </a:lnTo>
                  <a:lnTo>
                    <a:pt x="1368" y="265"/>
                  </a:lnTo>
                  <a:lnTo>
                    <a:pt x="1375" y="282"/>
                  </a:lnTo>
                  <a:lnTo>
                    <a:pt x="1378" y="300"/>
                  </a:lnTo>
                  <a:lnTo>
                    <a:pt x="1376" y="319"/>
                  </a:lnTo>
                  <a:lnTo>
                    <a:pt x="1368" y="336"/>
                  </a:lnTo>
                  <a:lnTo>
                    <a:pt x="1358" y="349"/>
                  </a:lnTo>
                  <a:lnTo>
                    <a:pt x="1343" y="361"/>
                  </a:lnTo>
                  <a:lnTo>
                    <a:pt x="1326" y="367"/>
                  </a:lnTo>
                  <a:lnTo>
                    <a:pt x="1308" y="371"/>
                  </a:lnTo>
                  <a:lnTo>
                    <a:pt x="71" y="371"/>
                  </a:lnTo>
                  <a:lnTo>
                    <a:pt x="52" y="367"/>
                  </a:lnTo>
                  <a:lnTo>
                    <a:pt x="35" y="361"/>
                  </a:lnTo>
                  <a:lnTo>
                    <a:pt x="21" y="349"/>
                  </a:lnTo>
                  <a:lnTo>
                    <a:pt x="9" y="336"/>
                  </a:lnTo>
                  <a:lnTo>
                    <a:pt x="3" y="319"/>
                  </a:lnTo>
                  <a:lnTo>
                    <a:pt x="0" y="300"/>
                  </a:lnTo>
                  <a:lnTo>
                    <a:pt x="3" y="282"/>
                  </a:lnTo>
                  <a:lnTo>
                    <a:pt x="9" y="265"/>
                  </a:lnTo>
                  <a:lnTo>
                    <a:pt x="21" y="250"/>
                  </a:lnTo>
                  <a:lnTo>
                    <a:pt x="35" y="239"/>
                  </a:lnTo>
                  <a:lnTo>
                    <a:pt x="52" y="232"/>
                  </a:lnTo>
                  <a:lnTo>
                    <a:pt x="71" y="230"/>
                  </a:lnTo>
                  <a:lnTo>
                    <a:pt x="618" y="230"/>
                  </a:lnTo>
                  <a:lnTo>
                    <a:pt x="618" y="70"/>
                  </a:lnTo>
                  <a:lnTo>
                    <a:pt x="621" y="51"/>
                  </a:lnTo>
                  <a:lnTo>
                    <a:pt x="627" y="35"/>
                  </a:lnTo>
                  <a:lnTo>
                    <a:pt x="639" y="20"/>
                  </a:lnTo>
                  <a:lnTo>
                    <a:pt x="653" y="10"/>
                  </a:lnTo>
                  <a:lnTo>
                    <a:pt x="670" y="2"/>
                  </a:lnTo>
                  <a:lnTo>
                    <a:pt x="6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9" name="Freeform 108">
              <a:extLst>
                <a:ext uri="{FF2B5EF4-FFF2-40B4-BE49-F238E27FC236}">
                  <a16:creationId xmlns:a16="http://schemas.microsoft.com/office/drawing/2014/main" xmlns="" id="{3A4C07EC-EA68-4802-9B17-9A7E4313E731}"/>
                </a:ext>
              </a:extLst>
            </p:cNvPr>
            <p:cNvSpPr>
              <a:spLocks noEditPoints="1"/>
            </p:cNvSpPr>
            <p:nvPr/>
          </p:nvSpPr>
          <p:spPr bwMode="auto">
            <a:xfrm>
              <a:off x="9990138" y="2809875"/>
              <a:ext cx="481013" cy="347663"/>
            </a:xfrm>
            <a:custGeom>
              <a:avLst/>
              <a:gdLst>
                <a:gd name="T0" fmla="*/ 1388 w 3034"/>
                <a:gd name="T1" fmla="*/ 1364 h 2187"/>
                <a:gd name="T2" fmla="*/ 1263 w 3034"/>
                <a:gd name="T3" fmla="*/ 1465 h 2187"/>
                <a:gd name="T4" fmla="*/ 1808 w 3034"/>
                <a:gd name="T5" fmla="*/ 1577 h 2187"/>
                <a:gd name="T6" fmla="*/ 1732 w 3034"/>
                <a:gd name="T7" fmla="*/ 1434 h 2187"/>
                <a:gd name="T8" fmla="*/ 1594 w 3034"/>
                <a:gd name="T9" fmla="*/ 1351 h 2187"/>
                <a:gd name="T10" fmla="*/ 2873 w 3034"/>
                <a:gd name="T11" fmla="*/ 0 h 2187"/>
                <a:gd name="T12" fmla="*/ 2986 w 3034"/>
                <a:gd name="T13" fmla="*/ 47 h 2187"/>
                <a:gd name="T14" fmla="*/ 3034 w 3034"/>
                <a:gd name="T15" fmla="*/ 160 h 2187"/>
                <a:gd name="T16" fmla="*/ 3006 w 3034"/>
                <a:gd name="T17" fmla="*/ 2117 h 2187"/>
                <a:gd name="T18" fmla="*/ 2906 w 3034"/>
                <a:gd name="T19" fmla="*/ 2184 h 2187"/>
                <a:gd name="T20" fmla="*/ 98 w 3034"/>
                <a:gd name="T21" fmla="*/ 2175 h 2187"/>
                <a:gd name="T22" fmla="*/ 13 w 3034"/>
                <a:gd name="T23" fmla="*/ 2089 h 2187"/>
                <a:gd name="T24" fmla="*/ 2 w 3034"/>
                <a:gd name="T25" fmla="*/ 1625 h 2187"/>
                <a:gd name="T26" fmla="*/ 51 w 3034"/>
                <a:gd name="T27" fmla="*/ 1576 h 2187"/>
                <a:gd name="T28" fmla="*/ 645 w 3034"/>
                <a:gd name="T29" fmla="*/ 1577 h 2187"/>
                <a:gd name="T30" fmla="*/ 716 w 3034"/>
                <a:gd name="T31" fmla="*/ 1411 h 2187"/>
                <a:gd name="T32" fmla="*/ 851 w 3034"/>
                <a:gd name="T33" fmla="*/ 1296 h 2187"/>
                <a:gd name="T34" fmla="*/ 1030 w 3034"/>
                <a:gd name="T35" fmla="*/ 1252 h 2187"/>
                <a:gd name="T36" fmla="*/ 1090 w 3034"/>
                <a:gd name="T37" fmla="*/ 1287 h 2187"/>
                <a:gd name="T38" fmla="*/ 1090 w 3034"/>
                <a:gd name="T39" fmla="*/ 1358 h 2187"/>
                <a:gd name="T40" fmla="*/ 1030 w 3034"/>
                <a:gd name="T41" fmla="*/ 1393 h 2187"/>
                <a:gd name="T42" fmla="*/ 892 w 3034"/>
                <a:gd name="T43" fmla="*/ 1434 h 2187"/>
                <a:gd name="T44" fmla="*/ 801 w 3034"/>
                <a:gd name="T45" fmla="*/ 1542 h 2187"/>
                <a:gd name="T46" fmla="*/ 1096 w 3034"/>
                <a:gd name="T47" fmla="*/ 1482 h 2187"/>
                <a:gd name="T48" fmla="*/ 1200 w 3034"/>
                <a:gd name="T49" fmla="*/ 1324 h 2187"/>
                <a:gd name="T50" fmla="*/ 1362 w 3034"/>
                <a:gd name="T51" fmla="*/ 1224 h 2187"/>
                <a:gd name="T52" fmla="*/ 1432 w 3034"/>
                <a:gd name="T53" fmla="*/ 1206 h 2187"/>
                <a:gd name="T54" fmla="*/ 1519 w 3034"/>
                <a:gd name="T55" fmla="*/ 1199 h 2187"/>
                <a:gd name="T56" fmla="*/ 1695 w 3034"/>
                <a:gd name="T57" fmla="*/ 1238 h 2187"/>
                <a:gd name="T58" fmla="*/ 1849 w 3034"/>
                <a:gd name="T59" fmla="*/ 1356 h 2187"/>
                <a:gd name="T60" fmla="*/ 1940 w 3034"/>
                <a:gd name="T61" fmla="*/ 1528 h 2187"/>
                <a:gd name="T62" fmla="*/ 2201 w 3034"/>
                <a:gd name="T63" fmla="*/ 1511 h 2187"/>
                <a:gd name="T64" fmla="*/ 2096 w 3034"/>
                <a:gd name="T65" fmla="*/ 1417 h 2187"/>
                <a:gd name="T66" fmla="*/ 1970 w 3034"/>
                <a:gd name="T67" fmla="*/ 1391 h 2187"/>
                <a:gd name="T68" fmla="*/ 1920 w 3034"/>
                <a:gd name="T69" fmla="*/ 1342 h 2187"/>
                <a:gd name="T70" fmla="*/ 1938 w 3034"/>
                <a:gd name="T71" fmla="*/ 1273 h 2187"/>
                <a:gd name="T72" fmla="*/ 2035 w 3034"/>
                <a:gd name="T73" fmla="*/ 1255 h 2187"/>
                <a:gd name="T74" fmla="*/ 2206 w 3034"/>
                <a:gd name="T75" fmla="*/ 1319 h 2187"/>
                <a:gd name="T76" fmla="*/ 2328 w 3034"/>
                <a:gd name="T77" fmla="*/ 1449 h 2187"/>
                <a:gd name="T78" fmla="*/ 2674 w 3034"/>
                <a:gd name="T79" fmla="*/ 1577 h 2187"/>
                <a:gd name="T80" fmla="*/ 2734 w 3034"/>
                <a:gd name="T81" fmla="*/ 1612 h 2187"/>
                <a:gd name="T82" fmla="*/ 2734 w 3034"/>
                <a:gd name="T83" fmla="*/ 1683 h 2187"/>
                <a:gd name="T84" fmla="*/ 2674 w 3034"/>
                <a:gd name="T85" fmla="*/ 1718 h 2187"/>
                <a:gd name="T86" fmla="*/ 150 w 3034"/>
                <a:gd name="T87" fmla="*/ 2045 h 2187"/>
                <a:gd name="T88" fmla="*/ 2891 w 3034"/>
                <a:gd name="T89" fmla="*/ 2037 h 2187"/>
                <a:gd name="T90" fmla="*/ 2883 w 3034"/>
                <a:gd name="T91" fmla="*/ 143 h 2187"/>
                <a:gd name="T92" fmla="*/ 2078 w 3034"/>
                <a:gd name="T93" fmla="*/ 131 h 2187"/>
                <a:gd name="T94" fmla="*/ 2044 w 3034"/>
                <a:gd name="T95" fmla="*/ 70 h 2187"/>
                <a:gd name="T96" fmla="*/ 2078 w 3034"/>
                <a:gd name="T97" fmla="*/ 9 h 2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34" h="2187">
                  <a:moveTo>
                    <a:pt x="1510" y="1339"/>
                  </a:moveTo>
                  <a:lnTo>
                    <a:pt x="1467" y="1342"/>
                  </a:lnTo>
                  <a:lnTo>
                    <a:pt x="1427" y="1351"/>
                  </a:lnTo>
                  <a:lnTo>
                    <a:pt x="1388" y="1364"/>
                  </a:lnTo>
                  <a:lnTo>
                    <a:pt x="1352" y="1383"/>
                  </a:lnTo>
                  <a:lnTo>
                    <a:pt x="1318" y="1407"/>
                  </a:lnTo>
                  <a:lnTo>
                    <a:pt x="1288" y="1434"/>
                  </a:lnTo>
                  <a:lnTo>
                    <a:pt x="1263" y="1465"/>
                  </a:lnTo>
                  <a:lnTo>
                    <a:pt x="1242" y="1500"/>
                  </a:lnTo>
                  <a:lnTo>
                    <a:pt x="1225" y="1537"/>
                  </a:lnTo>
                  <a:lnTo>
                    <a:pt x="1213" y="1577"/>
                  </a:lnTo>
                  <a:lnTo>
                    <a:pt x="1808" y="1577"/>
                  </a:lnTo>
                  <a:lnTo>
                    <a:pt x="1795" y="1537"/>
                  </a:lnTo>
                  <a:lnTo>
                    <a:pt x="1778" y="1500"/>
                  </a:lnTo>
                  <a:lnTo>
                    <a:pt x="1757" y="1465"/>
                  </a:lnTo>
                  <a:lnTo>
                    <a:pt x="1732" y="1434"/>
                  </a:lnTo>
                  <a:lnTo>
                    <a:pt x="1702" y="1407"/>
                  </a:lnTo>
                  <a:lnTo>
                    <a:pt x="1669" y="1383"/>
                  </a:lnTo>
                  <a:lnTo>
                    <a:pt x="1633" y="1364"/>
                  </a:lnTo>
                  <a:lnTo>
                    <a:pt x="1594" y="1351"/>
                  </a:lnTo>
                  <a:lnTo>
                    <a:pt x="1553" y="1342"/>
                  </a:lnTo>
                  <a:lnTo>
                    <a:pt x="1510" y="1339"/>
                  </a:lnTo>
                  <a:close/>
                  <a:moveTo>
                    <a:pt x="2114" y="0"/>
                  </a:moveTo>
                  <a:lnTo>
                    <a:pt x="2873" y="0"/>
                  </a:lnTo>
                  <a:lnTo>
                    <a:pt x="2906" y="3"/>
                  </a:lnTo>
                  <a:lnTo>
                    <a:pt x="2935" y="12"/>
                  </a:lnTo>
                  <a:lnTo>
                    <a:pt x="2963" y="27"/>
                  </a:lnTo>
                  <a:lnTo>
                    <a:pt x="2986" y="47"/>
                  </a:lnTo>
                  <a:lnTo>
                    <a:pt x="3006" y="71"/>
                  </a:lnTo>
                  <a:lnTo>
                    <a:pt x="3021" y="98"/>
                  </a:lnTo>
                  <a:lnTo>
                    <a:pt x="3030" y="128"/>
                  </a:lnTo>
                  <a:lnTo>
                    <a:pt x="3034" y="160"/>
                  </a:lnTo>
                  <a:lnTo>
                    <a:pt x="3034" y="2027"/>
                  </a:lnTo>
                  <a:lnTo>
                    <a:pt x="3030" y="2058"/>
                  </a:lnTo>
                  <a:lnTo>
                    <a:pt x="3021" y="2089"/>
                  </a:lnTo>
                  <a:lnTo>
                    <a:pt x="3006" y="2117"/>
                  </a:lnTo>
                  <a:lnTo>
                    <a:pt x="2986" y="2140"/>
                  </a:lnTo>
                  <a:lnTo>
                    <a:pt x="2963" y="2160"/>
                  </a:lnTo>
                  <a:lnTo>
                    <a:pt x="2935" y="2175"/>
                  </a:lnTo>
                  <a:lnTo>
                    <a:pt x="2906" y="2184"/>
                  </a:lnTo>
                  <a:lnTo>
                    <a:pt x="2873" y="2187"/>
                  </a:lnTo>
                  <a:lnTo>
                    <a:pt x="161" y="2187"/>
                  </a:lnTo>
                  <a:lnTo>
                    <a:pt x="128" y="2184"/>
                  </a:lnTo>
                  <a:lnTo>
                    <a:pt x="98" y="2175"/>
                  </a:lnTo>
                  <a:lnTo>
                    <a:pt x="71" y="2160"/>
                  </a:lnTo>
                  <a:lnTo>
                    <a:pt x="47" y="2140"/>
                  </a:lnTo>
                  <a:lnTo>
                    <a:pt x="28" y="2117"/>
                  </a:lnTo>
                  <a:lnTo>
                    <a:pt x="13" y="2089"/>
                  </a:lnTo>
                  <a:lnTo>
                    <a:pt x="3" y="2058"/>
                  </a:lnTo>
                  <a:lnTo>
                    <a:pt x="0" y="2027"/>
                  </a:lnTo>
                  <a:lnTo>
                    <a:pt x="0" y="1644"/>
                  </a:lnTo>
                  <a:lnTo>
                    <a:pt x="2" y="1625"/>
                  </a:lnTo>
                  <a:lnTo>
                    <a:pt x="10" y="1608"/>
                  </a:lnTo>
                  <a:lnTo>
                    <a:pt x="20" y="1594"/>
                  </a:lnTo>
                  <a:lnTo>
                    <a:pt x="34" y="1582"/>
                  </a:lnTo>
                  <a:lnTo>
                    <a:pt x="51" y="1576"/>
                  </a:lnTo>
                  <a:lnTo>
                    <a:pt x="70" y="1573"/>
                  </a:lnTo>
                  <a:lnTo>
                    <a:pt x="80" y="1574"/>
                  </a:lnTo>
                  <a:lnTo>
                    <a:pt x="91" y="1577"/>
                  </a:lnTo>
                  <a:lnTo>
                    <a:pt x="645" y="1577"/>
                  </a:lnTo>
                  <a:lnTo>
                    <a:pt x="655" y="1532"/>
                  </a:lnTo>
                  <a:lnTo>
                    <a:pt x="671" y="1489"/>
                  </a:lnTo>
                  <a:lnTo>
                    <a:pt x="691" y="1448"/>
                  </a:lnTo>
                  <a:lnTo>
                    <a:pt x="716" y="1411"/>
                  </a:lnTo>
                  <a:lnTo>
                    <a:pt x="744" y="1376"/>
                  </a:lnTo>
                  <a:lnTo>
                    <a:pt x="777" y="1345"/>
                  </a:lnTo>
                  <a:lnTo>
                    <a:pt x="813" y="1318"/>
                  </a:lnTo>
                  <a:lnTo>
                    <a:pt x="851" y="1296"/>
                  </a:lnTo>
                  <a:lnTo>
                    <a:pt x="893" y="1277"/>
                  </a:lnTo>
                  <a:lnTo>
                    <a:pt x="937" y="1264"/>
                  </a:lnTo>
                  <a:lnTo>
                    <a:pt x="982" y="1255"/>
                  </a:lnTo>
                  <a:lnTo>
                    <a:pt x="1030" y="1252"/>
                  </a:lnTo>
                  <a:lnTo>
                    <a:pt x="1049" y="1254"/>
                  </a:lnTo>
                  <a:lnTo>
                    <a:pt x="1066" y="1262"/>
                  </a:lnTo>
                  <a:lnTo>
                    <a:pt x="1080" y="1272"/>
                  </a:lnTo>
                  <a:lnTo>
                    <a:pt x="1090" y="1287"/>
                  </a:lnTo>
                  <a:lnTo>
                    <a:pt x="1098" y="1304"/>
                  </a:lnTo>
                  <a:lnTo>
                    <a:pt x="1100" y="1322"/>
                  </a:lnTo>
                  <a:lnTo>
                    <a:pt x="1098" y="1341"/>
                  </a:lnTo>
                  <a:lnTo>
                    <a:pt x="1090" y="1358"/>
                  </a:lnTo>
                  <a:lnTo>
                    <a:pt x="1080" y="1372"/>
                  </a:lnTo>
                  <a:lnTo>
                    <a:pt x="1066" y="1383"/>
                  </a:lnTo>
                  <a:lnTo>
                    <a:pt x="1049" y="1390"/>
                  </a:lnTo>
                  <a:lnTo>
                    <a:pt x="1030" y="1393"/>
                  </a:lnTo>
                  <a:lnTo>
                    <a:pt x="993" y="1395"/>
                  </a:lnTo>
                  <a:lnTo>
                    <a:pt x="957" y="1404"/>
                  </a:lnTo>
                  <a:lnTo>
                    <a:pt x="923" y="1416"/>
                  </a:lnTo>
                  <a:lnTo>
                    <a:pt x="892" y="1434"/>
                  </a:lnTo>
                  <a:lnTo>
                    <a:pt x="864" y="1456"/>
                  </a:lnTo>
                  <a:lnTo>
                    <a:pt x="838" y="1482"/>
                  </a:lnTo>
                  <a:lnTo>
                    <a:pt x="818" y="1510"/>
                  </a:lnTo>
                  <a:lnTo>
                    <a:pt x="801" y="1542"/>
                  </a:lnTo>
                  <a:lnTo>
                    <a:pt x="789" y="1577"/>
                  </a:lnTo>
                  <a:lnTo>
                    <a:pt x="1070" y="1577"/>
                  </a:lnTo>
                  <a:lnTo>
                    <a:pt x="1080" y="1528"/>
                  </a:lnTo>
                  <a:lnTo>
                    <a:pt x="1096" y="1482"/>
                  </a:lnTo>
                  <a:lnTo>
                    <a:pt x="1116" y="1438"/>
                  </a:lnTo>
                  <a:lnTo>
                    <a:pt x="1140" y="1397"/>
                  </a:lnTo>
                  <a:lnTo>
                    <a:pt x="1169" y="1359"/>
                  </a:lnTo>
                  <a:lnTo>
                    <a:pt x="1200" y="1324"/>
                  </a:lnTo>
                  <a:lnTo>
                    <a:pt x="1236" y="1292"/>
                  </a:lnTo>
                  <a:lnTo>
                    <a:pt x="1275" y="1265"/>
                  </a:lnTo>
                  <a:lnTo>
                    <a:pt x="1318" y="1242"/>
                  </a:lnTo>
                  <a:lnTo>
                    <a:pt x="1362" y="1224"/>
                  </a:lnTo>
                  <a:lnTo>
                    <a:pt x="1410" y="1210"/>
                  </a:lnTo>
                  <a:lnTo>
                    <a:pt x="1412" y="1209"/>
                  </a:lnTo>
                  <a:lnTo>
                    <a:pt x="1419" y="1208"/>
                  </a:lnTo>
                  <a:lnTo>
                    <a:pt x="1432" y="1206"/>
                  </a:lnTo>
                  <a:lnTo>
                    <a:pt x="1448" y="1204"/>
                  </a:lnTo>
                  <a:lnTo>
                    <a:pt x="1468" y="1201"/>
                  </a:lnTo>
                  <a:lnTo>
                    <a:pt x="1492" y="1199"/>
                  </a:lnTo>
                  <a:lnTo>
                    <a:pt x="1519" y="1199"/>
                  </a:lnTo>
                  <a:lnTo>
                    <a:pt x="1550" y="1200"/>
                  </a:lnTo>
                  <a:lnTo>
                    <a:pt x="1600" y="1208"/>
                  </a:lnTo>
                  <a:lnTo>
                    <a:pt x="1648" y="1220"/>
                  </a:lnTo>
                  <a:lnTo>
                    <a:pt x="1695" y="1238"/>
                  </a:lnTo>
                  <a:lnTo>
                    <a:pt x="1738" y="1262"/>
                  </a:lnTo>
                  <a:lnTo>
                    <a:pt x="1778" y="1289"/>
                  </a:lnTo>
                  <a:lnTo>
                    <a:pt x="1815" y="1320"/>
                  </a:lnTo>
                  <a:lnTo>
                    <a:pt x="1849" y="1356"/>
                  </a:lnTo>
                  <a:lnTo>
                    <a:pt x="1879" y="1394"/>
                  </a:lnTo>
                  <a:lnTo>
                    <a:pt x="1903" y="1436"/>
                  </a:lnTo>
                  <a:lnTo>
                    <a:pt x="1924" y="1481"/>
                  </a:lnTo>
                  <a:lnTo>
                    <a:pt x="1940" y="1528"/>
                  </a:lnTo>
                  <a:lnTo>
                    <a:pt x="1950" y="1577"/>
                  </a:lnTo>
                  <a:lnTo>
                    <a:pt x="2229" y="1577"/>
                  </a:lnTo>
                  <a:lnTo>
                    <a:pt x="2218" y="1543"/>
                  </a:lnTo>
                  <a:lnTo>
                    <a:pt x="2201" y="1511"/>
                  </a:lnTo>
                  <a:lnTo>
                    <a:pt x="2179" y="1483"/>
                  </a:lnTo>
                  <a:lnTo>
                    <a:pt x="2155" y="1456"/>
                  </a:lnTo>
                  <a:lnTo>
                    <a:pt x="2127" y="1435"/>
                  </a:lnTo>
                  <a:lnTo>
                    <a:pt x="2096" y="1417"/>
                  </a:lnTo>
                  <a:lnTo>
                    <a:pt x="2062" y="1405"/>
                  </a:lnTo>
                  <a:lnTo>
                    <a:pt x="2026" y="1396"/>
                  </a:lnTo>
                  <a:lnTo>
                    <a:pt x="1988" y="1393"/>
                  </a:lnTo>
                  <a:lnTo>
                    <a:pt x="1970" y="1391"/>
                  </a:lnTo>
                  <a:lnTo>
                    <a:pt x="1953" y="1383"/>
                  </a:lnTo>
                  <a:lnTo>
                    <a:pt x="1938" y="1373"/>
                  </a:lnTo>
                  <a:lnTo>
                    <a:pt x="1928" y="1359"/>
                  </a:lnTo>
                  <a:lnTo>
                    <a:pt x="1920" y="1342"/>
                  </a:lnTo>
                  <a:lnTo>
                    <a:pt x="1918" y="1323"/>
                  </a:lnTo>
                  <a:lnTo>
                    <a:pt x="1920" y="1304"/>
                  </a:lnTo>
                  <a:lnTo>
                    <a:pt x="1928" y="1287"/>
                  </a:lnTo>
                  <a:lnTo>
                    <a:pt x="1938" y="1273"/>
                  </a:lnTo>
                  <a:lnTo>
                    <a:pt x="1953" y="1263"/>
                  </a:lnTo>
                  <a:lnTo>
                    <a:pt x="1970" y="1255"/>
                  </a:lnTo>
                  <a:lnTo>
                    <a:pt x="1988" y="1253"/>
                  </a:lnTo>
                  <a:lnTo>
                    <a:pt x="2035" y="1255"/>
                  </a:lnTo>
                  <a:lnTo>
                    <a:pt x="2082" y="1264"/>
                  </a:lnTo>
                  <a:lnTo>
                    <a:pt x="2125" y="1278"/>
                  </a:lnTo>
                  <a:lnTo>
                    <a:pt x="2167" y="1296"/>
                  </a:lnTo>
                  <a:lnTo>
                    <a:pt x="2206" y="1319"/>
                  </a:lnTo>
                  <a:lnTo>
                    <a:pt x="2242" y="1346"/>
                  </a:lnTo>
                  <a:lnTo>
                    <a:pt x="2274" y="1377"/>
                  </a:lnTo>
                  <a:lnTo>
                    <a:pt x="2302" y="1412"/>
                  </a:lnTo>
                  <a:lnTo>
                    <a:pt x="2328" y="1449"/>
                  </a:lnTo>
                  <a:lnTo>
                    <a:pt x="2348" y="1489"/>
                  </a:lnTo>
                  <a:lnTo>
                    <a:pt x="2363" y="1533"/>
                  </a:lnTo>
                  <a:lnTo>
                    <a:pt x="2373" y="1577"/>
                  </a:lnTo>
                  <a:lnTo>
                    <a:pt x="2674" y="1577"/>
                  </a:lnTo>
                  <a:lnTo>
                    <a:pt x="2692" y="1580"/>
                  </a:lnTo>
                  <a:lnTo>
                    <a:pt x="2709" y="1588"/>
                  </a:lnTo>
                  <a:lnTo>
                    <a:pt x="2724" y="1598"/>
                  </a:lnTo>
                  <a:lnTo>
                    <a:pt x="2734" y="1612"/>
                  </a:lnTo>
                  <a:lnTo>
                    <a:pt x="2742" y="1629"/>
                  </a:lnTo>
                  <a:lnTo>
                    <a:pt x="2744" y="1648"/>
                  </a:lnTo>
                  <a:lnTo>
                    <a:pt x="2742" y="1667"/>
                  </a:lnTo>
                  <a:lnTo>
                    <a:pt x="2734" y="1683"/>
                  </a:lnTo>
                  <a:lnTo>
                    <a:pt x="2724" y="1698"/>
                  </a:lnTo>
                  <a:lnTo>
                    <a:pt x="2709" y="1708"/>
                  </a:lnTo>
                  <a:lnTo>
                    <a:pt x="2692" y="1716"/>
                  </a:lnTo>
                  <a:lnTo>
                    <a:pt x="2674" y="1718"/>
                  </a:lnTo>
                  <a:lnTo>
                    <a:pt x="140" y="1718"/>
                  </a:lnTo>
                  <a:lnTo>
                    <a:pt x="140" y="2027"/>
                  </a:lnTo>
                  <a:lnTo>
                    <a:pt x="143" y="2037"/>
                  </a:lnTo>
                  <a:lnTo>
                    <a:pt x="150" y="2045"/>
                  </a:lnTo>
                  <a:lnTo>
                    <a:pt x="161" y="2048"/>
                  </a:lnTo>
                  <a:lnTo>
                    <a:pt x="2873" y="2048"/>
                  </a:lnTo>
                  <a:lnTo>
                    <a:pt x="2883" y="2045"/>
                  </a:lnTo>
                  <a:lnTo>
                    <a:pt x="2891" y="2037"/>
                  </a:lnTo>
                  <a:lnTo>
                    <a:pt x="2893" y="2027"/>
                  </a:lnTo>
                  <a:lnTo>
                    <a:pt x="2893" y="160"/>
                  </a:lnTo>
                  <a:lnTo>
                    <a:pt x="2891" y="150"/>
                  </a:lnTo>
                  <a:lnTo>
                    <a:pt x="2883" y="143"/>
                  </a:lnTo>
                  <a:lnTo>
                    <a:pt x="2873" y="140"/>
                  </a:lnTo>
                  <a:lnTo>
                    <a:pt x="2114" y="140"/>
                  </a:lnTo>
                  <a:lnTo>
                    <a:pt x="2095" y="137"/>
                  </a:lnTo>
                  <a:lnTo>
                    <a:pt x="2078" y="131"/>
                  </a:lnTo>
                  <a:lnTo>
                    <a:pt x="2064" y="119"/>
                  </a:lnTo>
                  <a:lnTo>
                    <a:pt x="2053" y="105"/>
                  </a:lnTo>
                  <a:lnTo>
                    <a:pt x="2046" y="89"/>
                  </a:lnTo>
                  <a:lnTo>
                    <a:pt x="2044" y="70"/>
                  </a:lnTo>
                  <a:lnTo>
                    <a:pt x="2046" y="52"/>
                  </a:lnTo>
                  <a:lnTo>
                    <a:pt x="2053" y="35"/>
                  </a:lnTo>
                  <a:lnTo>
                    <a:pt x="2064" y="20"/>
                  </a:lnTo>
                  <a:lnTo>
                    <a:pt x="2078" y="9"/>
                  </a:lnTo>
                  <a:lnTo>
                    <a:pt x="2095" y="2"/>
                  </a:lnTo>
                  <a:lnTo>
                    <a:pt x="21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0" name="Freeform 109">
              <a:extLst>
                <a:ext uri="{FF2B5EF4-FFF2-40B4-BE49-F238E27FC236}">
                  <a16:creationId xmlns:a16="http://schemas.microsoft.com/office/drawing/2014/main" xmlns="" id="{516D1500-9867-452F-B681-A08D25B84B2F}"/>
                </a:ext>
              </a:extLst>
            </p:cNvPr>
            <p:cNvSpPr>
              <a:spLocks/>
            </p:cNvSpPr>
            <p:nvPr/>
          </p:nvSpPr>
          <p:spPr bwMode="auto">
            <a:xfrm>
              <a:off x="9990138" y="2809875"/>
              <a:ext cx="157163" cy="231775"/>
            </a:xfrm>
            <a:custGeom>
              <a:avLst/>
              <a:gdLst>
                <a:gd name="T0" fmla="*/ 161 w 993"/>
                <a:gd name="T1" fmla="*/ 0 h 1455"/>
                <a:gd name="T2" fmla="*/ 922 w 993"/>
                <a:gd name="T3" fmla="*/ 0 h 1455"/>
                <a:gd name="T4" fmla="*/ 941 w 993"/>
                <a:gd name="T5" fmla="*/ 2 h 1455"/>
                <a:gd name="T6" fmla="*/ 958 w 993"/>
                <a:gd name="T7" fmla="*/ 9 h 1455"/>
                <a:gd name="T8" fmla="*/ 972 w 993"/>
                <a:gd name="T9" fmla="*/ 20 h 1455"/>
                <a:gd name="T10" fmla="*/ 983 w 993"/>
                <a:gd name="T11" fmla="*/ 35 h 1455"/>
                <a:gd name="T12" fmla="*/ 990 w 993"/>
                <a:gd name="T13" fmla="*/ 52 h 1455"/>
                <a:gd name="T14" fmla="*/ 993 w 993"/>
                <a:gd name="T15" fmla="*/ 70 h 1455"/>
                <a:gd name="T16" fmla="*/ 990 w 993"/>
                <a:gd name="T17" fmla="*/ 89 h 1455"/>
                <a:gd name="T18" fmla="*/ 983 w 993"/>
                <a:gd name="T19" fmla="*/ 105 h 1455"/>
                <a:gd name="T20" fmla="*/ 972 w 993"/>
                <a:gd name="T21" fmla="*/ 119 h 1455"/>
                <a:gd name="T22" fmla="*/ 958 w 993"/>
                <a:gd name="T23" fmla="*/ 131 h 1455"/>
                <a:gd name="T24" fmla="*/ 941 w 993"/>
                <a:gd name="T25" fmla="*/ 137 h 1455"/>
                <a:gd name="T26" fmla="*/ 922 w 993"/>
                <a:gd name="T27" fmla="*/ 140 h 1455"/>
                <a:gd name="T28" fmla="*/ 161 w 993"/>
                <a:gd name="T29" fmla="*/ 140 h 1455"/>
                <a:gd name="T30" fmla="*/ 150 w 993"/>
                <a:gd name="T31" fmla="*/ 143 h 1455"/>
                <a:gd name="T32" fmla="*/ 143 w 993"/>
                <a:gd name="T33" fmla="*/ 150 h 1455"/>
                <a:gd name="T34" fmla="*/ 140 w 993"/>
                <a:gd name="T35" fmla="*/ 160 h 1455"/>
                <a:gd name="T36" fmla="*/ 140 w 993"/>
                <a:gd name="T37" fmla="*/ 1384 h 1455"/>
                <a:gd name="T38" fmla="*/ 138 w 993"/>
                <a:gd name="T39" fmla="*/ 1404 h 1455"/>
                <a:gd name="T40" fmla="*/ 130 w 993"/>
                <a:gd name="T41" fmla="*/ 1420 h 1455"/>
                <a:gd name="T42" fmla="*/ 120 w 993"/>
                <a:gd name="T43" fmla="*/ 1434 h 1455"/>
                <a:gd name="T44" fmla="*/ 105 w 993"/>
                <a:gd name="T45" fmla="*/ 1446 h 1455"/>
                <a:gd name="T46" fmla="*/ 89 w 993"/>
                <a:gd name="T47" fmla="*/ 1452 h 1455"/>
                <a:gd name="T48" fmla="*/ 70 w 993"/>
                <a:gd name="T49" fmla="*/ 1455 h 1455"/>
                <a:gd name="T50" fmla="*/ 51 w 993"/>
                <a:gd name="T51" fmla="*/ 1452 h 1455"/>
                <a:gd name="T52" fmla="*/ 34 w 993"/>
                <a:gd name="T53" fmla="*/ 1446 h 1455"/>
                <a:gd name="T54" fmla="*/ 20 w 993"/>
                <a:gd name="T55" fmla="*/ 1434 h 1455"/>
                <a:gd name="T56" fmla="*/ 10 w 993"/>
                <a:gd name="T57" fmla="*/ 1420 h 1455"/>
                <a:gd name="T58" fmla="*/ 2 w 993"/>
                <a:gd name="T59" fmla="*/ 1404 h 1455"/>
                <a:gd name="T60" fmla="*/ 0 w 993"/>
                <a:gd name="T61" fmla="*/ 1384 h 1455"/>
                <a:gd name="T62" fmla="*/ 0 w 993"/>
                <a:gd name="T63" fmla="*/ 160 h 1455"/>
                <a:gd name="T64" fmla="*/ 3 w 993"/>
                <a:gd name="T65" fmla="*/ 128 h 1455"/>
                <a:gd name="T66" fmla="*/ 13 w 993"/>
                <a:gd name="T67" fmla="*/ 98 h 1455"/>
                <a:gd name="T68" fmla="*/ 28 w 993"/>
                <a:gd name="T69" fmla="*/ 71 h 1455"/>
                <a:gd name="T70" fmla="*/ 47 w 993"/>
                <a:gd name="T71" fmla="*/ 47 h 1455"/>
                <a:gd name="T72" fmla="*/ 71 w 993"/>
                <a:gd name="T73" fmla="*/ 27 h 1455"/>
                <a:gd name="T74" fmla="*/ 98 w 993"/>
                <a:gd name="T75" fmla="*/ 12 h 1455"/>
                <a:gd name="T76" fmla="*/ 128 w 993"/>
                <a:gd name="T77" fmla="*/ 3 h 1455"/>
                <a:gd name="T78" fmla="*/ 161 w 993"/>
                <a:gd name="T79" fmla="*/ 0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93" h="1455">
                  <a:moveTo>
                    <a:pt x="161" y="0"/>
                  </a:moveTo>
                  <a:lnTo>
                    <a:pt x="922" y="0"/>
                  </a:lnTo>
                  <a:lnTo>
                    <a:pt x="941" y="2"/>
                  </a:lnTo>
                  <a:lnTo>
                    <a:pt x="958" y="9"/>
                  </a:lnTo>
                  <a:lnTo>
                    <a:pt x="972" y="20"/>
                  </a:lnTo>
                  <a:lnTo>
                    <a:pt x="983" y="35"/>
                  </a:lnTo>
                  <a:lnTo>
                    <a:pt x="990" y="52"/>
                  </a:lnTo>
                  <a:lnTo>
                    <a:pt x="993" y="70"/>
                  </a:lnTo>
                  <a:lnTo>
                    <a:pt x="990" y="89"/>
                  </a:lnTo>
                  <a:lnTo>
                    <a:pt x="983" y="105"/>
                  </a:lnTo>
                  <a:lnTo>
                    <a:pt x="972" y="119"/>
                  </a:lnTo>
                  <a:lnTo>
                    <a:pt x="958" y="131"/>
                  </a:lnTo>
                  <a:lnTo>
                    <a:pt x="941" y="137"/>
                  </a:lnTo>
                  <a:lnTo>
                    <a:pt x="922" y="140"/>
                  </a:lnTo>
                  <a:lnTo>
                    <a:pt x="161" y="140"/>
                  </a:lnTo>
                  <a:lnTo>
                    <a:pt x="150" y="143"/>
                  </a:lnTo>
                  <a:lnTo>
                    <a:pt x="143" y="150"/>
                  </a:lnTo>
                  <a:lnTo>
                    <a:pt x="140" y="160"/>
                  </a:lnTo>
                  <a:lnTo>
                    <a:pt x="140" y="1384"/>
                  </a:lnTo>
                  <a:lnTo>
                    <a:pt x="138" y="1404"/>
                  </a:lnTo>
                  <a:lnTo>
                    <a:pt x="130" y="1420"/>
                  </a:lnTo>
                  <a:lnTo>
                    <a:pt x="120" y="1434"/>
                  </a:lnTo>
                  <a:lnTo>
                    <a:pt x="105" y="1446"/>
                  </a:lnTo>
                  <a:lnTo>
                    <a:pt x="89" y="1452"/>
                  </a:lnTo>
                  <a:lnTo>
                    <a:pt x="70" y="1455"/>
                  </a:lnTo>
                  <a:lnTo>
                    <a:pt x="51" y="1452"/>
                  </a:lnTo>
                  <a:lnTo>
                    <a:pt x="34" y="1446"/>
                  </a:lnTo>
                  <a:lnTo>
                    <a:pt x="20" y="1434"/>
                  </a:lnTo>
                  <a:lnTo>
                    <a:pt x="10" y="1420"/>
                  </a:lnTo>
                  <a:lnTo>
                    <a:pt x="2" y="1404"/>
                  </a:lnTo>
                  <a:lnTo>
                    <a:pt x="0" y="1384"/>
                  </a:lnTo>
                  <a:lnTo>
                    <a:pt x="0" y="160"/>
                  </a:lnTo>
                  <a:lnTo>
                    <a:pt x="3" y="128"/>
                  </a:lnTo>
                  <a:lnTo>
                    <a:pt x="13" y="98"/>
                  </a:lnTo>
                  <a:lnTo>
                    <a:pt x="28" y="71"/>
                  </a:lnTo>
                  <a:lnTo>
                    <a:pt x="47" y="47"/>
                  </a:lnTo>
                  <a:lnTo>
                    <a:pt x="71" y="27"/>
                  </a:lnTo>
                  <a:lnTo>
                    <a:pt x="98" y="12"/>
                  </a:lnTo>
                  <a:lnTo>
                    <a:pt x="128" y="3"/>
                  </a:lnTo>
                  <a:lnTo>
                    <a:pt x="1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1" name="Freeform 110">
              <a:extLst>
                <a:ext uri="{FF2B5EF4-FFF2-40B4-BE49-F238E27FC236}">
                  <a16:creationId xmlns:a16="http://schemas.microsoft.com/office/drawing/2014/main" xmlns="" id="{4BB9D10C-8FE5-406F-B79A-86C44F675BEC}"/>
                </a:ext>
              </a:extLst>
            </p:cNvPr>
            <p:cNvSpPr>
              <a:spLocks/>
            </p:cNvSpPr>
            <p:nvPr/>
          </p:nvSpPr>
          <p:spPr bwMode="auto">
            <a:xfrm>
              <a:off x="10139363" y="2690813"/>
              <a:ext cx="179388" cy="300038"/>
            </a:xfrm>
            <a:custGeom>
              <a:avLst/>
              <a:gdLst>
                <a:gd name="T0" fmla="*/ 603 w 1137"/>
                <a:gd name="T1" fmla="*/ 7 h 1894"/>
                <a:gd name="T2" fmla="*/ 887 w 1137"/>
                <a:gd name="T3" fmla="*/ 325 h 1894"/>
                <a:gd name="T4" fmla="*/ 951 w 1137"/>
                <a:gd name="T5" fmla="*/ 433 h 1894"/>
                <a:gd name="T6" fmla="*/ 974 w 1137"/>
                <a:gd name="T7" fmla="*/ 557 h 1894"/>
                <a:gd name="T8" fmla="*/ 980 w 1137"/>
                <a:gd name="T9" fmla="*/ 1155 h 1894"/>
                <a:gd name="T10" fmla="*/ 1114 w 1137"/>
                <a:gd name="T11" fmla="*/ 1375 h 1894"/>
                <a:gd name="T12" fmla="*/ 1137 w 1137"/>
                <a:gd name="T13" fmla="*/ 1477 h 1894"/>
                <a:gd name="T14" fmla="*/ 1127 w 1137"/>
                <a:gd name="T15" fmla="*/ 1653 h 1894"/>
                <a:gd name="T16" fmla="*/ 1086 w 1137"/>
                <a:gd name="T17" fmla="*/ 1685 h 1894"/>
                <a:gd name="T18" fmla="*/ 912 w 1137"/>
                <a:gd name="T19" fmla="*/ 1823 h 1894"/>
                <a:gd name="T20" fmla="*/ 891 w 1137"/>
                <a:gd name="T21" fmla="*/ 1873 h 1894"/>
                <a:gd name="T22" fmla="*/ 841 w 1137"/>
                <a:gd name="T23" fmla="*/ 1893 h 1894"/>
                <a:gd name="T24" fmla="*/ 793 w 1137"/>
                <a:gd name="T25" fmla="*/ 1873 h 1894"/>
                <a:gd name="T26" fmla="*/ 771 w 1137"/>
                <a:gd name="T27" fmla="*/ 1823 h 1894"/>
                <a:gd name="T28" fmla="*/ 747 w 1137"/>
                <a:gd name="T29" fmla="*/ 1652 h 1894"/>
                <a:gd name="T30" fmla="*/ 740 w 1137"/>
                <a:gd name="T31" fmla="*/ 1598 h 1894"/>
                <a:gd name="T32" fmla="*/ 772 w 1137"/>
                <a:gd name="T33" fmla="*/ 1556 h 1894"/>
                <a:gd name="T34" fmla="*/ 996 w 1137"/>
                <a:gd name="T35" fmla="*/ 1546 h 1894"/>
                <a:gd name="T36" fmla="*/ 988 w 1137"/>
                <a:gd name="T37" fmla="*/ 1436 h 1894"/>
                <a:gd name="T38" fmla="*/ 854 w 1137"/>
                <a:gd name="T39" fmla="*/ 1216 h 1894"/>
                <a:gd name="T40" fmla="*/ 833 w 1137"/>
                <a:gd name="T41" fmla="*/ 1116 h 1894"/>
                <a:gd name="T42" fmla="*/ 824 w 1137"/>
                <a:gd name="T43" fmla="*/ 497 h 1894"/>
                <a:gd name="T44" fmla="*/ 781 w 1137"/>
                <a:gd name="T45" fmla="*/ 416 h 1894"/>
                <a:gd name="T46" fmla="*/ 352 w 1137"/>
                <a:gd name="T47" fmla="*/ 442 h 1894"/>
                <a:gd name="T48" fmla="*/ 321 w 1137"/>
                <a:gd name="T49" fmla="*/ 526 h 1894"/>
                <a:gd name="T50" fmla="*/ 316 w 1137"/>
                <a:gd name="T51" fmla="*/ 1149 h 1894"/>
                <a:gd name="T52" fmla="*/ 276 w 1137"/>
                <a:gd name="T53" fmla="*/ 1252 h 1894"/>
                <a:gd name="T54" fmla="*/ 143 w 1137"/>
                <a:gd name="T55" fmla="*/ 1459 h 1894"/>
                <a:gd name="T56" fmla="*/ 338 w 1137"/>
                <a:gd name="T57" fmla="*/ 1547 h 1894"/>
                <a:gd name="T58" fmla="*/ 388 w 1137"/>
                <a:gd name="T59" fmla="*/ 1567 h 1894"/>
                <a:gd name="T60" fmla="*/ 409 w 1137"/>
                <a:gd name="T61" fmla="*/ 1617 h 1894"/>
                <a:gd name="T62" fmla="*/ 388 w 1137"/>
                <a:gd name="T63" fmla="*/ 1667 h 1894"/>
                <a:gd name="T64" fmla="*/ 338 w 1137"/>
                <a:gd name="T65" fmla="*/ 1688 h 1894"/>
                <a:gd name="T66" fmla="*/ 335 w 1137"/>
                <a:gd name="T67" fmla="*/ 1842 h 1894"/>
                <a:gd name="T68" fmla="*/ 303 w 1137"/>
                <a:gd name="T69" fmla="*/ 1885 h 1894"/>
                <a:gd name="T70" fmla="*/ 250 w 1137"/>
                <a:gd name="T71" fmla="*/ 1891 h 1894"/>
                <a:gd name="T72" fmla="*/ 207 w 1137"/>
                <a:gd name="T73" fmla="*/ 1859 h 1894"/>
                <a:gd name="T74" fmla="*/ 198 w 1137"/>
                <a:gd name="T75" fmla="*/ 1688 h 1894"/>
                <a:gd name="T76" fmla="*/ 35 w 1137"/>
                <a:gd name="T77" fmla="*/ 1678 h 1894"/>
                <a:gd name="T78" fmla="*/ 2 w 1137"/>
                <a:gd name="T79" fmla="*/ 1636 h 1894"/>
                <a:gd name="T80" fmla="*/ 3 w 1137"/>
                <a:gd name="T81" fmla="*/ 1443 h 1894"/>
                <a:gd name="T82" fmla="*/ 45 w 1137"/>
                <a:gd name="T83" fmla="*/ 1338 h 1894"/>
                <a:gd name="T84" fmla="*/ 178 w 1137"/>
                <a:gd name="T85" fmla="*/ 1134 h 1894"/>
                <a:gd name="T86" fmla="*/ 182 w 1137"/>
                <a:gd name="T87" fmla="*/ 515 h 1894"/>
                <a:gd name="T88" fmla="*/ 218 w 1137"/>
                <a:gd name="T89" fmla="*/ 395 h 1894"/>
                <a:gd name="T90" fmla="*/ 522 w 1137"/>
                <a:gd name="T91" fmla="*/ 25 h 1894"/>
                <a:gd name="T92" fmla="*/ 574 w 1137"/>
                <a:gd name="T93" fmla="*/ 0 h 1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37" h="1894">
                  <a:moveTo>
                    <a:pt x="574" y="0"/>
                  </a:moveTo>
                  <a:lnTo>
                    <a:pt x="589" y="3"/>
                  </a:lnTo>
                  <a:lnTo>
                    <a:pt x="603" y="7"/>
                  </a:lnTo>
                  <a:lnTo>
                    <a:pt x="617" y="14"/>
                  </a:lnTo>
                  <a:lnTo>
                    <a:pt x="627" y="25"/>
                  </a:lnTo>
                  <a:lnTo>
                    <a:pt x="887" y="325"/>
                  </a:lnTo>
                  <a:lnTo>
                    <a:pt x="913" y="359"/>
                  </a:lnTo>
                  <a:lnTo>
                    <a:pt x="934" y="395"/>
                  </a:lnTo>
                  <a:lnTo>
                    <a:pt x="951" y="433"/>
                  </a:lnTo>
                  <a:lnTo>
                    <a:pt x="964" y="473"/>
                  </a:lnTo>
                  <a:lnTo>
                    <a:pt x="971" y="515"/>
                  </a:lnTo>
                  <a:lnTo>
                    <a:pt x="974" y="557"/>
                  </a:lnTo>
                  <a:lnTo>
                    <a:pt x="974" y="1118"/>
                  </a:lnTo>
                  <a:lnTo>
                    <a:pt x="976" y="1137"/>
                  </a:lnTo>
                  <a:lnTo>
                    <a:pt x="980" y="1155"/>
                  </a:lnTo>
                  <a:lnTo>
                    <a:pt x="989" y="1173"/>
                  </a:lnTo>
                  <a:lnTo>
                    <a:pt x="1097" y="1343"/>
                  </a:lnTo>
                  <a:lnTo>
                    <a:pt x="1114" y="1375"/>
                  </a:lnTo>
                  <a:lnTo>
                    <a:pt x="1127" y="1407"/>
                  </a:lnTo>
                  <a:lnTo>
                    <a:pt x="1134" y="1442"/>
                  </a:lnTo>
                  <a:lnTo>
                    <a:pt x="1137" y="1477"/>
                  </a:lnTo>
                  <a:lnTo>
                    <a:pt x="1137" y="1617"/>
                  </a:lnTo>
                  <a:lnTo>
                    <a:pt x="1134" y="1636"/>
                  </a:lnTo>
                  <a:lnTo>
                    <a:pt x="1127" y="1653"/>
                  </a:lnTo>
                  <a:lnTo>
                    <a:pt x="1116" y="1667"/>
                  </a:lnTo>
                  <a:lnTo>
                    <a:pt x="1102" y="1678"/>
                  </a:lnTo>
                  <a:lnTo>
                    <a:pt x="1086" y="1685"/>
                  </a:lnTo>
                  <a:lnTo>
                    <a:pt x="1067" y="1688"/>
                  </a:lnTo>
                  <a:lnTo>
                    <a:pt x="912" y="1688"/>
                  </a:lnTo>
                  <a:lnTo>
                    <a:pt x="912" y="1823"/>
                  </a:lnTo>
                  <a:lnTo>
                    <a:pt x="909" y="1841"/>
                  </a:lnTo>
                  <a:lnTo>
                    <a:pt x="903" y="1858"/>
                  </a:lnTo>
                  <a:lnTo>
                    <a:pt x="891" y="1873"/>
                  </a:lnTo>
                  <a:lnTo>
                    <a:pt x="877" y="1883"/>
                  </a:lnTo>
                  <a:lnTo>
                    <a:pt x="860" y="1891"/>
                  </a:lnTo>
                  <a:lnTo>
                    <a:pt x="841" y="1893"/>
                  </a:lnTo>
                  <a:lnTo>
                    <a:pt x="823" y="1891"/>
                  </a:lnTo>
                  <a:lnTo>
                    <a:pt x="806" y="1883"/>
                  </a:lnTo>
                  <a:lnTo>
                    <a:pt x="793" y="1873"/>
                  </a:lnTo>
                  <a:lnTo>
                    <a:pt x="781" y="1858"/>
                  </a:lnTo>
                  <a:lnTo>
                    <a:pt x="773" y="1841"/>
                  </a:lnTo>
                  <a:lnTo>
                    <a:pt x="771" y="1823"/>
                  </a:lnTo>
                  <a:lnTo>
                    <a:pt x="771" y="1676"/>
                  </a:lnTo>
                  <a:lnTo>
                    <a:pt x="758" y="1666"/>
                  </a:lnTo>
                  <a:lnTo>
                    <a:pt x="747" y="1652"/>
                  </a:lnTo>
                  <a:lnTo>
                    <a:pt x="740" y="1635"/>
                  </a:lnTo>
                  <a:lnTo>
                    <a:pt x="737" y="1617"/>
                  </a:lnTo>
                  <a:lnTo>
                    <a:pt x="740" y="1598"/>
                  </a:lnTo>
                  <a:lnTo>
                    <a:pt x="747" y="1581"/>
                  </a:lnTo>
                  <a:lnTo>
                    <a:pt x="758" y="1567"/>
                  </a:lnTo>
                  <a:lnTo>
                    <a:pt x="772" y="1556"/>
                  </a:lnTo>
                  <a:lnTo>
                    <a:pt x="789" y="1549"/>
                  </a:lnTo>
                  <a:lnTo>
                    <a:pt x="807" y="1546"/>
                  </a:lnTo>
                  <a:lnTo>
                    <a:pt x="996" y="1546"/>
                  </a:lnTo>
                  <a:lnTo>
                    <a:pt x="996" y="1477"/>
                  </a:lnTo>
                  <a:lnTo>
                    <a:pt x="995" y="1456"/>
                  </a:lnTo>
                  <a:lnTo>
                    <a:pt x="988" y="1436"/>
                  </a:lnTo>
                  <a:lnTo>
                    <a:pt x="979" y="1417"/>
                  </a:lnTo>
                  <a:lnTo>
                    <a:pt x="871" y="1247"/>
                  </a:lnTo>
                  <a:lnTo>
                    <a:pt x="854" y="1216"/>
                  </a:lnTo>
                  <a:lnTo>
                    <a:pt x="842" y="1184"/>
                  </a:lnTo>
                  <a:lnTo>
                    <a:pt x="836" y="1151"/>
                  </a:lnTo>
                  <a:lnTo>
                    <a:pt x="833" y="1116"/>
                  </a:lnTo>
                  <a:lnTo>
                    <a:pt x="833" y="556"/>
                  </a:lnTo>
                  <a:lnTo>
                    <a:pt x="831" y="526"/>
                  </a:lnTo>
                  <a:lnTo>
                    <a:pt x="824" y="497"/>
                  </a:lnTo>
                  <a:lnTo>
                    <a:pt x="814" y="468"/>
                  </a:lnTo>
                  <a:lnTo>
                    <a:pt x="800" y="442"/>
                  </a:lnTo>
                  <a:lnTo>
                    <a:pt x="781" y="416"/>
                  </a:lnTo>
                  <a:lnTo>
                    <a:pt x="576" y="178"/>
                  </a:lnTo>
                  <a:lnTo>
                    <a:pt x="370" y="417"/>
                  </a:lnTo>
                  <a:lnTo>
                    <a:pt x="352" y="442"/>
                  </a:lnTo>
                  <a:lnTo>
                    <a:pt x="338" y="468"/>
                  </a:lnTo>
                  <a:lnTo>
                    <a:pt x="328" y="497"/>
                  </a:lnTo>
                  <a:lnTo>
                    <a:pt x="321" y="526"/>
                  </a:lnTo>
                  <a:lnTo>
                    <a:pt x="319" y="556"/>
                  </a:lnTo>
                  <a:lnTo>
                    <a:pt x="319" y="1112"/>
                  </a:lnTo>
                  <a:lnTo>
                    <a:pt x="316" y="1149"/>
                  </a:lnTo>
                  <a:lnTo>
                    <a:pt x="308" y="1185"/>
                  </a:lnTo>
                  <a:lnTo>
                    <a:pt x="294" y="1219"/>
                  </a:lnTo>
                  <a:lnTo>
                    <a:pt x="276" y="1252"/>
                  </a:lnTo>
                  <a:lnTo>
                    <a:pt x="160" y="1418"/>
                  </a:lnTo>
                  <a:lnTo>
                    <a:pt x="149" y="1438"/>
                  </a:lnTo>
                  <a:lnTo>
                    <a:pt x="143" y="1459"/>
                  </a:lnTo>
                  <a:lnTo>
                    <a:pt x="140" y="1481"/>
                  </a:lnTo>
                  <a:lnTo>
                    <a:pt x="140" y="1547"/>
                  </a:lnTo>
                  <a:lnTo>
                    <a:pt x="338" y="1547"/>
                  </a:lnTo>
                  <a:lnTo>
                    <a:pt x="357" y="1549"/>
                  </a:lnTo>
                  <a:lnTo>
                    <a:pt x="374" y="1557"/>
                  </a:lnTo>
                  <a:lnTo>
                    <a:pt x="388" y="1567"/>
                  </a:lnTo>
                  <a:lnTo>
                    <a:pt x="400" y="1582"/>
                  </a:lnTo>
                  <a:lnTo>
                    <a:pt x="406" y="1599"/>
                  </a:lnTo>
                  <a:lnTo>
                    <a:pt x="409" y="1617"/>
                  </a:lnTo>
                  <a:lnTo>
                    <a:pt x="406" y="1636"/>
                  </a:lnTo>
                  <a:lnTo>
                    <a:pt x="400" y="1653"/>
                  </a:lnTo>
                  <a:lnTo>
                    <a:pt x="388" y="1667"/>
                  </a:lnTo>
                  <a:lnTo>
                    <a:pt x="374" y="1678"/>
                  </a:lnTo>
                  <a:lnTo>
                    <a:pt x="357" y="1685"/>
                  </a:lnTo>
                  <a:lnTo>
                    <a:pt x="338" y="1688"/>
                  </a:lnTo>
                  <a:lnTo>
                    <a:pt x="338" y="1688"/>
                  </a:lnTo>
                  <a:lnTo>
                    <a:pt x="338" y="1823"/>
                  </a:lnTo>
                  <a:lnTo>
                    <a:pt x="335" y="1842"/>
                  </a:lnTo>
                  <a:lnTo>
                    <a:pt x="329" y="1859"/>
                  </a:lnTo>
                  <a:lnTo>
                    <a:pt x="317" y="1873"/>
                  </a:lnTo>
                  <a:lnTo>
                    <a:pt x="303" y="1885"/>
                  </a:lnTo>
                  <a:lnTo>
                    <a:pt x="287" y="1891"/>
                  </a:lnTo>
                  <a:lnTo>
                    <a:pt x="268" y="1894"/>
                  </a:lnTo>
                  <a:lnTo>
                    <a:pt x="250" y="1891"/>
                  </a:lnTo>
                  <a:lnTo>
                    <a:pt x="233" y="1885"/>
                  </a:lnTo>
                  <a:lnTo>
                    <a:pt x="218" y="1873"/>
                  </a:lnTo>
                  <a:lnTo>
                    <a:pt x="207" y="1859"/>
                  </a:lnTo>
                  <a:lnTo>
                    <a:pt x="200" y="1842"/>
                  </a:lnTo>
                  <a:lnTo>
                    <a:pt x="198" y="1823"/>
                  </a:lnTo>
                  <a:lnTo>
                    <a:pt x="198" y="1688"/>
                  </a:lnTo>
                  <a:lnTo>
                    <a:pt x="70" y="1688"/>
                  </a:lnTo>
                  <a:lnTo>
                    <a:pt x="52" y="1685"/>
                  </a:lnTo>
                  <a:lnTo>
                    <a:pt x="35" y="1678"/>
                  </a:lnTo>
                  <a:lnTo>
                    <a:pt x="20" y="1667"/>
                  </a:lnTo>
                  <a:lnTo>
                    <a:pt x="9" y="1653"/>
                  </a:lnTo>
                  <a:lnTo>
                    <a:pt x="2" y="1636"/>
                  </a:lnTo>
                  <a:lnTo>
                    <a:pt x="0" y="1617"/>
                  </a:lnTo>
                  <a:lnTo>
                    <a:pt x="0" y="1481"/>
                  </a:lnTo>
                  <a:lnTo>
                    <a:pt x="3" y="1443"/>
                  </a:lnTo>
                  <a:lnTo>
                    <a:pt x="11" y="1406"/>
                  </a:lnTo>
                  <a:lnTo>
                    <a:pt x="25" y="1371"/>
                  </a:lnTo>
                  <a:lnTo>
                    <a:pt x="45" y="1338"/>
                  </a:lnTo>
                  <a:lnTo>
                    <a:pt x="161" y="1171"/>
                  </a:lnTo>
                  <a:lnTo>
                    <a:pt x="171" y="1154"/>
                  </a:lnTo>
                  <a:lnTo>
                    <a:pt x="178" y="1134"/>
                  </a:lnTo>
                  <a:lnTo>
                    <a:pt x="180" y="1113"/>
                  </a:lnTo>
                  <a:lnTo>
                    <a:pt x="180" y="556"/>
                  </a:lnTo>
                  <a:lnTo>
                    <a:pt x="182" y="515"/>
                  </a:lnTo>
                  <a:lnTo>
                    <a:pt x="189" y="473"/>
                  </a:lnTo>
                  <a:lnTo>
                    <a:pt x="201" y="433"/>
                  </a:lnTo>
                  <a:lnTo>
                    <a:pt x="218" y="395"/>
                  </a:lnTo>
                  <a:lnTo>
                    <a:pt x="239" y="359"/>
                  </a:lnTo>
                  <a:lnTo>
                    <a:pt x="264" y="326"/>
                  </a:lnTo>
                  <a:lnTo>
                    <a:pt x="522" y="25"/>
                  </a:lnTo>
                  <a:lnTo>
                    <a:pt x="536" y="12"/>
                  </a:lnTo>
                  <a:lnTo>
                    <a:pt x="554" y="4"/>
                  </a:lnTo>
                  <a:lnTo>
                    <a:pt x="5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2" name="Freeform 111">
              <a:extLst>
                <a:ext uri="{FF2B5EF4-FFF2-40B4-BE49-F238E27FC236}">
                  <a16:creationId xmlns:a16="http://schemas.microsoft.com/office/drawing/2014/main" xmlns="" id="{8B8FC9E4-F33D-4B12-AE9C-FC9C535DC6DB}"/>
                </a:ext>
              </a:extLst>
            </p:cNvPr>
            <p:cNvSpPr>
              <a:spLocks/>
            </p:cNvSpPr>
            <p:nvPr/>
          </p:nvSpPr>
          <p:spPr bwMode="auto">
            <a:xfrm>
              <a:off x="10217151" y="2943225"/>
              <a:ext cx="22225" cy="71438"/>
            </a:xfrm>
            <a:custGeom>
              <a:avLst/>
              <a:gdLst>
                <a:gd name="T0" fmla="*/ 70 w 140"/>
                <a:gd name="T1" fmla="*/ 0 h 445"/>
                <a:gd name="T2" fmla="*/ 89 w 140"/>
                <a:gd name="T3" fmla="*/ 2 h 445"/>
                <a:gd name="T4" fmla="*/ 106 w 140"/>
                <a:gd name="T5" fmla="*/ 9 h 445"/>
                <a:gd name="T6" fmla="*/ 120 w 140"/>
                <a:gd name="T7" fmla="*/ 20 h 445"/>
                <a:gd name="T8" fmla="*/ 130 w 140"/>
                <a:gd name="T9" fmla="*/ 35 h 445"/>
                <a:gd name="T10" fmla="*/ 138 w 140"/>
                <a:gd name="T11" fmla="*/ 52 h 445"/>
                <a:gd name="T12" fmla="*/ 140 w 140"/>
                <a:gd name="T13" fmla="*/ 70 h 445"/>
                <a:gd name="T14" fmla="*/ 140 w 140"/>
                <a:gd name="T15" fmla="*/ 375 h 445"/>
                <a:gd name="T16" fmla="*/ 138 w 140"/>
                <a:gd name="T17" fmla="*/ 394 h 445"/>
                <a:gd name="T18" fmla="*/ 130 w 140"/>
                <a:gd name="T19" fmla="*/ 412 h 445"/>
                <a:gd name="T20" fmla="*/ 119 w 140"/>
                <a:gd name="T21" fmla="*/ 426 h 445"/>
                <a:gd name="T22" fmla="*/ 103 w 140"/>
                <a:gd name="T23" fmla="*/ 438 h 445"/>
                <a:gd name="T24" fmla="*/ 86 w 140"/>
                <a:gd name="T25" fmla="*/ 444 h 445"/>
                <a:gd name="T26" fmla="*/ 66 w 140"/>
                <a:gd name="T27" fmla="*/ 445 h 445"/>
                <a:gd name="T28" fmla="*/ 48 w 140"/>
                <a:gd name="T29" fmla="*/ 442 h 445"/>
                <a:gd name="T30" fmla="*/ 32 w 140"/>
                <a:gd name="T31" fmla="*/ 435 h 445"/>
                <a:gd name="T32" fmla="*/ 19 w 140"/>
                <a:gd name="T33" fmla="*/ 422 h 445"/>
                <a:gd name="T34" fmla="*/ 9 w 140"/>
                <a:gd name="T35" fmla="*/ 408 h 445"/>
                <a:gd name="T36" fmla="*/ 2 w 140"/>
                <a:gd name="T37" fmla="*/ 391 h 445"/>
                <a:gd name="T38" fmla="*/ 0 w 140"/>
                <a:gd name="T39" fmla="*/ 372 h 445"/>
                <a:gd name="T40" fmla="*/ 0 w 140"/>
                <a:gd name="T41" fmla="*/ 70 h 445"/>
                <a:gd name="T42" fmla="*/ 2 w 140"/>
                <a:gd name="T43" fmla="*/ 52 h 445"/>
                <a:gd name="T44" fmla="*/ 10 w 140"/>
                <a:gd name="T45" fmla="*/ 35 h 445"/>
                <a:gd name="T46" fmla="*/ 20 w 140"/>
                <a:gd name="T47" fmla="*/ 20 h 445"/>
                <a:gd name="T48" fmla="*/ 35 w 140"/>
                <a:gd name="T49" fmla="*/ 9 h 445"/>
                <a:gd name="T50" fmla="*/ 51 w 140"/>
                <a:gd name="T51" fmla="*/ 2 h 445"/>
                <a:gd name="T52" fmla="*/ 70 w 140"/>
                <a:gd name="T53"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0" h="445">
                  <a:moveTo>
                    <a:pt x="70" y="0"/>
                  </a:moveTo>
                  <a:lnTo>
                    <a:pt x="89" y="2"/>
                  </a:lnTo>
                  <a:lnTo>
                    <a:pt x="106" y="9"/>
                  </a:lnTo>
                  <a:lnTo>
                    <a:pt x="120" y="20"/>
                  </a:lnTo>
                  <a:lnTo>
                    <a:pt x="130" y="35"/>
                  </a:lnTo>
                  <a:lnTo>
                    <a:pt x="138" y="52"/>
                  </a:lnTo>
                  <a:lnTo>
                    <a:pt x="140" y="70"/>
                  </a:lnTo>
                  <a:lnTo>
                    <a:pt x="140" y="375"/>
                  </a:lnTo>
                  <a:lnTo>
                    <a:pt x="138" y="394"/>
                  </a:lnTo>
                  <a:lnTo>
                    <a:pt x="130" y="412"/>
                  </a:lnTo>
                  <a:lnTo>
                    <a:pt x="119" y="426"/>
                  </a:lnTo>
                  <a:lnTo>
                    <a:pt x="103" y="438"/>
                  </a:lnTo>
                  <a:lnTo>
                    <a:pt x="86" y="444"/>
                  </a:lnTo>
                  <a:lnTo>
                    <a:pt x="66" y="445"/>
                  </a:lnTo>
                  <a:lnTo>
                    <a:pt x="48" y="442"/>
                  </a:lnTo>
                  <a:lnTo>
                    <a:pt x="32" y="435"/>
                  </a:lnTo>
                  <a:lnTo>
                    <a:pt x="19" y="422"/>
                  </a:lnTo>
                  <a:lnTo>
                    <a:pt x="9" y="408"/>
                  </a:lnTo>
                  <a:lnTo>
                    <a:pt x="2" y="391"/>
                  </a:lnTo>
                  <a:lnTo>
                    <a:pt x="0" y="372"/>
                  </a:lnTo>
                  <a:lnTo>
                    <a:pt x="0" y="70"/>
                  </a:lnTo>
                  <a:lnTo>
                    <a:pt x="2" y="52"/>
                  </a:lnTo>
                  <a:lnTo>
                    <a:pt x="10" y="35"/>
                  </a:lnTo>
                  <a:lnTo>
                    <a:pt x="20" y="20"/>
                  </a:lnTo>
                  <a:lnTo>
                    <a:pt x="35" y="9"/>
                  </a:lnTo>
                  <a:lnTo>
                    <a:pt x="51" y="2"/>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73" name="Group 49">
            <a:extLst>
              <a:ext uri="{FF2B5EF4-FFF2-40B4-BE49-F238E27FC236}">
                <a16:creationId xmlns:a16="http://schemas.microsoft.com/office/drawing/2014/main" xmlns="" id="{FFDAB97A-B96F-4E82-8B21-35A59E714860}"/>
              </a:ext>
            </a:extLst>
          </p:cNvPr>
          <p:cNvGrpSpPr/>
          <p:nvPr/>
        </p:nvGrpSpPr>
        <p:grpSpPr>
          <a:xfrm>
            <a:off x="6851473" y="3669753"/>
            <a:ext cx="661494" cy="653889"/>
            <a:chOff x="4356100" y="3465513"/>
            <a:chExt cx="552450" cy="546100"/>
          </a:xfrm>
          <a:solidFill>
            <a:sysClr val="window" lastClr="FFFFFF"/>
          </a:solidFill>
        </p:grpSpPr>
        <p:sp>
          <p:nvSpPr>
            <p:cNvPr id="74" name="Freeform 242">
              <a:extLst>
                <a:ext uri="{FF2B5EF4-FFF2-40B4-BE49-F238E27FC236}">
                  <a16:creationId xmlns:a16="http://schemas.microsoft.com/office/drawing/2014/main" xmlns="" id="{8759A3AF-B0EF-452F-A9A8-FE77F5D91E48}"/>
                </a:ext>
              </a:extLst>
            </p:cNvPr>
            <p:cNvSpPr>
              <a:spLocks/>
            </p:cNvSpPr>
            <p:nvPr/>
          </p:nvSpPr>
          <p:spPr bwMode="auto">
            <a:xfrm>
              <a:off x="4486275" y="3465513"/>
              <a:ext cx="422275" cy="422275"/>
            </a:xfrm>
            <a:custGeom>
              <a:avLst/>
              <a:gdLst>
                <a:gd name="T0" fmla="*/ 2000 w 2664"/>
                <a:gd name="T1" fmla="*/ 115 h 2664"/>
                <a:gd name="T2" fmla="*/ 2063 w 2664"/>
                <a:gd name="T3" fmla="*/ 268 h 2664"/>
                <a:gd name="T4" fmla="*/ 2150 w 2664"/>
                <a:gd name="T5" fmla="*/ 560 h 2664"/>
                <a:gd name="T6" fmla="*/ 2425 w 2664"/>
                <a:gd name="T7" fmla="*/ 602 h 2664"/>
                <a:gd name="T8" fmla="*/ 2566 w 2664"/>
                <a:gd name="T9" fmla="*/ 688 h 2664"/>
                <a:gd name="T10" fmla="*/ 2660 w 2664"/>
                <a:gd name="T11" fmla="*/ 999 h 2664"/>
                <a:gd name="T12" fmla="*/ 2552 w 2664"/>
                <a:gd name="T13" fmla="*/ 1126 h 2664"/>
                <a:gd name="T14" fmla="*/ 2552 w 2664"/>
                <a:gd name="T15" fmla="*/ 1538 h 2664"/>
                <a:gd name="T16" fmla="*/ 2660 w 2664"/>
                <a:gd name="T17" fmla="*/ 1662 h 2664"/>
                <a:gd name="T18" fmla="*/ 2565 w 2664"/>
                <a:gd name="T19" fmla="*/ 1976 h 2664"/>
                <a:gd name="T20" fmla="*/ 2426 w 2664"/>
                <a:gd name="T21" fmla="*/ 2062 h 2664"/>
                <a:gd name="T22" fmla="*/ 2149 w 2664"/>
                <a:gd name="T23" fmla="*/ 2103 h 2664"/>
                <a:gd name="T24" fmla="*/ 2062 w 2664"/>
                <a:gd name="T25" fmla="*/ 2395 h 2664"/>
                <a:gd name="T26" fmla="*/ 1999 w 2664"/>
                <a:gd name="T27" fmla="*/ 2548 h 2664"/>
                <a:gd name="T28" fmla="*/ 1706 w 2664"/>
                <a:gd name="T29" fmla="*/ 2664 h 2664"/>
                <a:gd name="T30" fmla="*/ 1551 w 2664"/>
                <a:gd name="T31" fmla="*/ 2576 h 2664"/>
                <a:gd name="T32" fmla="*/ 1481 w 2664"/>
                <a:gd name="T33" fmla="*/ 2322 h 2664"/>
                <a:gd name="T34" fmla="*/ 1579 w 2664"/>
                <a:gd name="T35" fmla="*/ 2308 h 2664"/>
                <a:gd name="T36" fmla="*/ 1691 w 2664"/>
                <a:gd name="T37" fmla="*/ 2520 h 2664"/>
                <a:gd name="T38" fmla="*/ 1914 w 2664"/>
                <a:gd name="T39" fmla="*/ 2435 h 2664"/>
                <a:gd name="T40" fmla="*/ 1849 w 2664"/>
                <a:gd name="T41" fmla="*/ 2216 h 2664"/>
                <a:gd name="T42" fmla="*/ 1982 w 2664"/>
                <a:gd name="T43" fmla="*/ 2071 h 2664"/>
                <a:gd name="T44" fmla="*/ 2179 w 2664"/>
                <a:gd name="T45" fmla="*/ 1854 h 2664"/>
                <a:gd name="T46" fmla="*/ 2421 w 2664"/>
                <a:gd name="T47" fmla="*/ 1921 h 2664"/>
                <a:gd name="T48" fmla="*/ 2524 w 2664"/>
                <a:gd name="T49" fmla="*/ 1696 h 2664"/>
                <a:gd name="T50" fmla="*/ 2310 w 2664"/>
                <a:gd name="T51" fmla="*/ 1578 h 2664"/>
                <a:gd name="T52" fmla="*/ 2316 w 2664"/>
                <a:gd name="T53" fmla="*/ 1293 h 2664"/>
                <a:gd name="T54" fmla="*/ 2322 w 2664"/>
                <a:gd name="T55" fmla="*/ 1072 h 2664"/>
                <a:gd name="T56" fmla="*/ 2525 w 2664"/>
                <a:gd name="T57" fmla="*/ 962 h 2664"/>
                <a:gd name="T58" fmla="*/ 2428 w 2664"/>
                <a:gd name="T59" fmla="*/ 745 h 2664"/>
                <a:gd name="T60" fmla="*/ 2180 w 2664"/>
                <a:gd name="T61" fmla="*/ 810 h 2664"/>
                <a:gd name="T62" fmla="*/ 1983 w 2664"/>
                <a:gd name="T63" fmla="*/ 593 h 2664"/>
                <a:gd name="T64" fmla="*/ 1850 w 2664"/>
                <a:gd name="T65" fmla="*/ 448 h 2664"/>
                <a:gd name="T66" fmla="*/ 1915 w 2664"/>
                <a:gd name="T67" fmla="*/ 228 h 2664"/>
                <a:gd name="T68" fmla="*/ 1686 w 2664"/>
                <a:gd name="T69" fmla="*/ 146 h 2664"/>
                <a:gd name="T70" fmla="*/ 1563 w 2664"/>
                <a:gd name="T71" fmla="*/ 364 h 2664"/>
                <a:gd name="T72" fmla="*/ 1218 w 2664"/>
                <a:gd name="T73" fmla="*/ 354 h 2664"/>
                <a:gd name="T74" fmla="*/ 1063 w 2664"/>
                <a:gd name="T75" fmla="*/ 325 h 2664"/>
                <a:gd name="T76" fmla="*/ 953 w 2664"/>
                <a:gd name="T77" fmla="*/ 139 h 2664"/>
                <a:gd name="T78" fmla="*/ 743 w 2664"/>
                <a:gd name="T79" fmla="*/ 255 h 2664"/>
                <a:gd name="T80" fmla="*/ 801 w 2664"/>
                <a:gd name="T81" fmla="*/ 501 h 2664"/>
                <a:gd name="T82" fmla="*/ 553 w 2664"/>
                <a:gd name="T83" fmla="*/ 732 h 2664"/>
                <a:gd name="T84" fmla="*/ 430 w 2664"/>
                <a:gd name="T85" fmla="*/ 810 h 2664"/>
                <a:gd name="T86" fmla="*/ 221 w 2664"/>
                <a:gd name="T87" fmla="*/ 757 h 2664"/>
                <a:gd name="T88" fmla="*/ 154 w 2664"/>
                <a:gd name="T89" fmla="*/ 988 h 2664"/>
                <a:gd name="T90" fmla="*/ 368 w 2664"/>
                <a:gd name="T91" fmla="*/ 1116 h 2664"/>
                <a:gd name="T92" fmla="*/ 309 w 2664"/>
                <a:gd name="T93" fmla="*/ 1195 h 2664"/>
                <a:gd name="T94" fmla="*/ 43 w 2664"/>
                <a:gd name="T95" fmla="*/ 1074 h 2664"/>
                <a:gd name="T96" fmla="*/ 4 w 2664"/>
                <a:gd name="T97" fmla="*/ 915 h 2664"/>
                <a:gd name="T98" fmla="*/ 159 w 2664"/>
                <a:gd name="T99" fmla="*/ 627 h 2664"/>
                <a:gd name="T100" fmla="*/ 324 w 2664"/>
                <a:gd name="T101" fmla="*/ 615 h 2664"/>
                <a:gd name="T102" fmla="*/ 660 w 2664"/>
                <a:gd name="T103" fmla="*/ 430 h 2664"/>
                <a:gd name="T104" fmla="*/ 616 w 2664"/>
                <a:gd name="T105" fmla="*/ 184 h 2664"/>
                <a:gd name="T106" fmla="*/ 889 w 2664"/>
                <a:gd name="T107" fmla="*/ 13 h 2664"/>
                <a:gd name="T108" fmla="*/ 1054 w 2664"/>
                <a:gd name="T109" fmla="*/ 27 h 2664"/>
                <a:gd name="T110" fmla="*/ 1252 w 2664"/>
                <a:gd name="T111" fmla="*/ 211 h 2664"/>
                <a:gd name="T112" fmla="*/ 1570 w 2664"/>
                <a:gd name="T113" fmla="*/ 62 h 2664"/>
                <a:gd name="T114" fmla="*/ 1720 w 2664"/>
                <a:gd name="T115" fmla="*/ 0 h 2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64" h="2664">
                  <a:moveTo>
                    <a:pt x="1720" y="0"/>
                  </a:moveTo>
                  <a:lnTo>
                    <a:pt x="1749" y="4"/>
                  </a:lnTo>
                  <a:lnTo>
                    <a:pt x="1777" y="13"/>
                  </a:lnTo>
                  <a:lnTo>
                    <a:pt x="1951" y="86"/>
                  </a:lnTo>
                  <a:lnTo>
                    <a:pt x="1977" y="98"/>
                  </a:lnTo>
                  <a:lnTo>
                    <a:pt x="2000" y="115"/>
                  </a:lnTo>
                  <a:lnTo>
                    <a:pt x="2020" y="135"/>
                  </a:lnTo>
                  <a:lnTo>
                    <a:pt x="2036" y="158"/>
                  </a:lnTo>
                  <a:lnTo>
                    <a:pt x="2050" y="185"/>
                  </a:lnTo>
                  <a:lnTo>
                    <a:pt x="2059" y="212"/>
                  </a:lnTo>
                  <a:lnTo>
                    <a:pt x="2063" y="240"/>
                  </a:lnTo>
                  <a:lnTo>
                    <a:pt x="2063" y="268"/>
                  </a:lnTo>
                  <a:lnTo>
                    <a:pt x="2059" y="296"/>
                  </a:lnTo>
                  <a:lnTo>
                    <a:pt x="2050" y="324"/>
                  </a:lnTo>
                  <a:lnTo>
                    <a:pt x="2005" y="431"/>
                  </a:lnTo>
                  <a:lnTo>
                    <a:pt x="2055" y="471"/>
                  </a:lnTo>
                  <a:lnTo>
                    <a:pt x="2104" y="515"/>
                  </a:lnTo>
                  <a:lnTo>
                    <a:pt x="2150" y="560"/>
                  </a:lnTo>
                  <a:lnTo>
                    <a:pt x="2193" y="608"/>
                  </a:lnTo>
                  <a:lnTo>
                    <a:pt x="2234" y="660"/>
                  </a:lnTo>
                  <a:lnTo>
                    <a:pt x="2341" y="615"/>
                  </a:lnTo>
                  <a:lnTo>
                    <a:pt x="2369" y="606"/>
                  </a:lnTo>
                  <a:lnTo>
                    <a:pt x="2396" y="602"/>
                  </a:lnTo>
                  <a:lnTo>
                    <a:pt x="2425" y="602"/>
                  </a:lnTo>
                  <a:lnTo>
                    <a:pt x="2453" y="606"/>
                  </a:lnTo>
                  <a:lnTo>
                    <a:pt x="2480" y="615"/>
                  </a:lnTo>
                  <a:lnTo>
                    <a:pt x="2506" y="628"/>
                  </a:lnTo>
                  <a:lnTo>
                    <a:pt x="2529" y="645"/>
                  </a:lnTo>
                  <a:lnTo>
                    <a:pt x="2549" y="665"/>
                  </a:lnTo>
                  <a:lnTo>
                    <a:pt x="2566" y="688"/>
                  </a:lnTo>
                  <a:lnTo>
                    <a:pt x="2580" y="714"/>
                  </a:lnTo>
                  <a:lnTo>
                    <a:pt x="2651" y="888"/>
                  </a:lnTo>
                  <a:lnTo>
                    <a:pt x="2660" y="915"/>
                  </a:lnTo>
                  <a:lnTo>
                    <a:pt x="2664" y="944"/>
                  </a:lnTo>
                  <a:lnTo>
                    <a:pt x="2664" y="971"/>
                  </a:lnTo>
                  <a:lnTo>
                    <a:pt x="2660" y="999"/>
                  </a:lnTo>
                  <a:lnTo>
                    <a:pt x="2651" y="1027"/>
                  </a:lnTo>
                  <a:lnTo>
                    <a:pt x="2638" y="1052"/>
                  </a:lnTo>
                  <a:lnTo>
                    <a:pt x="2621" y="1075"/>
                  </a:lnTo>
                  <a:lnTo>
                    <a:pt x="2601" y="1095"/>
                  </a:lnTo>
                  <a:lnTo>
                    <a:pt x="2577" y="1112"/>
                  </a:lnTo>
                  <a:lnTo>
                    <a:pt x="2552" y="1126"/>
                  </a:lnTo>
                  <a:lnTo>
                    <a:pt x="2445" y="1170"/>
                  </a:lnTo>
                  <a:lnTo>
                    <a:pt x="2453" y="1251"/>
                  </a:lnTo>
                  <a:lnTo>
                    <a:pt x="2456" y="1331"/>
                  </a:lnTo>
                  <a:lnTo>
                    <a:pt x="2453" y="1413"/>
                  </a:lnTo>
                  <a:lnTo>
                    <a:pt x="2445" y="1493"/>
                  </a:lnTo>
                  <a:lnTo>
                    <a:pt x="2552" y="1538"/>
                  </a:lnTo>
                  <a:lnTo>
                    <a:pt x="2579" y="1552"/>
                  </a:lnTo>
                  <a:lnTo>
                    <a:pt x="2602" y="1568"/>
                  </a:lnTo>
                  <a:lnTo>
                    <a:pt x="2622" y="1589"/>
                  </a:lnTo>
                  <a:lnTo>
                    <a:pt x="2638" y="1612"/>
                  </a:lnTo>
                  <a:lnTo>
                    <a:pt x="2650" y="1636"/>
                  </a:lnTo>
                  <a:lnTo>
                    <a:pt x="2660" y="1662"/>
                  </a:lnTo>
                  <a:lnTo>
                    <a:pt x="2664" y="1691"/>
                  </a:lnTo>
                  <a:lnTo>
                    <a:pt x="2664" y="1719"/>
                  </a:lnTo>
                  <a:lnTo>
                    <a:pt x="2660" y="1748"/>
                  </a:lnTo>
                  <a:lnTo>
                    <a:pt x="2651" y="1775"/>
                  </a:lnTo>
                  <a:lnTo>
                    <a:pt x="2579" y="1949"/>
                  </a:lnTo>
                  <a:lnTo>
                    <a:pt x="2565" y="1976"/>
                  </a:lnTo>
                  <a:lnTo>
                    <a:pt x="2548" y="2000"/>
                  </a:lnTo>
                  <a:lnTo>
                    <a:pt x="2528" y="2019"/>
                  </a:lnTo>
                  <a:lnTo>
                    <a:pt x="2505" y="2035"/>
                  </a:lnTo>
                  <a:lnTo>
                    <a:pt x="2479" y="2048"/>
                  </a:lnTo>
                  <a:lnTo>
                    <a:pt x="2453" y="2056"/>
                  </a:lnTo>
                  <a:lnTo>
                    <a:pt x="2426" y="2062"/>
                  </a:lnTo>
                  <a:lnTo>
                    <a:pt x="2397" y="2062"/>
                  </a:lnTo>
                  <a:lnTo>
                    <a:pt x="2369" y="2058"/>
                  </a:lnTo>
                  <a:lnTo>
                    <a:pt x="2340" y="2048"/>
                  </a:lnTo>
                  <a:lnTo>
                    <a:pt x="2233" y="2004"/>
                  </a:lnTo>
                  <a:lnTo>
                    <a:pt x="2192" y="2054"/>
                  </a:lnTo>
                  <a:lnTo>
                    <a:pt x="2149" y="2103"/>
                  </a:lnTo>
                  <a:lnTo>
                    <a:pt x="2103" y="2149"/>
                  </a:lnTo>
                  <a:lnTo>
                    <a:pt x="2054" y="2191"/>
                  </a:lnTo>
                  <a:lnTo>
                    <a:pt x="2004" y="2232"/>
                  </a:lnTo>
                  <a:lnTo>
                    <a:pt x="2048" y="2340"/>
                  </a:lnTo>
                  <a:lnTo>
                    <a:pt x="2058" y="2367"/>
                  </a:lnTo>
                  <a:lnTo>
                    <a:pt x="2062" y="2395"/>
                  </a:lnTo>
                  <a:lnTo>
                    <a:pt x="2062" y="2423"/>
                  </a:lnTo>
                  <a:lnTo>
                    <a:pt x="2058" y="2452"/>
                  </a:lnTo>
                  <a:lnTo>
                    <a:pt x="2048" y="2479"/>
                  </a:lnTo>
                  <a:lnTo>
                    <a:pt x="2035" y="2504"/>
                  </a:lnTo>
                  <a:lnTo>
                    <a:pt x="2019" y="2528"/>
                  </a:lnTo>
                  <a:lnTo>
                    <a:pt x="1999" y="2548"/>
                  </a:lnTo>
                  <a:lnTo>
                    <a:pt x="1975" y="2564"/>
                  </a:lnTo>
                  <a:lnTo>
                    <a:pt x="1950" y="2578"/>
                  </a:lnTo>
                  <a:lnTo>
                    <a:pt x="1776" y="2650"/>
                  </a:lnTo>
                  <a:lnTo>
                    <a:pt x="1753" y="2657"/>
                  </a:lnTo>
                  <a:lnTo>
                    <a:pt x="1730" y="2661"/>
                  </a:lnTo>
                  <a:lnTo>
                    <a:pt x="1706" y="2664"/>
                  </a:lnTo>
                  <a:lnTo>
                    <a:pt x="1672" y="2660"/>
                  </a:lnTo>
                  <a:lnTo>
                    <a:pt x="1637" y="2650"/>
                  </a:lnTo>
                  <a:lnTo>
                    <a:pt x="1610" y="2636"/>
                  </a:lnTo>
                  <a:lnTo>
                    <a:pt x="1588" y="2619"/>
                  </a:lnTo>
                  <a:lnTo>
                    <a:pt x="1568" y="2599"/>
                  </a:lnTo>
                  <a:lnTo>
                    <a:pt x="1551" y="2576"/>
                  </a:lnTo>
                  <a:lnTo>
                    <a:pt x="1538" y="2551"/>
                  </a:lnTo>
                  <a:lnTo>
                    <a:pt x="1472" y="2391"/>
                  </a:lnTo>
                  <a:lnTo>
                    <a:pt x="1467" y="2373"/>
                  </a:lnTo>
                  <a:lnTo>
                    <a:pt x="1467" y="2355"/>
                  </a:lnTo>
                  <a:lnTo>
                    <a:pt x="1472" y="2338"/>
                  </a:lnTo>
                  <a:lnTo>
                    <a:pt x="1481" y="2322"/>
                  </a:lnTo>
                  <a:lnTo>
                    <a:pt x="1493" y="2309"/>
                  </a:lnTo>
                  <a:lnTo>
                    <a:pt x="1510" y="2299"/>
                  </a:lnTo>
                  <a:lnTo>
                    <a:pt x="1528" y="2295"/>
                  </a:lnTo>
                  <a:lnTo>
                    <a:pt x="1546" y="2295"/>
                  </a:lnTo>
                  <a:lnTo>
                    <a:pt x="1564" y="2300"/>
                  </a:lnTo>
                  <a:lnTo>
                    <a:pt x="1579" y="2308"/>
                  </a:lnTo>
                  <a:lnTo>
                    <a:pt x="1593" y="2321"/>
                  </a:lnTo>
                  <a:lnTo>
                    <a:pt x="1602" y="2338"/>
                  </a:lnTo>
                  <a:lnTo>
                    <a:pt x="1667" y="2497"/>
                  </a:lnTo>
                  <a:lnTo>
                    <a:pt x="1674" y="2508"/>
                  </a:lnTo>
                  <a:lnTo>
                    <a:pt x="1681" y="2515"/>
                  </a:lnTo>
                  <a:lnTo>
                    <a:pt x="1691" y="2520"/>
                  </a:lnTo>
                  <a:lnTo>
                    <a:pt x="1701" y="2523"/>
                  </a:lnTo>
                  <a:lnTo>
                    <a:pt x="1713" y="2523"/>
                  </a:lnTo>
                  <a:lnTo>
                    <a:pt x="1722" y="2520"/>
                  </a:lnTo>
                  <a:lnTo>
                    <a:pt x="1896" y="2449"/>
                  </a:lnTo>
                  <a:lnTo>
                    <a:pt x="1906" y="2443"/>
                  </a:lnTo>
                  <a:lnTo>
                    <a:pt x="1914" y="2435"/>
                  </a:lnTo>
                  <a:lnTo>
                    <a:pt x="1919" y="2425"/>
                  </a:lnTo>
                  <a:lnTo>
                    <a:pt x="1923" y="2415"/>
                  </a:lnTo>
                  <a:lnTo>
                    <a:pt x="1923" y="2404"/>
                  </a:lnTo>
                  <a:lnTo>
                    <a:pt x="1919" y="2394"/>
                  </a:lnTo>
                  <a:lnTo>
                    <a:pt x="1853" y="2235"/>
                  </a:lnTo>
                  <a:lnTo>
                    <a:pt x="1849" y="2216"/>
                  </a:lnTo>
                  <a:lnTo>
                    <a:pt x="1849" y="2197"/>
                  </a:lnTo>
                  <a:lnTo>
                    <a:pt x="1855" y="2178"/>
                  </a:lnTo>
                  <a:lnTo>
                    <a:pt x="1865" y="2162"/>
                  </a:lnTo>
                  <a:lnTo>
                    <a:pt x="1879" y="2149"/>
                  </a:lnTo>
                  <a:lnTo>
                    <a:pt x="1932" y="2111"/>
                  </a:lnTo>
                  <a:lnTo>
                    <a:pt x="1982" y="2071"/>
                  </a:lnTo>
                  <a:lnTo>
                    <a:pt x="2028" y="2027"/>
                  </a:lnTo>
                  <a:lnTo>
                    <a:pt x="2072" y="1981"/>
                  </a:lnTo>
                  <a:lnTo>
                    <a:pt x="2112" y="1931"/>
                  </a:lnTo>
                  <a:lnTo>
                    <a:pt x="2150" y="1878"/>
                  </a:lnTo>
                  <a:lnTo>
                    <a:pt x="2163" y="1864"/>
                  </a:lnTo>
                  <a:lnTo>
                    <a:pt x="2179" y="1854"/>
                  </a:lnTo>
                  <a:lnTo>
                    <a:pt x="2197" y="1849"/>
                  </a:lnTo>
                  <a:lnTo>
                    <a:pt x="2216" y="1848"/>
                  </a:lnTo>
                  <a:lnTo>
                    <a:pt x="2236" y="1853"/>
                  </a:lnTo>
                  <a:lnTo>
                    <a:pt x="2395" y="1919"/>
                  </a:lnTo>
                  <a:lnTo>
                    <a:pt x="2408" y="1922"/>
                  </a:lnTo>
                  <a:lnTo>
                    <a:pt x="2421" y="1921"/>
                  </a:lnTo>
                  <a:lnTo>
                    <a:pt x="2433" y="1916"/>
                  </a:lnTo>
                  <a:lnTo>
                    <a:pt x="2442" y="1908"/>
                  </a:lnTo>
                  <a:lnTo>
                    <a:pt x="2450" y="1896"/>
                  </a:lnTo>
                  <a:lnTo>
                    <a:pt x="2523" y="1722"/>
                  </a:lnTo>
                  <a:lnTo>
                    <a:pt x="2525" y="1710"/>
                  </a:lnTo>
                  <a:lnTo>
                    <a:pt x="2524" y="1696"/>
                  </a:lnTo>
                  <a:lnTo>
                    <a:pt x="2519" y="1684"/>
                  </a:lnTo>
                  <a:lnTo>
                    <a:pt x="2511" y="1675"/>
                  </a:lnTo>
                  <a:lnTo>
                    <a:pt x="2499" y="1668"/>
                  </a:lnTo>
                  <a:lnTo>
                    <a:pt x="2340" y="1602"/>
                  </a:lnTo>
                  <a:lnTo>
                    <a:pt x="2323" y="1592"/>
                  </a:lnTo>
                  <a:lnTo>
                    <a:pt x="2310" y="1578"/>
                  </a:lnTo>
                  <a:lnTo>
                    <a:pt x="2301" y="1561"/>
                  </a:lnTo>
                  <a:lnTo>
                    <a:pt x="2297" y="1542"/>
                  </a:lnTo>
                  <a:lnTo>
                    <a:pt x="2298" y="1523"/>
                  </a:lnTo>
                  <a:lnTo>
                    <a:pt x="2310" y="1447"/>
                  </a:lnTo>
                  <a:lnTo>
                    <a:pt x="2316" y="1370"/>
                  </a:lnTo>
                  <a:lnTo>
                    <a:pt x="2316" y="1293"/>
                  </a:lnTo>
                  <a:lnTo>
                    <a:pt x="2310" y="1218"/>
                  </a:lnTo>
                  <a:lnTo>
                    <a:pt x="2298" y="1141"/>
                  </a:lnTo>
                  <a:lnTo>
                    <a:pt x="2297" y="1122"/>
                  </a:lnTo>
                  <a:lnTo>
                    <a:pt x="2301" y="1103"/>
                  </a:lnTo>
                  <a:lnTo>
                    <a:pt x="2310" y="1086"/>
                  </a:lnTo>
                  <a:lnTo>
                    <a:pt x="2322" y="1072"/>
                  </a:lnTo>
                  <a:lnTo>
                    <a:pt x="2340" y="1063"/>
                  </a:lnTo>
                  <a:lnTo>
                    <a:pt x="2499" y="996"/>
                  </a:lnTo>
                  <a:lnTo>
                    <a:pt x="2509" y="991"/>
                  </a:lnTo>
                  <a:lnTo>
                    <a:pt x="2517" y="983"/>
                  </a:lnTo>
                  <a:lnTo>
                    <a:pt x="2523" y="973"/>
                  </a:lnTo>
                  <a:lnTo>
                    <a:pt x="2525" y="962"/>
                  </a:lnTo>
                  <a:lnTo>
                    <a:pt x="2525" y="952"/>
                  </a:lnTo>
                  <a:lnTo>
                    <a:pt x="2523" y="941"/>
                  </a:lnTo>
                  <a:lnTo>
                    <a:pt x="2451" y="768"/>
                  </a:lnTo>
                  <a:lnTo>
                    <a:pt x="2445" y="758"/>
                  </a:lnTo>
                  <a:lnTo>
                    <a:pt x="2437" y="751"/>
                  </a:lnTo>
                  <a:lnTo>
                    <a:pt x="2428" y="745"/>
                  </a:lnTo>
                  <a:lnTo>
                    <a:pt x="2412" y="742"/>
                  </a:lnTo>
                  <a:lnTo>
                    <a:pt x="2396" y="745"/>
                  </a:lnTo>
                  <a:lnTo>
                    <a:pt x="2236" y="811"/>
                  </a:lnTo>
                  <a:lnTo>
                    <a:pt x="2217" y="816"/>
                  </a:lnTo>
                  <a:lnTo>
                    <a:pt x="2198" y="815"/>
                  </a:lnTo>
                  <a:lnTo>
                    <a:pt x="2180" y="810"/>
                  </a:lnTo>
                  <a:lnTo>
                    <a:pt x="2164" y="799"/>
                  </a:lnTo>
                  <a:lnTo>
                    <a:pt x="2150" y="784"/>
                  </a:lnTo>
                  <a:lnTo>
                    <a:pt x="2113" y="732"/>
                  </a:lnTo>
                  <a:lnTo>
                    <a:pt x="2072" y="682"/>
                  </a:lnTo>
                  <a:lnTo>
                    <a:pt x="2029" y="636"/>
                  </a:lnTo>
                  <a:lnTo>
                    <a:pt x="1983" y="593"/>
                  </a:lnTo>
                  <a:lnTo>
                    <a:pt x="1933" y="551"/>
                  </a:lnTo>
                  <a:lnTo>
                    <a:pt x="1880" y="515"/>
                  </a:lnTo>
                  <a:lnTo>
                    <a:pt x="1866" y="501"/>
                  </a:lnTo>
                  <a:lnTo>
                    <a:pt x="1855" y="485"/>
                  </a:lnTo>
                  <a:lnTo>
                    <a:pt x="1850" y="467"/>
                  </a:lnTo>
                  <a:lnTo>
                    <a:pt x="1850" y="448"/>
                  </a:lnTo>
                  <a:lnTo>
                    <a:pt x="1855" y="429"/>
                  </a:lnTo>
                  <a:lnTo>
                    <a:pt x="1920" y="269"/>
                  </a:lnTo>
                  <a:lnTo>
                    <a:pt x="1924" y="258"/>
                  </a:lnTo>
                  <a:lnTo>
                    <a:pt x="1924" y="248"/>
                  </a:lnTo>
                  <a:lnTo>
                    <a:pt x="1920" y="237"/>
                  </a:lnTo>
                  <a:lnTo>
                    <a:pt x="1915" y="228"/>
                  </a:lnTo>
                  <a:lnTo>
                    <a:pt x="1908" y="221"/>
                  </a:lnTo>
                  <a:lnTo>
                    <a:pt x="1898" y="215"/>
                  </a:lnTo>
                  <a:lnTo>
                    <a:pt x="1724" y="143"/>
                  </a:lnTo>
                  <a:lnTo>
                    <a:pt x="1711" y="139"/>
                  </a:lnTo>
                  <a:lnTo>
                    <a:pt x="1698" y="140"/>
                  </a:lnTo>
                  <a:lnTo>
                    <a:pt x="1686" y="146"/>
                  </a:lnTo>
                  <a:lnTo>
                    <a:pt x="1676" y="154"/>
                  </a:lnTo>
                  <a:lnTo>
                    <a:pt x="1670" y="165"/>
                  </a:lnTo>
                  <a:lnTo>
                    <a:pt x="1603" y="325"/>
                  </a:lnTo>
                  <a:lnTo>
                    <a:pt x="1594" y="342"/>
                  </a:lnTo>
                  <a:lnTo>
                    <a:pt x="1580" y="354"/>
                  </a:lnTo>
                  <a:lnTo>
                    <a:pt x="1563" y="364"/>
                  </a:lnTo>
                  <a:lnTo>
                    <a:pt x="1544" y="368"/>
                  </a:lnTo>
                  <a:lnTo>
                    <a:pt x="1524" y="367"/>
                  </a:lnTo>
                  <a:lnTo>
                    <a:pt x="1448" y="354"/>
                  </a:lnTo>
                  <a:lnTo>
                    <a:pt x="1372" y="348"/>
                  </a:lnTo>
                  <a:lnTo>
                    <a:pt x="1295" y="348"/>
                  </a:lnTo>
                  <a:lnTo>
                    <a:pt x="1218" y="354"/>
                  </a:lnTo>
                  <a:lnTo>
                    <a:pt x="1142" y="367"/>
                  </a:lnTo>
                  <a:lnTo>
                    <a:pt x="1122" y="368"/>
                  </a:lnTo>
                  <a:lnTo>
                    <a:pt x="1104" y="364"/>
                  </a:lnTo>
                  <a:lnTo>
                    <a:pt x="1087" y="355"/>
                  </a:lnTo>
                  <a:lnTo>
                    <a:pt x="1074" y="342"/>
                  </a:lnTo>
                  <a:lnTo>
                    <a:pt x="1063" y="325"/>
                  </a:lnTo>
                  <a:lnTo>
                    <a:pt x="998" y="165"/>
                  </a:lnTo>
                  <a:lnTo>
                    <a:pt x="991" y="155"/>
                  </a:lnTo>
                  <a:lnTo>
                    <a:pt x="984" y="148"/>
                  </a:lnTo>
                  <a:lnTo>
                    <a:pt x="975" y="143"/>
                  </a:lnTo>
                  <a:lnTo>
                    <a:pt x="964" y="139"/>
                  </a:lnTo>
                  <a:lnTo>
                    <a:pt x="953" y="139"/>
                  </a:lnTo>
                  <a:lnTo>
                    <a:pt x="943" y="143"/>
                  </a:lnTo>
                  <a:lnTo>
                    <a:pt x="769" y="214"/>
                  </a:lnTo>
                  <a:lnTo>
                    <a:pt x="757" y="222"/>
                  </a:lnTo>
                  <a:lnTo>
                    <a:pt x="749" y="231"/>
                  </a:lnTo>
                  <a:lnTo>
                    <a:pt x="745" y="243"/>
                  </a:lnTo>
                  <a:lnTo>
                    <a:pt x="743" y="255"/>
                  </a:lnTo>
                  <a:lnTo>
                    <a:pt x="746" y="269"/>
                  </a:lnTo>
                  <a:lnTo>
                    <a:pt x="812" y="428"/>
                  </a:lnTo>
                  <a:lnTo>
                    <a:pt x="817" y="447"/>
                  </a:lnTo>
                  <a:lnTo>
                    <a:pt x="816" y="466"/>
                  </a:lnTo>
                  <a:lnTo>
                    <a:pt x="811" y="484"/>
                  </a:lnTo>
                  <a:lnTo>
                    <a:pt x="801" y="501"/>
                  </a:lnTo>
                  <a:lnTo>
                    <a:pt x="786" y="514"/>
                  </a:lnTo>
                  <a:lnTo>
                    <a:pt x="733" y="551"/>
                  </a:lnTo>
                  <a:lnTo>
                    <a:pt x="684" y="592"/>
                  </a:lnTo>
                  <a:lnTo>
                    <a:pt x="637" y="635"/>
                  </a:lnTo>
                  <a:lnTo>
                    <a:pt x="593" y="682"/>
                  </a:lnTo>
                  <a:lnTo>
                    <a:pt x="553" y="732"/>
                  </a:lnTo>
                  <a:lnTo>
                    <a:pt x="515" y="784"/>
                  </a:lnTo>
                  <a:lnTo>
                    <a:pt x="502" y="798"/>
                  </a:lnTo>
                  <a:lnTo>
                    <a:pt x="486" y="809"/>
                  </a:lnTo>
                  <a:lnTo>
                    <a:pt x="468" y="814"/>
                  </a:lnTo>
                  <a:lnTo>
                    <a:pt x="449" y="815"/>
                  </a:lnTo>
                  <a:lnTo>
                    <a:pt x="430" y="810"/>
                  </a:lnTo>
                  <a:lnTo>
                    <a:pt x="270" y="743"/>
                  </a:lnTo>
                  <a:lnTo>
                    <a:pt x="260" y="741"/>
                  </a:lnTo>
                  <a:lnTo>
                    <a:pt x="249" y="741"/>
                  </a:lnTo>
                  <a:lnTo>
                    <a:pt x="238" y="743"/>
                  </a:lnTo>
                  <a:lnTo>
                    <a:pt x="229" y="750"/>
                  </a:lnTo>
                  <a:lnTo>
                    <a:pt x="221" y="757"/>
                  </a:lnTo>
                  <a:lnTo>
                    <a:pt x="215" y="766"/>
                  </a:lnTo>
                  <a:lnTo>
                    <a:pt x="144" y="940"/>
                  </a:lnTo>
                  <a:lnTo>
                    <a:pt x="140" y="953"/>
                  </a:lnTo>
                  <a:lnTo>
                    <a:pt x="141" y="966"/>
                  </a:lnTo>
                  <a:lnTo>
                    <a:pt x="146" y="978"/>
                  </a:lnTo>
                  <a:lnTo>
                    <a:pt x="154" y="988"/>
                  </a:lnTo>
                  <a:lnTo>
                    <a:pt x="166" y="995"/>
                  </a:lnTo>
                  <a:lnTo>
                    <a:pt x="326" y="1061"/>
                  </a:lnTo>
                  <a:lnTo>
                    <a:pt x="342" y="1070"/>
                  </a:lnTo>
                  <a:lnTo>
                    <a:pt x="354" y="1083"/>
                  </a:lnTo>
                  <a:lnTo>
                    <a:pt x="364" y="1098"/>
                  </a:lnTo>
                  <a:lnTo>
                    <a:pt x="368" y="1116"/>
                  </a:lnTo>
                  <a:lnTo>
                    <a:pt x="369" y="1134"/>
                  </a:lnTo>
                  <a:lnTo>
                    <a:pt x="364" y="1152"/>
                  </a:lnTo>
                  <a:lnTo>
                    <a:pt x="354" y="1169"/>
                  </a:lnTo>
                  <a:lnTo>
                    <a:pt x="342" y="1182"/>
                  </a:lnTo>
                  <a:lnTo>
                    <a:pt x="326" y="1191"/>
                  </a:lnTo>
                  <a:lnTo>
                    <a:pt x="309" y="1195"/>
                  </a:lnTo>
                  <a:lnTo>
                    <a:pt x="290" y="1195"/>
                  </a:lnTo>
                  <a:lnTo>
                    <a:pt x="272" y="1191"/>
                  </a:lnTo>
                  <a:lnTo>
                    <a:pt x="113" y="1125"/>
                  </a:lnTo>
                  <a:lnTo>
                    <a:pt x="87" y="1111"/>
                  </a:lnTo>
                  <a:lnTo>
                    <a:pt x="62" y="1094"/>
                  </a:lnTo>
                  <a:lnTo>
                    <a:pt x="43" y="1074"/>
                  </a:lnTo>
                  <a:lnTo>
                    <a:pt x="27" y="1051"/>
                  </a:lnTo>
                  <a:lnTo>
                    <a:pt x="14" y="1027"/>
                  </a:lnTo>
                  <a:lnTo>
                    <a:pt x="5" y="999"/>
                  </a:lnTo>
                  <a:lnTo>
                    <a:pt x="0" y="972"/>
                  </a:lnTo>
                  <a:lnTo>
                    <a:pt x="0" y="944"/>
                  </a:lnTo>
                  <a:lnTo>
                    <a:pt x="4" y="915"/>
                  </a:lnTo>
                  <a:lnTo>
                    <a:pt x="14" y="887"/>
                  </a:lnTo>
                  <a:lnTo>
                    <a:pt x="87" y="713"/>
                  </a:lnTo>
                  <a:lnTo>
                    <a:pt x="99" y="687"/>
                  </a:lnTo>
                  <a:lnTo>
                    <a:pt x="116" y="664"/>
                  </a:lnTo>
                  <a:lnTo>
                    <a:pt x="136" y="644"/>
                  </a:lnTo>
                  <a:lnTo>
                    <a:pt x="159" y="627"/>
                  </a:lnTo>
                  <a:lnTo>
                    <a:pt x="185" y="615"/>
                  </a:lnTo>
                  <a:lnTo>
                    <a:pt x="212" y="605"/>
                  </a:lnTo>
                  <a:lnTo>
                    <a:pt x="241" y="601"/>
                  </a:lnTo>
                  <a:lnTo>
                    <a:pt x="269" y="601"/>
                  </a:lnTo>
                  <a:lnTo>
                    <a:pt x="296" y="605"/>
                  </a:lnTo>
                  <a:lnTo>
                    <a:pt x="324" y="615"/>
                  </a:lnTo>
                  <a:lnTo>
                    <a:pt x="433" y="659"/>
                  </a:lnTo>
                  <a:lnTo>
                    <a:pt x="473" y="608"/>
                  </a:lnTo>
                  <a:lnTo>
                    <a:pt x="516" y="560"/>
                  </a:lnTo>
                  <a:lnTo>
                    <a:pt x="561" y="514"/>
                  </a:lnTo>
                  <a:lnTo>
                    <a:pt x="610" y="470"/>
                  </a:lnTo>
                  <a:lnTo>
                    <a:pt x="660" y="430"/>
                  </a:lnTo>
                  <a:lnTo>
                    <a:pt x="616" y="323"/>
                  </a:lnTo>
                  <a:lnTo>
                    <a:pt x="607" y="294"/>
                  </a:lnTo>
                  <a:lnTo>
                    <a:pt x="602" y="266"/>
                  </a:lnTo>
                  <a:lnTo>
                    <a:pt x="603" y="237"/>
                  </a:lnTo>
                  <a:lnTo>
                    <a:pt x="608" y="210"/>
                  </a:lnTo>
                  <a:lnTo>
                    <a:pt x="616" y="184"/>
                  </a:lnTo>
                  <a:lnTo>
                    <a:pt x="629" y="158"/>
                  </a:lnTo>
                  <a:lnTo>
                    <a:pt x="646" y="136"/>
                  </a:lnTo>
                  <a:lnTo>
                    <a:pt x="666" y="115"/>
                  </a:lnTo>
                  <a:lnTo>
                    <a:pt x="689" y="98"/>
                  </a:lnTo>
                  <a:lnTo>
                    <a:pt x="715" y="85"/>
                  </a:lnTo>
                  <a:lnTo>
                    <a:pt x="889" y="13"/>
                  </a:lnTo>
                  <a:lnTo>
                    <a:pt x="917" y="4"/>
                  </a:lnTo>
                  <a:lnTo>
                    <a:pt x="944" y="0"/>
                  </a:lnTo>
                  <a:lnTo>
                    <a:pt x="972" y="0"/>
                  </a:lnTo>
                  <a:lnTo>
                    <a:pt x="1001" y="4"/>
                  </a:lnTo>
                  <a:lnTo>
                    <a:pt x="1028" y="13"/>
                  </a:lnTo>
                  <a:lnTo>
                    <a:pt x="1054" y="27"/>
                  </a:lnTo>
                  <a:lnTo>
                    <a:pt x="1077" y="43"/>
                  </a:lnTo>
                  <a:lnTo>
                    <a:pt x="1097" y="64"/>
                  </a:lnTo>
                  <a:lnTo>
                    <a:pt x="1114" y="87"/>
                  </a:lnTo>
                  <a:lnTo>
                    <a:pt x="1126" y="112"/>
                  </a:lnTo>
                  <a:lnTo>
                    <a:pt x="1172" y="219"/>
                  </a:lnTo>
                  <a:lnTo>
                    <a:pt x="1252" y="211"/>
                  </a:lnTo>
                  <a:lnTo>
                    <a:pt x="1333" y="208"/>
                  </a:lnTo>
                  <a:lnTo>
                    <a:pt x="1414" y="211"/>
                  </a:lnTo>
                  <a:lnTo>
                    <a:pt x="1494" y="219"/>
                  </a:lnTo>
                  <a:lnTo>
                    <a:pt x="1540" y="112"/>
                  </a:lnTo>
                  <a:lnTo>
                    <a:pt x="1552" y="86"/>
                  </a:lnTo>
                  <a:lnTo>
                    <a:pt x="1570" y="62"/>
                  </a:lnTo>
                  <a:lnTo>
                    <a:pt x="1590" y="42"/>
                  </a:lnTo>
                  <a:lnTo>
                    <a:pt x="1613" y="26"/>
                  </a:lnTo>
                  <a:lnTo>
                    <a:pt x="1638" y="13"/>
                  </a:lnTo>
                  <a:lnTo>
                    <a:pt x="1664" y="4"/>
                  </a:lnTo>
                  <a:lnTo>
                    <a:pt x="1692" y="0"/>
                  </a:lnTo>
                  <a:lnTo>
                    <a:pt x="17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5" name="Freeform 243">
              <a:extLst>
                <a:ext uri="{FF2B5EF4-FFF2-40B4-BE49-F238E27FC236}">
                  <a16:creationId xmlns:a16="http://schemas.microsoft.com/office/drawing/2014/main" xmlns="" id="{81987F3D-E947-4421-BB39-9AE47C00B73B}"/>
                </a:ext>
              </a:extLst>
            </p:cNvPr>
            <p:cNvSpPr>
              <a:spLocks/>
            </p:cNvSpPr>
            <p:nvPr/>
          </p:nvSpPr>
          <p:spPr bwMode="auto">
            <a:xfrm>
              <a:off x="4606925" y="3586163"/>
              <a:ext cx="180975" cy="180975"/>
            </a:xfrm>
            <a:custGeom>
              <a:avLst/>
              <a:gdLst>
                <a:gd name="T0" fmla="*/ 573 w 1145"/>
                <a:gd name="T1" fmla="*/ 0 h 1143"/>
                <a:gd name="T2" fmla="*/ 694 w 1145"/>
                <a:gd name="T3" fmla="*/ 13 h 1143"/>
                <a:gd name="T4" fmla="*/ 807 w 1145"/>
                <a:gd name="T5" fmla="*/ 51 h 1143"/>
                <a:gd name="T6" fmla="*/ 908 w 1145"/>
                <a:gd name="T7" fmla="*/ 109 h 1143"/>
                <a:gd name="T8" fmla="*/ 995 w 1145"/>
                <a:gd name="T9" fmla="*/ 187 h 1143"/>
                <a:gd name="T10" fmla="*/ 1065 w 1145"/>
                <a:gd name="T11" fmla="*/ 280 h 1143"/>
                <a:gd name="T12" fmla="*/ 1114 w 1145"/>
                <a:gd name="T13" fmla="*/ 388 h 1143"/>
                <a:gd name="T14" fmla="*/ 1140 w 1145"/>
                <a:gd name="T15" fmla="*/ 505 h 1143"/>
                <a:gd name="T16" fmla="*/ 1142 w 1145"/>
                <a:gd name="T17" fmla="*/ 625 h 1143"/>
                <a:gd name="T18" fmla="*/ 1119 w 1145"/>
                <a:gd name="T19" fmla="*/ 737 h 1143"/>
                <a:gd name="T20" fmla="*/ 1077 w 1145"/>
                <a:gd name="T21" fmla="*/ 840 h 1143"/>
                <a:gd name="T22" fmla="*/ 1016 w 1145"/>
                <a:gd name="T23" fmla="*/ 932 h 1143"/>
                <a:gd name="T24" fmla="*/ 939 w 1145"/>
                <a:gd name="T25" fmla="*/ 1010 h 1143"/>
                <a:gd name="T26" fmla="*/ 848 w 1145"/>
                <a:gd name="T27" fmla="*/ 1072 h 1143"/>
                <a:gd name="T28" fmla="*/ 746 w 1145"/>
                <a:gd name="T29" fmla="*/ 1116 h 1143"/>
                <a:gd name="T30" fmla="*/ 634 w 1145"/>
                <a:gd name="T31" fmla="*/ 1139 h 1143"/>
                <a:gd name="T32" fmla="*/ 575 w 1145"/>
                <a:gd name="T33" fmla="*/ 1143 h 1143"/>
                <a:gd name="T34" fmla="*/ 540 w 1145"/>
                <a:gd name="T35" fmla="*/ 1133 h 1143"/>
                <a:gd name="T36" fmla="*/ 515 w 1145"/>
                <a:gd name="T37" fmla="*/ 1108 h 1143"/>
                <a:gd name="T38" fmla="*/ 506 w 1145"/>
                <a:gd name="T39" fmla="*/ 1073 h 1143"/>
                <a:gd name="T40" fmla="*/ 514 w 1145"/>
                <a:gd name="T41" fmla="*/ 1037 h 1143"/>
                <a:gd name="T42" fmla="*/ 539 w 1145"/>
                <a:gd name="T43" fmla="*/ 1012 h 1143"/>
                <a:gd name="T44" fmla="*/ 575 w 1145"/>
                <a:gd name="T45" fmla="*/ 1002 h 1143"/>
                <a:gd name="T46" fmla="*/ 673 w 1145"/>
                <a:gd name="T47" fmla="*/ 990 h 1143"/>
                <a:gd name="T48" fmla="*/ 764 w 1145"/>
                <a:gd name="T49" fmla="*/ 957 h 1143"/>
                <a:gd name="T50" fmla="*/ 844 w 1145"/>
                <a:gd name="T51" fmla="*/ 905 h 1143"/>
                <a:gd name="T52" fmla="*/ 910 w 1145"/>
                <a:gd name="T53" fmla="*/ 838 h 1143"/>
                <a:gd name="T54" fmla="*/ 960 w 1145"/>
                <a:gd name="T55" fmla="*/ 758 h 1143"/>
                <a:gd name="T56" fmla="*/ 992 w 1145"/>
                <a:gd name="T57" fmla="*/ 666 h 1143"/>
                <a:gd name="T58" fmla="*/ 1003 w 1145"/>
                <a:gd name="T59" fmla="*/ 568 h 1143"/>
                <a:gd name="T60" fmla="*/ 990 w 1145"/>
                <a:gd name="T61" fmla="*/ 463 h 1143"/>
                <a:gd name="T62" fmla="*/ 952 w 1145"/>
                <a:gd name="T63" fmla="*/ 367 h 1143"/>
                <a:gd name="T64" fmla="*/ 893 w 1145"/>
                <a:gd name="T65" fmla="*/ 284 h 1143"/>
                <a:gd name="T66" fmla="*/ 817 w 1145"/>
                <a:gd name="T67" fmla="*/ 216 h 1143"/>
                <a:gd name="T68" fmla="*/ 727 w 1145"/>
                <a:gd name="T69" fmla="*/ 169 h 1143"/>
                <a:gd name="T70" fmla="*/ 626 w 1145"/>
                <a:gd name="T71" fmla="*/ 143 h 1143"/>
                <a:gd name="T72" fmla="*/ 569 w 1145"/>
                <a:gd name="T73" fmla="*/ 139 h 1143"/>
                <a:gd name="T74" fmla="*/ 473 w 1145"/>
                <a:gd name="T75" fmla="*/ 151 h 1143"/>
                <a:gd name="T76" fmla="*/ 382 w 1145"/>
                <a:gd name="T77" fmla="*/ 184 h 1143"/>
                <a:gd name="T78" fmla="*/ 301 w 1145"/>
                <a:gd name="T79" fmla="*/ 235 h 1143"/>
                <a:gd name="T80" fmla="*/ 232 w 1145"/>
                <a:gd name="T81" fmla="*/ 305 h 1143"/>
                <a:gd name="T82" fmla="*/ 182 w 1145"/>
                <a:gd name="T83" fmla="*/ 387 h 1143"/>
                <a:gd name="T84" fmla="*/ 151 w 1145"/>
                <a:gd name="T85" fmla="*/ 478 h 1143"/>
                <a:gd name="T86" fmla="*/ 141 w 1145"/>
                <a:gd name="T87" fmla="*/ 575 h 1143"/>
                <a:gd name="T88" fmla="*/ 132 w 1145"/>
                <a:gd name="T89" fmla="*/ 610 h 1143"/>
                <a:gd name="T90" fmla="*/ 107 w 1145"/>
                <a:gd name="T91" fmla="*/ 636 h 1143"/>
                <a:gd name="T92" fmla="*/ 71 w 1145"/>
                <a:gd name="T93" fmla="*/ 645 h 1143"/>
                <a:gd name="T94" fmla="*/ 52 w 1145"/>
                <a:gd name="T95" fmla="*/ 643 h 1143"/>
                <a:gd name="T96" fmla="*/ 21 w 1145"/>
                <a:gd name="T97" fmla="*/ 625 h 1143"/>
                <a:gd name="T98" fmla="*/ 3 w 1145"/>
                <a:gd name="T99" fmla="*/ 593 h 1143"/>
                <a:gd name="T100" fmla="*/ 3 w 1145"/>
                <a:gd name="T101" fmla="*/ 519 h 1143"/>
                <a:gd name="T102" fmla="*/ 24 w 1145"/>
                <a:gd name="T103" fmla="*/ 409 h 1143"/>
                <a:gd name="T104" fmla="*/ 66 w 1145"/>
                <a:gd name="T105" fmla="*/ 306 h 1143"/>
                <a:gd name="T106" fmla="*/ 127 w 1145"/>
                <a:gd name="T107" fmla="*/ 213 h 1143"/>
                <a:gd name="T108" fmla="*/ 207 w 1145"/>
                <a:gd name="T109" fmla="*/ 132 h 1143"/>
                <a:gd name="T110" fmla="*/ 300 w 1145"/>
                <a:gd name="T111" fmla="*/ 69 h 1143"/>
                <a:gd name="T112" fmla="*/ 402 w 1145"/>
                <a:gd name="T113" fmla="*/ 25 h 1143"/>
                <a:gd name="T114" fmla="*/ 512 w 1145"/>
                <a:gd name="T115" fmla="*/ 3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45" h="1143">
                  <a:moveTo>
                    <a:pt x="569" y="0"/>
                  </a:moveTo>
                  <a:lnTo>
                    <a:pt x="573" y="0"/>
                  </a:lnTo>
                  <a:lnTo>
                    <a:pt x="634" y="3"/>
                  </a:lnTo>
                  <a:lnTo>
                    <a:pt x="694" y="13"/>
                  </a:lnTo>
                  <a:lnTo>
                    <a:pt x="752" y="29"/>
                  </a:lnTo>
                  <a:lnTo>
                    <a:pt x="807" y="51"/>
                  </a:lnTo>
                  <a:lnTo>
                    <a:pt x="860" y="77"/>
                  </a:lnTo>
                  <a:lnTo>
                    <a:pt x="908" y="109"/>
                  </a:lnTo>
                  <a:lnTo>
                    <a:pt x="954" y="146"/>
                  </a:lnTo>
                  <a:lnTo>
                    <a:pt x="995" y="187"/>
                  </a:lnTo>
                  <a:lnTo>
                    <a:pt x="1033" y="232"/>
                  </a:lnTo>
                  <a:lnTo>
                    <a:pt x="1065" y="280"/>
                  </a:lnTo>
                  <a:lnTo>
                    <a:pt x="1092" y="332"/>
                  </a:lnTo>
                  <a:lnTo>
                    <a:pt x="1114" y="388"/>
                  </a:lnTo>
                  <a:lnTo>
                    <a:pt x="1130" y="445"/>
                  </a:lnTo>
                  <a:lnTo>
                    <a:pt x="1140" y="505"/>
                  </a:lnTo>
                  <a:lnTo>
                    <a:pt x="1145" y="567"/>
                  </a:lnTo>
                  <a:lnTo>
                    <a:pt x="1142" y="625"/>
                  </a:lnTo>
                  <a:lnTo>
                    <a:pt x="1133" y="682"/>
                  </a:lnTo>
                  <a:lnTo>
                    <a:pt x="1119" y="737"/>
                  </a:lnTo>
                  <a:lnTo>
                    <a:pt x="1101" y="790"/>
                  </a:lnTo>
                  <a:lnTo>
                    <a:pt x="1077" y="840"/>
                  </a:lnTo>
                  <a:lnTo>
                    <a:pt x="1049" y="888"/>
                  </a:lnTo>
                  <a:lnTo>
                    <a:pt x="1016" y="932"/>
                  </a:lnTo>
                  <a:lnTo>
                    <a:pt x="979" y="972"/>
                  </a:lnTo>
                  <a:lnTo>
                    <a:pt x="939" y="1010"/>
                  </a:lnTo>
                  <a:lnTo>
                    <a:pt x="896" y="1042"/>
                  </a:lnTo>
                  <a:lnTo>
                    <a:pt x="848" y="1072"/>
                  </a:lnTo>
                  <a:lnTo>
                    <a:pt x="799" y="1096"/>
                  </a:lnTo>
                  <a:lnTo>
                    <a:pt x="746" y="1116"/>
                  </a:lnTo>
                  <a:lnTo>
                    <a:pt x="691" y="1130"/>
                  </a:lnTo>
                  <a:lnTo>
                    <a:pt x="634" y="1139"/>
                  </a:lnTo>
                  <a:lnTo>
                    <a:pt x="576" y="1143"/>
                  </a:lnTo>
                  <a:lnTo>
                    <a:pt x="575" y="1143"/>
                  </a:lnTo>
                  <a:lnTo>
                    <a:pt x="557" y="1140"/>
                  </a:lnTo>
                  <a:lnTo>
                    <a:pt x="540" y="1133"/>
                  </a:lnTo>
                  <a:lnTo>
                    <a:pt x="526" y="1123"/>
                  </a:lnTo>
                  <a:lnTo>
                    <a:pt x="515" y="1108"/>
                  </a:lnTo>
                  <a:lnTo>
                    <a:pt x="508" y="1092"/>
                  </a:lnTo>
                  <a:lnTo>
                    <a:pt x="506" y="1073"/>
                  </a:lnTo>
                  <a:lnTo>
                    <a:pt x="508" y="1054"/>
                  </a:lnTo>
                  <a:lnTo>
                    <a:pt x="514" y="1037"/>
                  </a:lnTo>
                  <a:lnTo>
                    <a:pt x="525" y="1022"/>
                  </a:lnTo>
                  <a:lnTo>
                    <a:pt x="539" y="1012"/>
                  </a:lnTo>
                  <a:lnTo>
                    <a:pt x="556" y="1005"/>
                  </a:lnTo>
                  <a:lnTo>
                    <a:pt x="575" y="1002"/>
                  </a:lnTo>
                  <a:lnTo>
                    <a:pt x="625" y="999"/>
                  </a:lnTo>
                  <a:lnTo>
                    <a:pt x="673" y="990"/>
                  </a:lnTo>
                  <a:lnTo>
                    <a:pt x="720" y="976"/>
                  </a:lnTo>
                  <a:lnTo>
                    <a:pt x="764" y="957"/>
                  </a:lnTo>
                  <a:lnTo>
                    <a:pt x="805" y="933"/>
                  </a:lnTo>
                  <a:lnTo>
                    <a:pt x="844" y="905"/>
                  </a:lnTo>
                  <a:lnTo>
                    <a:pt x="879" y="873"/>
                  </a:lnTo>
                  <a:lnTo>
                    <a:pt x="910" y="838"/>
                  </a:lnTo>
                  <a:lnTo>
                    <a:pt x="937" y="799"/>
                  </a:lnTo>
                  <a:lnTo>
                    <a:pt x="960" y="758"/>
                  </a:lnTo>
                  <a:lnTo>
                    <a:pt x="979" y="714"/>
                  </a:lnTo>
                  <a:lnTo>
                    <a:pt x="992" y="666"/>
                  </a:lnTo>
                  <a:lnTo>
                    <a:pt x="1000" y="618"/>
                  </a:lnTo>
                  <a:lnTo>
                    <a:pt x="1003" y="568"/>
                  </a:lnTo>
                  <a:lnTo>
                    <a:pt x="999" y="514"/>
                  </a:lnTo>
                  <a:lnTo>
                    <a:pt x="990" y="463"/>
                  </a:lnTo>
                  <a:lnTo>
                    <a:pt x="973" y="413"/>
                  </a:lnTo>
                  <a:lnTo>
                    <a:pt x="952" y="367"/>
                  </a:lnTo>
                  <a:lnTo>
                    <a:pt x="924" y="324"/>
                  </a:lnTo>
                  <a:lnTo>
                    <a:pt x="893" y="284"/>
                  </a:lnTo>
                  <a:lnTo>
                    <a:pt x="857" y="248"/>
                  </a:lnTo>
                  <a:lnTo>
                    <a:pt x="817" y="216"/>
                  </a:lnTo>
                  <a:lnTo>
                    <a:pt x="773" y="190"/>
                  </a:lnTo>
                  <a:lnTo>
                    <a:pt x="727" y="169"/>
                  </a:lnTo>
                  <a:lnTo>
                    <a:pt x="678" y="153"/>
                  </a:lnTo>
                  <a:lnTo>
                    <a:pt x="626" y="143"/>
                  </a:lnTo>
                  <a:lnTo>
                    <a:pt x="572" y="139"/>
                  </a:lnTo>
                  <a:lnTo>
                    <a:pt x="569" y="139"/>
                  </a:lnTo>
                  <a:lnTo>
                    <a:pt x="520" y="142"/>
                  </a:lnTo>
                  <a:lnTo>
                    <a:pt x="473" y="151"/>
                  </a:lnTo>
                  <a:lnTo>
                    <a:pt x="427" y="165"/>
                  </a:lnTo>
                  <a:lnTo>
                    <a:pt x="382" y="184"/>
                  </a:lnTo>
                  <a:lnTo>
                    <a:pt x="341" y="207"/>
                  </a:lnTo>
                  <a:lnTo>
                    <a:pt x="301" y="235"/>
                  </a:lnTo>
                  <a:lnTo>
                    <a:pt x="265" y="268"/>
                  </a:lnTo>
                  <a:lnTo>
                    <a:pt x="232" y="305"/>
                  </a:lnTo>
                  <a:lnTo>
                    <a:pt x="205" y="345"/>
                  </a:lnTo>
                  <a:lnTo>
                    <a:pt x="182" y="387"/>
                  </a:lnTo>
                  <a:lnTo>
                    <a:pt x="164" y="431"/>
                  </a:lnTo>
                  <a:lnTo>
                    <a:pt x="151" y="478"/>
                  </a:lnTo>
                  <a:lnTo>
                    <a:pt x="143" y="525"/>
                  </a:lnTo>
                  <a:lnTo>
                    <a:pt x="141" y="575"/>
                  </a:lnTo>
                  <a:lnTo>
                    <a:pt x="139" y="592"/>
                  </a:lnTo>
                  <a:lnTo>
                    <a:pt x="132" y="610"/>
                  </a:lnTo>
                  <a:lnTo>
                    <a:pt x="121" y="624"/>
                  </a:lnTo>
                  <a:lnTo>
                    <a:pt x="107" y="636"/>
                  </a:lnTo>
                  <a:lnTo>
                    <a:pt x="90" y="643"/>
                  </a:lnTo>
                  <a:lnTo>
                    <a:pt x="71" y="645"/>
                  </a:lnTo>
                  <a:lnTo>
                    <a:pt x="70" y="645"/>
                  </a:lnTo>
                  <a:lnTo>
                    <a:pt x="52" y="643"/>
                  </a:lnTo>
                  <a:lnTo>
                    <a:pt x="35" y="636"/>
                  </a:lnTo>
                  <a:lnTo>
                    <a:pt x="21" y="625"/>
                  </a:lnTo>
                  <a:lnTo>
                    <a:pt x="10" y="610"/>
                  </a:lnTo>
                  <a:lnTo>
                    <a:pt x="3" y="593"/>
                  </a:lnTo>
                  <a:lnTo>
                    <a:pt x="0" y="576"/>
                  </a:lnTo>
                  <a:lnTo>
                    <a:pt x="3" y="519"/>
                  </a:lnTo>
                  <a:lnTo>
                    <a:pt x="11" y="463"/>
                  </a:lnTo>
                  <a:lnTo>
                    <a:pt x="24" y="409"/>
                  </a:lnTo>
                  <a:lnTo>
                    <a:pt x="42" y="356"/>
                  </a:lnTo>
                  <a:lnTo>
                    <a:pt x="66" y="306"/>
                  </a:lnTo>
                  <a:lnTo>
                    <a:pt x="94" y="258"/>
                  </a:lnTo>
                  <a:lnTo>
                    <a:pt x="127" y="213"/>
                  </a:lnTo>
                  <a:lnTo>
                    <a:pt x="165" y="170"/>
                  </a:lnTo>
                  <a:lnTo>
                    <a:pt x="207" y="132"/>
                  </a:lnTo>
                  <a:lnTo>
                    <a:pt x="251" y="98"/>
                  </a:lnTo>
                  <a:lnTo>
                    <a:pt x="300" y="69"/>
                  </a:lnTo>
                  <a:lnTo>
                    <a:pt x="350" y="44"/>
                  </a:lnTo>
                  <a:lnTo>
                    <a:pt x="402" y="25"/>
                  </a:lnTo>
                  <a:lnTo>
                    <a:pt x="456" y="12"/>
                  </a:lnTo>
                  <a:lnTo>
                    <a:pt x="512" y="3"/>
                  </a:lnTo>
                  <a:lnTo>
                    <a:pt x="56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6" name="Freeform 244">
              <a:extLst>
                <a:ext uri="{FF2B5EF4-FFF2-40B4-BE49-F238E27FC236}">
                  <a16:creationId xmlns:a16="http://schemas.microsoft.com/office/drawing/2014/main" xmlns="" id="{B572CA33-8A04-4621-93AC-AD854A1A370E}"/>
                </a:ext>
              </a:extLst>
            </p:cNvPr>
            <p:cNvSpPr>
              <a:spLocks noEditPoints="1"/>
            </p:cNvSpPr>
            <p:nvPr/>
          </p:nvSpPr>
          <p:spPr bwMode="auto">
            <a:xfrm>
              <a:off x="4356100" y="3684588"/>
              <a:ext cx="327025" cy="327025"/>
            </a:xfrm>
            <a:custGeom>
              <a:avLst/>
              <a:gdLst>
                <a:gd name="T0" fmla="*/ 950 w 2058"/>
                <a:gd name="T1" fmla="*/ 279 h 2058"/>
                <a:gd name="T2" fmla="*/ 789 w 2058"/>
                <a:gd name="T3" fmla="*/ 378 h 2058"/>
                <a:gd name="T4" fmla="*/ 571 w 2058"/>
                <a:gd name="T5" fmla="*/ 455 h 2058"/>
                <a:gd name="T6" fmla="*/ 453 w 2058"/>
                <a:gd name="T7" fmla="*/ 350 h 2058"/>
                <a:gd name="T8" fmla="*/ 353 w 2058"/>
                <a:gd name="T9" fmla="*/ 465 h 2058"/>
                <a:gd name="T10" fmla="*/ 422 w 2058"/>
                <a:gd name="T11" fmla="*/ 688 h 2058"/>
                <a:gd name="T12" fmla="*/ 315 w 2058"/>
                <a:gd name="T13" fmla="*/ 938 h 2058"/>
                <a:gd name="T14" fmla="*/ 142 w 2058"/>
                <a:gd name="T15" fmla="*/ 957 h 2058"/>
                <a:gd name="T16" fmla="*/ 153 w 2058"/>
                <a:gd name="T17" fmla="*/ 1109 h 2058"/>
                <a:gd name="T18" fmla="*/ 360 w 2058"/>
                <a:gd name="T19" fmla="*/ 1219 h 2058"/>
                <a:gd name="T20" fmla="*/ 461 w 2058"/>
                <a:gd name="T21" fmla="*/ 1470 h 2058"/>
                <a:gd name="T22" fmla="*/ 351 w 2058"/>
                <a:gd name="T23" fmla="*/ 1605 h 2058"/>
                <a:gd name="T24" fmla="*/ 463 w 2058"/>
                <a:gd name="T25" fmla="*/ 1708 h 2058"/>
                <a:gd name="T26" fmla="*/ 643 w 2058"/>
                <a:gd name="T27" fmla="*/ 1607 h 2058"/>
                <a:gd name="T28" fmla="*/ 928 w 2058"/>
                <a:gd name="T29" fmla="*/ 1730 h 2058"/>
                <a:gd name="T30" fmla="*/ 954 w 2058"/>
                <a:gd name="T31" fmla="*/ 1916 h 2058"/>
                <a:gd name="T32" fmla="*/ 1109 w 2058"/>
                <a:gd name="T33" fmla="*/ 1911 h 2058"/>
                <a:gd name="T34" fmla="*/ 1167 w 2058"/>
                <a:gd name="T35" fmla="*/ 1713 h 2058"/>
                <a:gd name="T36" fmla="*/ 1453 w 2058"/>
                <a:gd name="T37" fmla="*/ 1597 h 2058"/>
                <a:gd name="T38" fmla="*/ 1602 w 2058"/>
                <a:gd name="T39" fmla="*/ 1710 h 2058"/>
                <a:gd name="T40" fmla="*/ 1710 w 2058"/>
                <a:gd name="T41" fmla="*/ 1602 h 2058"/>
                <a:gd name="T42" fmla="*/ 1598 w 2058"/>
                <a:gd name="T43" fmla="*/ 1454 h 2058"/>
                <a:gd name="T44" fmla="*/ 1713 w 2058"/>
                <a:gd name="T45" fmla="*/ 1167 h 2058"/>
                <a:gd name="T46" fmla="*/ 1911 w 2058"/>
                <a:gd name="T47" fmla="*/ 1110 h 2058"/>
                <a:gd name="T48" fmla="*/ 1917 w 2058"/>
                <a:gd name="T49" fmla="*/ 955 h 2058"/>
                <a:gd name="T50" fmla="*/ 1731 w 2058"/>
                <a:gd name="T51" fmla="*/ 928 h 2058"/>
                <a:gd name="T52" fmla="*/ 1609 w 2058"/>
                <a:gd name="T53" fmla="*/ 644 h 2058"/>
                <a:gd name="T54" fmla="*/ 1708 w 2058"/>
                <a:gd name="T55" fmla="*/ 464 h 2058"/>
                <a:gd name="T56" fmla="*/ 1607 w 2058"/>
                <a:gd name="T57" fmla="*/ 352 h 2058"/>
                <a:gd name="T58" fmla="*/ 1490 w 2058"/>
                <a:gd name="T59" fmla="*/ 455 h 2058"/>
                <a:gd name="T60" fmla="*/ 1272 w 2058"/>
                <a:gd name="T61" fmla="*/ 378 h 2058"/>
                <a:gd name="T62" fmla="*/ 1110 w 2058"/>
                <a:gd name="T63" fmla="*/ 279 h 2058"/>
                <a:gd name="T64" fmla="*/ 962 w 2058"/>
                <a:gd name="T65" fmla="*/ 141 h 2058"/>
                <a:gd name="T66" fmla="*/ 1224 w 2058"/>
                <a:gd name="T67" fmla="*/ 67 h 2058"/>
                <a:gd name="T68" fmla="*/ 1398 w 2058"/>
                <a:gd name="T69" fmla="*/ 279 h 2058"/>
                <a:gd name="T70" fmla="*/ 1602 w 2058"/>
                <a:gd name="T71" fmla="*/ 209 h 2058"/>
                <a:gd name="T72" fmla="*/ 1834 w 2058"/>
                <a:gd name="T73" fmla="*/ 388 h 2058"/>
                <a:gd name="T74" fmla="*/ 1805 w 2058"/>
                <a:gd name="T75" fmla="*/ 564 h 2058"/>
                <a:gd name="T76" fmla="*/ 1937 w 2058"/>
                <a:gd name="T77" fmla="*/ 812 h 2058"/>
                <a:gd name="T78" fmla="*/ 2058 w 2058"/>
                <a:gd name="T79" fmla="*/ 960 h 2058"/>
                <a:gd name="T80" fmla="*/ 1966 w 2058"/>
                <a:gd name="T81" fmla="*/ 1238 h 2058"/>
                <a:gd name="T82" fmla="*/ 1756 w 2058"/>
                <a:gd name="T83" fmla="*/ 1444 h 2058"/>
                <a:gd name="T84" fmla="*/ 1848 w 2058"/>
                <a:gd name="T85" fmla="*/ 1631 h 2058"/>
                <a:gd name="T86" fmla="*/ 1648 w 2058"/>
                <a:gd name="T87" fmla="*/ 1841 h 2058"/>
                <a:gd name="T88" fmla="*/ 1445 w 2058"/>
                <a:gd name="T89" fmla="*/ 1755 h 2058"/>
                <a:gd name="T90" fmla="*/ 1238 w 2058"/>
                <a:gd name="T91" fmla="*/ 1965 h 2058"/>
                <a:gd name="T92" fmla="*/ 961 w 2058"/>
                <a:gd name="T93" fmla="*/ 2058 h 2058"/>
                <a:gd name="T94" fmla="*/ 812 w 2058"/>
                <a:gd name="T95" fmla="*/ 1936 h 2058"/>
                <a:gd name="T96" fmla="*/ 564 w 2058"/>
                <a:gd name="T97" fmla="*/ 1805 h 2058"/>
                <a:gd name="T98" fmla="*/ 400 w 2058"/>
                <a:gd name="T99" fmla="*/ 1837 h 2058"/>
                <a:gd name="T100" fmla="*/ 210 w 2058"/>
                <a:gd name="T101" fmla="*/ 1614 h 2058"/>
                <a:gd name="T102" fmla="*/ 278 w 2058"/>
                <a:gd name="T103" fmla="*/ 1397 h 2058"/>
                <a:gd name="T104" fmla="*/ 67 w 2058"/>
                <a:gd name="T105" fmla="*/ 1223 h 2058"/>
                <a:gd name="T106" fmla="*/ 3 w 2058"/>
                <a:gd name="T107" fmla="*/ 930 h 2058"/>
                <a:gd name="T108" fmla="*/ 152 w 2058"/>
                <a:gd name="T109" fmla="*/ 809 h 2058"/>
                <a:gd name="T110" fmla="*/ 236 w 2058"/>
                <a:gd name="T111" fmla="*/ 543 h 2058"/>
                <a:gd name="T112" fmla="*/ 236 w 2058"/>
                <a:gd name="T113" fmla="*/ 371 h 2058"/>
                <a:gd name="T114" fmla="*/ 458 w 2058"/>
                <a:gd name="T115" fmla="*/ 209 h 2058"/>
                <a:gd name="T116" fmla="*/ 709 w 2058"/>
                <a:gd name="T117" fmla="*/ 256 h 2058"/>
                <a:gd name="T118" fmla="*/ 853 w 2058"/>
                <a:gd name="T119" fmla="*/ 45 h 2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58" h="2058">
                  <a:moveTo>
                    <a:pt x="962" y="141"/>
                  </a:moveTo>
                  <a:lnTo>
                    <a:pt x="958" y="143"/>
                  </a:lnTo>
                  <a:lnTo>
                    <a:pt x="954" y="145"/>
                  </a:lnTo>
                  <a:lnTo>
                    <a:pt x="952" y="147"/>
                  </a:lnTo>
                  <a:lnTo>
                    <a:pt x="951" y="150"/>
                  </a:lnTo>
                  <a:lnTo>
                    <a:pt x="950" y="153"/>
                  </a:lnTo>
                  <a:lnTo>
                    <a:pt x="950" y="279"/>
                  </a:lnTo>
                  <a:lnTo>
                    <a:pt x="947" y="299"/>
                  </a:lnTo>
                  <a:lnTo>
                    <a:pt x="940" y="315"/>
                  </a:lnTo>
                  <a:lnTo>
                    <a:pt x="928" y="330"/>
                  </a:lnTo>
                  <a:lnTo>
                    <a:pt x="912" y="342"/>
                  </a:lnTo>
                  <a:lnTo>
                    <a:pt x="893" y="348"/>
                  </a:lnTo>
                  <a:lnTo>
                    <a:pt x="840" y="361"/>
                  </a:lnTo>
                  <a:lnTo>
                    <a:pt x="789" y="378"/>
                  </a:lnTo>
                  <a:lnTo>
                    <a:pt x="738" y="398"/>
                  </a:lnTo>
                  <a:lnTo>
                    <a:pt x="690" y="423"/>
                  </a:lnTo>
                  <a:lnTo>
                    <a:pt x="643" y="451"/>
                  </a:lnTo>
                  <a:lnTo>
                    <a:pt x="625" y="460"/>
                  </a:lnTo>
                  <a:lnTo>
                    <a:pt x="607" y="464"/>
                  </a:lnTo>
                  <a:lnTo>
                    <a:pt x="588" y="462"/>
                  </a:lnTo>
                  <a:lnTo>
                    <a:pt x="571" y="455"/>
                  </a:lnTo>
                  <a:lnTo>
                    <a:pt x="555" y="443"/>
                  </a:lnTo>
                  <a:lnTo>
                    <a:pt x="466" y="352"/>
                  </a:lnTo>
                  <a:lnTo>
                    <a:pt x="463" y="350"/>
                  </a:lnTo>
                  <a:lnTo>
                    <a:pt x="461" y="349"/>
                  </a:lnTo>
                  <a:lnTo>
                    <a:pt x="458" y="349"/>
                  </a:lnTo>
                  <a:lnTo>
                    <a:pt x="456" y="349"/>
                  </a:lnTo>
                  <a:lnTo>
                    <a:pt x="453" y="350"/>
                  </a:lnTo>
                  <a:lnTo>
                    <a:pt x="450" y="352"/>
                  </a:lnTo>
                  <a:lnTo>
                    <a:pt x="353" y="449"/>
                  </a:lnTo>
                  <a:lnTo>
                    <a:pt x="351" y="452"/>
                  </a:lnTo>
                  <a:lnTo>
                    <a:pt x="350" y="456"/>
                  </a:lnTo>
                  <a:lnTo>
                    <a:pt x="350" y="459"/>
                  </a:lnTo>
                  <a:lnTo>
                    <a:pt x="351" y="462"/>
                  </a:lnTo>
                  <a:lnTo>
                    <a:pt x="353" y="465"/>
                  </a:lnTo>
                  <a:lnTo>
                    <a:pt x="443" y="554"/>
                  </a:lnTo>
                  <a:lnTo>
                    <a:pt x="455" y="569"/>
                  </a:lnTo>
                  <a:lnTo>
                    <a:pt x="461" y="587"/>
                  </a:lnTo>
                  <a:lnTo>
                    <a:pt x="463" y="606"/>
                  </a:lnTo>
                  <a:lnTo>
                    <a:pt x="460" y="625"/>
                  </a:lnTo>
                  <a:lnTo>
                    <a:pt x="451" y="642"/>
                  </a:lnTo>
                  <a:lnTo>
                    <a:pt x="422" y="688"/>
                  </a:lnTo>
                  <a:lnTo>
                    <a:pt x="398" y="737"/>
                  </a:lnTo>
                  <a:lnTo>
                    <a:pt x="376" y="788"/>
                  </a:lnTo>
                  <a:lnTo>
                    <a:pt x="360" y="839"/>
                  </a:lnTo>
                  <a:lnTo>
                    <a:pt x="347" y="892"/>
                  </a:lnTo>
                  <a:lnTo>
                    <a:pt x="341" y="911"/>
                  </a:lnTo>
                  <a:lnTo>
                    <a:pt x="330" y="927"/>
                  </a:lnTo>
                  <a:lnTo>
                    <a:pt x="315" y="938"/>
                  </a:lnTo>
                  <a:lnTo>
                    <a:pt x="297" y="947"/>
                  </a:lnTo>
                  <a:lnTo>
                    <a:pt x="278" y="949"/>
                  </a:lnTo>
                  <a:lnTo>
                    <a:pt x="153" y="949"/>
                  </a:lnTo>
                  <a:lnTo>
                    <a:pt x="149" y="950"/>
                  </a:lnTo>
                  <a:lnTo>
                    <a:pt x="146" y="951"/>
                  </a:lnTo>
                  <a:lnTo>
                    <a:pt x="143" y="954"/>
                  </a:lnTo>
                  <a:lnTo>
                    <a:pt x="142" y="957"/>
                  </a:lnTo>
                  <a:lnTo>
                    <a:pt x="141" y="960"/>
                  </a:lnTo>
                  <a:lnTo>
                    <a:pt x="141" y="1097"/>
                  </a:lnTo>
                  <a:lnTo>
                    <a:pt x="142" y="1101"/>
                  </a:lnTo>
                  <a:lnTo>
                    <a:pt x="143" y="1104"/>
                  </a:lnTo>
                  <a:lnTo>
                    <a:pt x="146" y="1107"/>
                  </a:lnTo>
                  <a:lnTo>
                    <a:pt x="149" y="1108"/>
                  </a:lnTo>
                  <a:lnTo>
                    <a:pt x="153" y="1109"/>
                  </a:lnTo>
                  <a:lnTo>
                    <a:pt x="278" y="1109"/>
                  </a:lnTo>
                  <a:lnTo>
                    <a:pt x="297" y="1111"/>
                  </a:lnTo>
                  <a:lnTo>
                    <a:pt x="315" y="1120"/>
                  </a:lnTo>
                  <a:lnTo>
                    <a:pt x="330" y="1131"/>
                  </a:lnTo>
                  <a:lnTo>
                    <a:pt x="341" y="1147"/>
                  </a:lnTo>
                  <a:lnTo>
                    <a:pt x="347" y="1166"/>
                  </a:lnTo>
                  <a:lnTo>
                    <a:pt x="360" y="1219"/>
                  </a:lnTo>
                  <a:lnTo>
                    <a:pt x="376" y="1270"/>
                  </a:lnTo>
                  <a:lnTo>
                    <a:pt x="398" y="1321"/>
                  </a:lnTo>
                  <a:lnTo>
                    <a:pt x="422" y="1368"/>
                  </a:lnTo>
                  <a:lnTo>
                    <a:pt x="451" y="1416"/>
                  </a:lnTo>
                  <a:lnTo>
                    <a:pt x="460" y="1433"/>
                  </a:lnTo>
                  <a:lnTo>
                    <a:pt x="463" y="1452"/>
                  </a:lnTo>
                  <a:lnTo>
                    <a:pt x="461" y="1470"/>
                  </a:lnTo>
                  <a:lnTo>
                    <a:pt x="455" y="1488"/>
                  </a:lnTo>
                  <a:lnTo>
                    <a:pt x="443" y="1504"/>
                  </a:lnTo>
                  <a:lnTo>
                    <a:pt x="353" y="1593"/>
                  </a:lnTo>
                  <a:lnTo>
                    <a:pt x="351" y="1596"/>
                  </a:lnTo>
                  <a:lnTo>
                    <a:pt x="350" y="1599"/>
                  </a:lnTo>
                  <a:lnTo>
                    <a:pt x="350" y="1602"/>
                  </a:lnTo>
                  <a:lnTo>
                    <a:pt x="351" y="1605"/>
                  </a:lnTo>
                  <a:lnTo>
                    <a:pt x="353" y="1609"/>
                  </a:lnTo>
                  <a:lnTo>
                    <a:pt x="450" y="1704"/>
                  </a:lnTo>
                  <a:lnTo>
                    <a:pt x="453" y="1708"/>
                  </a:lnTo>
                  <a:lnTo>
                    <a:pt x="456" y="1709"/>
                  </a:lnTo>
                  <a:lnTo>
                    <a:pt x="458" y="1709"/>
                  </a:lnTo>
                  <a:lnTo>
                    <a:pt x="461" y="1709"/>
                  </a:lnTo>
                  <a:lnTo>
                    <a:pt x="463" y="1708"/>
                  </a:lnTo>
                  <a:lnTo>
                    <a:pt x="466" y="1704"/>
                  </a:lnTo>
                  <a:lnTo>
                    <a:pt x="555" y="1616"/>
                  </a:lnTo>
                  <a:lnTo>
                    <a:pt x="569" y="1605"/>
                  </a:lnTo>
                  <a:lnTo>
                    <a:pt x="586" y="1598"/>
                  </a:lnTo>
                  <a:lnTo>
                    <a:pt x="604" y="1596"/>
                  </a:lnTo>
                  <a:lnTo>
                    <a:pt x="624" y="1599"/>
                  </a:lnTo>
                  <a:lnTo>
                    <a:pt x="643" y="1607"/>
                  </a:lnTo>
                  <a:lnTo>
                    <a:pt x="690" y="1636"/>
                  </a:lnTo>
                  <a:lnTo>
                    <a:pt x="738" y="1661"/>
                  </a:lnTo>
                  <a:lnTo>
                    <a:pt x="789" y="1682"/>
                  </a:lnTo>
                  <a:lnTo>
                    <a:pt x="840" y="1699"/>
                  </a:lnTo>
                  <a:lnTo>
                    <a:pt x="893" y="1713"/>
                  </a:lnTo>
                  <a:lnTo>
                    <a:pt x="912" y="1719"/>
                  </a:lnTo>
                  <a:lnTo>
                    <a:pt x="928" y="1730"/>
                  </a:lnTo>
                  <a:lnTo>
                    <a:pt x="940" y="1745"/>
                  </a:lnTo>
                  <a:lnTo>
                    <a:pt x="948" y="1762"/>
                  </a:lnTo>
                  <a:lnTo>
                    <a:pt x="950" y="1781"/>
                  </a:lnTo>
                  <a:lnTo>
                    <a:pt x="950" y="1907"/>
                  </a:lnTo>
                  <a:lnTo>
                    <a:pt x="951" y="1911"/>
                  </a:lnTo>
                  <a:lnTo>
                    <a:pt x="952" y="1914"/>
                  </a:lnTo>
                  <a:lnTo>
                    <a:pt x="954" y="1916"/>
                  </a:lnTo>
                  <a:lnTo>
                    <a:pt x="958" y="1918"/>
                  </a:lnTo>
                  <a:lnTo>
                    <a:pt x="962" y="1918"/>
                  </a:lnTo>
                  <a:lnTo>
                    <a:pt x="1099" y="1918"/>
                  </a:lnTo>
                  <a:lnTo>
                    <a:pt x="1102" y="1918"/>
                  </a:lnTo>
                  <a:lnTo>
                    <a:pt x="1105" y="1916"/>
                  </a:lnTo>
                  <a:lnTo>
                    <a:pt x="1108" y="1914"/>
                  </a:lnTo>
                  <a:lnTo>
                    <a:pt x="1109" y="1911"/>
                  </a:lnTo>
                  <a:lnTo>
                    <a:pt x="1110" y="1907"/>
                  </a:lnTo>
                  <a:lnTo>
                    <a:pt x="1110" y="1781"/>
                  </a:lnTo>
                  <a:lnTo>
                    <a:pt x="1113" y="1762"/>
                  </a:lnTo>
                  <a:lnTo>
                    <a:pt x="1121" y="1745"/>
                  </a:lnTo>
                  <a:lnTo>
                    <a:pt x="1133" y="1730"/>
                  </a:lnTo>
                  <a:lnTo>
                    <a:pt x="1148" y="1719"/>
                  </a:lnTo>
                  <a:lnTo>
                    <a:pt x="1167" y="1713"/>
                  </a:lnTo>
                  <a:lnTo>
                    <a:pt x="1220" y="1700"/>
                  </a:lnTo>
                  <a:lnTo>
                    <a:pt x="1272" y="1683"/>
                  </a:lnTo>
                  <a:lnTo>
                    <a:pt x="1321" y="1662"/>
                  </a:lnTo>
                  <a:lnTo>
                    <a:pt x="1370" y="1638"/>
                  </a:lnTo>
                  <a:lnTo>
                    <a:pt x="1417" y="1610"/>
                  </a:lnTo>
                  <a:lnTo>
                    <a:pt x="1434" y="1600"/>
                  </a:lnTo>
                  <a:lnTo>
                    <a:pt x="1453" y="1597"/>
                  </a:lnTo>
                  <a:lnTo>
                    <a:pt x="1472" y="1599"/>
                  </a:lnTo>
                  <a:lnTo>
                    <a:pt x="1490" y="1605"/>
                  </a:lnTo>
                  <a:lnTo>
                    <a:pt x="1506" y="1618"/>
                  </a:lnTo>
                  <a:lnTo>
                    <a:pt x="1594" y="1707"/>
                  </a:lnTo>
                  <a:lnTo>
                    <a:pt x="1598" y="1709"/>
                  </a:lnTo>
                  <a:lnTo>
                    <a:pt x="1600" y="1710"/>
                  </a:lnTo>
                  <a:lnTo>
                    <a:pt x="1602" y="1710"/>
                  </a:lnTo>
                  <a:lnTo>
                    <a:pt x="1605" y="1710"/>
                  </a:lnTo>
                  <a:lnTo>
                    <a:pt x="1607" y="1709"/>
                  </a:lnTo>
                  <a:lnTo>
                    <a:pt x="1610" y="1707"/>
                  </a:lnTo>
                  <a:lnTo>
                    <a:pt x="1706" y="1610"/>
                  </a:lnTo>
                  <a:lnTo>
                    <a:pt x="1708" y="1607"/>
                  </a:lnTo>
                  <a:lnTo>
                    <a:pt x="1709" y="1604"/>
                  </a:lnTo>
                  <a:lnTo>
                    <a:pt x="1710" y="1602"/>
                  </a:lnTo>
                  <a:lnTo>
                    <a:pt x="1709" y="1600"/>
                  </a:lnTo>
                  <a:lnTo>
                    <a:pt x="1708" y="1597"/>
                  </a:lnTo>
                  <a:lnTo>
                    <a:pt x="1706" y="1594"/>
                  </a:lnTo>
                  <a:lnTo>
                    <a:pt x="1618" y="1505"/>
                  </a:lnTo>
                  <a:lnTo>
                    <a:pt x="1606" y="1489"/>
                  </a:lnTo>
                  <a:lnTo>
                    <a:pt x="1600" y="1473"/>
                  </a:lnTo>
                  <a:lnTo>
                    <a:pt x="1598" y="1454"/>
                  </a:lnTo>
                  <a:lnTo>
                    <a:pt x="1601" y="1435"/>
                  </a:lnTo>
                  <a:lnTo>
                    <a:pt x="1609" y="1417"/>
                  </a:lnTo>
                  <a:lnTo>
                    <a:pt x="1638" y="1370"/>
                  </a:lnTo>
                  <a:lnTo>
                    <a:pt x="1663" y="1322"/>
                  </a:lnTo>
                  <a:lnTo>
                    <a:pt x="1683" y="1271"/>
                  </a:lnTo>
                  <a:lnTo>
                    <a:pt x="1700" y="1220"/>
                  </a:lnTo>
                  <a:lnTo>
                    <a:pt x="1713" y="1167"/>
                  </a:lnTo>
                  <a:lnTo>
                    <a:pt x="1719" y="1148"/>
                  </a:lnTo>
                  <a:lnTo>
                    <a:pt x="1731" y="1132"/>
                  </a:lnTo>
                  <a:lnTo>
                    <a:pt x="1745" y="1121"/>
                  </a:lnTo>
                  <a:lnTo>
                    <a:pt x="1762" y="1113"/>
                  </a:lnTo>
                  <a:lnTo>
                    <a:pt x="1782" y="1110"/>
                  </a:lnTo>
                  <a:lnTo>
                    <a:pt x="1908" y="1110"/>
                  </a:lnTo>
                  <a:lnTo>
                    <a:pt x="1911" y="1110"/>
                  </a:lnTo>
                  <a:lnTo>
                    <a:pt x="1914" y="1108"/>
                  </a:lnTo>
                  <a:lnTo>
                    <a:pt x="1917" y="1106"/>
                  </a:lnTo>
                  <a:lnTo>
                    <a:pt x="1918" y="1103"/>
                  </a:lnTo>
                  <a:lnTo>
                    <a:pt x="1919" y="1098"/>
                  </a:lnTo>
                  <a:lnTo>
                    <a:pt x="1919" y="961"/>
                  </a:lnTo>
                  <a:lnTo>
                    <a:pt x="1918" y="958"/>
                  </a:lnTo>
                  <a:lnTo>
                    <a:pt x="1917" y="955"/>
                  </a:lnTo>
                  <a:lnTo>
                    <a:pt x="1914" y="953"/>
                  </a:lnTo>
                  <a:lnTo>
                    <a:pt x="1911" y="951"/>
                  </a:lnTo>
                  <a:lnTo>
                    <a:pt x="1908" y="951"/>
                  </a:lnTo>
                  <a:lnTo>
                    <a:pt x="1782" y="951"/>
                  </a:lnTo>
                  <a:lnTo>
                    <a:pt x="1762" y="948"/>
                  </a:lnTo>
                  <a:lnTo>
                    <a:pt x="1745" y="940"/>
                  </a:lnTo>
                  <a:lnTo>
                    <a:pt x="1731" y="928"/>
                  </a:lnTo>
                  <a:lnTo>
                    <a:pt x="1719" y="912"/>
                  </a:lnTo>
                  <a:lnTo>
                    <a:pt x="1713" y="894"/>
                  </a:lnTo>
                  <a:lnTo>
                    <a:pt x="1700" y="840"/>
                  </a:lnTo>
                  <a:lnTo>
                    <a:pt x="1683" y="789"/>
                  </a:lnTo>
                  <a:lnTo>
                    <a:pt x="1663" y="739"/>
                  </a:lnTo>
                  <a:lnTo>
                    <a:pt x="1638" y="691"/>
                  </a:lnTo>
                  <a:lnTo>
                    <a:pt x="1609" y="644"/>
                  </a:lnTo>
                  <a:lnTo>
                    <a:pt x="1601" y="626"/>
                  </a:lnTo>
                  <a:lnTo>
                    <a:pt x="1598" y="607"/>
                  </a:lnTo>
                  <a:lnTo>
                    <a:pt x="1599" y="588"/>
                  </a:lnTo>
                  <a:lnTo>
                    <a:pt x="1606" y="570"/>
                  </a:lnTo>
                  <a:lnTo>
                    <a:pt x="1618" y="555"/>
                  </a:lnTo>
                  <a:lnTo>
                    <a:pt x="1706" y="466"/>
                  </a:lnTo>
                  <a:lnTo>
                    <a:pt x="1708" y="464"/>
                  </a:lnTo>
                  <a:lnTo>
                    <a:pt x="1709" y="461"/>
                  </a:lnTo>
                  <a:lnTo>
                    <a:pt x="1710" y="459"/>
                  </a:lnTo>
                  <a:lnTo>
                    <a:pt x="1709" y="457"/>
                  </a:lnTo>
                  <a:lnTo>
                    <a:pt x="1708" y="453"/>
                  </a:lnTo>
                  <a:lnTo>
                    <a:pt x="1706" y="450"/>
                  </a:lnTo>
                  <a:lnTo>
                    <a:pt x="1610" y="354"/>
                  </a:lnTo>
                  <a:lnTo>
                    <a:pt x="1607" y="352"/>
                  </a:lnTo>
                  <a:lnTo>
                    <a:pt x="1605" y="351"/>
                  </a:lnTo>
                  <a:lnTo>
                    <a:pt x="1602" y="350"/>
                  </a:lnTo>
                  <a:lnTo>
                    <a:pt x="1600" y="351"/>
                  </a:lnTo>
                  <a:lnTo>
                    <a:pt x="1598" y="352"/>
                  </a:lnTo>
                  <a:lnTo>
                    <a:pt x="1594" y="354"/>
                  </a:lnTo>
                  <a:lnTo>
                    <a:pt x="1506" y="443"/>
                  </a:lnTo>
                  <a:lnTo>
                    <a:pt x="1490" y="455"/>
                  </a:lnTo>
                  <a:lnTo>
                    <a:pt x="1472" y="462"/>
                  </a:lnTo>
                  <a:lnTo>
                    <a:pt x="1453" y="463"/>
                  </a:lnTo>
                  <a:lnTo>
                    <a:pt x="1434" y="460"/>
                  </a:lnTo>
                  <a:lnTo>
                    <a:pt x="1417" y="451"/>
                  </a:lnTo>
                  <a:lnTo>
                    <a:pt x="1370" y="423"/>
                  </a:lnTo>
                  <a:lnTo>
                    <a:pt x="1321" y="398"/>
                  </a:lnTo>
                  <a:lnTo>
                    <a:pt x="1272" y="378"/>
                  </a:lnTo>
                  <a:lnTo>
                    <a:pt x="1220" y="361"/>
                  </a:lnTo>
                  <a:lnTo>
                    <a:pt x="1167" y="348"/>
                  </a:lnTo>
                  <a:lnTo>
                    <a:pt x="1148" y="342"/>
                  </a:lnTo>
                  <a:lnTo>
                    <a:pt x="1133" y="330"/>
                  </a:lnTo>
                  <a:lnTo>
                    <a:pt x="1120" y="315"/>
                  </a:lnTo>
                  <a:lnTo>
                    <a:pt x="1113" y="299"/>
                  </a:lnTo>
                  <a:lnTo>
                    <a:pt x="1110" y="279"/>
                  </a:lnTo>
                  <a:lnTo>
                    <a:pt x="1110" y="153"/>
                  </a:lnTo>
                  <a:lnTo>
                    <a:pt x="1109" y="150"/>
                  </a:lnTo>
                  <a:lnTo>
                    <a:pt x="1108" y="147"/>
                  </a:lnTo>
                  <a:lnTo>
                    <a:pt x="1105" y="145"/>
                  </a:lnTo>
                  <a:lnTo>
                    <a:pt x="1102" y="143"/>
                  </a:lnTo>
                  <a:lnTo>
                    <a:pt x="1099" y="141"/>
                  </a:lnTo>
                  <a:lnTo>
                    <a:pt x="962" y="141"/>
                  </a:lnTo>
                  <a:close/>
                  <a:moveTo>
                    <a:pt x="961" y="0"/>
                  </a:moveTo>
                  <a:lnTo>
                    <a:pt x="1098" y="0"/>
                  </a:lnTo>
                  <a:lnTo>
                    <a:pt x="1128" y="3"/>
                  </a:lnTo>
                  <a:lnTo>
                    <a:pt x="1157" y="12"/>
                  </a:lnTo>
                  <a:lnTo>
                    <a:pt x="1183" y="26"/>
                  </a:lnTo>
                  <a:lnTo>
                    <a:pt x="1205" y="45"/>
                  </a:lnTo>
                  <a:lnTo>
                    <a:pt x="1224" y="67"/>
                  </a:lnTo>
                  <a:lnTo>
                    <a:pt x="1238" y="93"/>
                  </a:lnTo>
                  <a:lnTo>
                    <a:pt x="1246" y="121"/>
                  </a:lnTo>
                  <a:lnTo>
                    <a:pt x="1250" y="152"/>
                  </a:lnTo>
                  <a:lnTo>
                    <a:pt x="1250" y="223"/>
                  </a:lnTo>
                  <a:lnTo>
                    <a:pt x="1300" y="237"/>
                  </a:lnTo>
                  <a:lnTo>
                    <a:pt x="1350" y="256"/>
                  </a:lnTo>
                  <a:lnTo>
                    <a:pt x="1398" y="279"/>
                  </a:lnTo>
                  <a:lnTo>
                    <a:pt x="1445" y="303"/>
                  </a:lnTo>
                  <a:lnTo>
                    <a:pt x="1494" y="253"/>
                  </a:lnTo>
                  <a:lnTo>
                    <a:pt x="1512" y="237"/>
                  </a:lnTo>
                  <a:lnTo>
                    <a:pt x="1532" y="225"/>
                  </a:lnTo>
                  <a:lnTo>
                    <a:pt x="1554" y="216"/>
                  </a:lnTo>
                  <a:lnTo>
                    <a:pt x="1578" y="211"/>
                  </a:lnTo>
                  <a:lnTo>
                    <a:pt x="1602" y="209"/>
                  </a:lnTo>
                  <a:lnTo>
                    <a:pt x="1631" y="212"/>
                  </a:lnTo>
                  <a:lnTo>
                    <a:pt x="1660" y="221"/>
                  </a:lnTo>
                  <a:lnTo>
                    <a:pt x="1686" y="234"/>
                  </a:lnTo>
                  <a:lnTo>
                    <a:pt x="1708" y="253"/>
                  </a:lnTo>
                  <a:lnTo>
                    <a:pt x="1805" y="350"/>
                  </a:lnTo>
                  <a:lnTo>
                    <a:pt x="1821" y="368"/>
                  </a:lnTo>
                  <a:lnTo>
                    <a:pt x="1834" y="388"/>
                  </a:lnTo>
                  <a:lnTo>
                    <a:pt x="1842" y="410"/>
                  </a:lnTo>
                  <a:lnTo>
                    <a:pt x="1849" y="433"/>
                  </a:lnTo>
                  <a:lnTo>
                    <a:pt x="1850" y="457"/>
                  </a:lnTo>
                  <a:lnTo>
                    <a:pt x="1848" y="487"/>
                  </a:lnTo>
                  <a:lnTo>
                    <a:pt x="1838" y="516"/>
                  </a:lnTo>
                  <a:lnTo>
                    <a:pt x="1824" y="541"/>
                  </a:lnTo>
                  <a:lnTo>
                    <a:pt x="1805" y="564"/>
                  </a:lnTo>
                  <a:lnTo>
                    <a:pt x="1756" y="614"/>
                  </a:lnTo>
                  <a:lnTo>
                    <a:pt x="1781" y="661"/>
                  </a:lnTo>
                  <a:lnTo>
                    <a:pt x="1802" y="709"/>
                  </a:lnTo>
                  <a:lnTo>
                    <a:pt x="1821" y="758"/>
                  </a:lnTo>
                  <a:lnTo>
                    <a:pt x="1837" y="809"/>
                  </a:lnTo>
                  <a:lnTo>
                    <a:pt x="1907" y="809"/>
                  </a:lnTo>
                  <a:lnTo>
                    <a:pt x="1937" y="812"/>
                  </a:lnTo>
                  <a:lnTo>
                    <a:pt x="1966" y="820"/>
                  </a:lnTo>
                  <a:lnTo>
                    <a:pt x="1992" y="835"/>
                  </a:lnTo>
                  <a:lnTo>
                    <a:pt x="2014" y="853"/>
                  </a:lnTo>
                  <a:lnTo>
                    <a:pt x="2033" y="875"/>
                  </a:lnTo>
                  <a:lnTo>
                    <a:pt x="2047" y="901"/>
                  </a:lnTo>
                  <a:lnTo>
                    <a:pt x="2055" y="930"/>
                  </a:lnTo>
                  <a:lnTo>
                    <a:pt x="2058" y="960"/>
                  </a:lnTo>
                  <a:lnTo>
                    <a:pt x="2058" y="1097"/>
                  </a:lnTo>
                  <a:lnTo>
                    <a:pt x="2055" y="1128"/>
                  </a:lnTo>
                  <a:lnTo>
                    <a:pt x="2047" y="1156"/>
                  </a:lnTo>
                  <a:lnTo>
                    <a:pt x="2033" y="1182"/>
                  </a:lnTo>
                  <a:lnTo>
                    <a:pt x="2014" y="1205"/>
                  </a:lnTo>
                  <a:lnTo>
                    <a:pt x="1992" y="1223"/>
                  </a:lnTo>
                  <a:lnTo>
                    <a:pt x="1966" y="1238"/>
                  </a:lnTo>
                  <a:lnTo>
                    <a:pt x="1937" y="1246"/>
                  </a:lnTo>
                  <a:lnTo>
                    <a:pt x="1907" y="1249"/>
                  </a:lnTo>
                  <a:lnTo>
                    <a:pt x="1837" y="1249"/>
                  </a:lnTo>
                  <a:lnTo>
                    <a:pt x="1821" y="1300"/>
                  </a:lnTo>
                  <a:lnTo>
                    <a:pt x="1802" y="1349"/>
                  </a:lnTo>
                  <a:lnTo>
                    <a:pt x="1781" y="1397"/>
                  </a:lnTo>
                  <a:lnTo>
                    <a:pt x="1756" y="1444"/>
                  </a:lnTo>
                  <a:lnTo>
                    <a:pt x="1805" y="1494"/>
                  </a:lnTo>
                  <a:lnTo>
                    <a:pt x="1821" y="1512"/>
                  </a:lnTo>
                  <a:lnTo>
                    <a:pt x="1834" y="1532"/>
                  </a:lnTo>
                  <a:lnTo>
                    <a:pt x="1842" y="1554"/>
                  </a:lnTo>
                  <a:lnTo>
                    <a:pt x="1849" y="1577"/>
                  </a:lnTo>
                  <a:lnTo>
                    <a:pt x="1850" y="1600"/>
                  </a:lnTo>
                  <a:lnTo>
                    <a:pt x="1848" y="1631"/>
                  </a:lnTo>
                  <a:lnTo>
                    <a:pt x="1838" y="1659"/>
                  </a:lnTo>
                  <a:lnTo>
                    <a:pt x="1824" y="1684"/>
                  </a:lnTo>
                  <a:lnTo>
                    <a:pt x="1805" y="1708"/>
                  </a:lnTo>
                  <a:lnTo>
                    <a:pt x="1708" y="1805"/>
                  </a:lnTo>
                  <a:lnTo>
                    <a:pt x="1690" y="1820"/>
                  </a:lnTo>
                  <a:lnTo>
                    <a:pt x="1670" y="1833"/>
                  </a:lnTo>
                  <a:lnTo>
                    <a:pt x="1648" y="1841"/>
                  </a:lnTo>
                  <a:lnTo>
                    <a:pt x="1625" y="1847"/>
                  </a:lnTo>
                  <a:lnTo>
                    <a:pt x="1602" y="1849"/>
                  </a:lnTo>
                  <a:lnTo>
                    <a:pt x="1571" y="1846"/>
                  </a:lnTo>
                  <a:lnTo>
                    <a:pt x="1544" y="1837"/>
                  </a:lnTo>
                  <a:lnTo>
                    <a:pt x="1517" y="1824"/>
                  </a:lnTo>
                  <a:lnTo>
                    <a:pt x="1494" y="1805"/>
                  </a:lnTo>
                  <a:lnTo>
                    <a:pt x="1445" y="1755"/>
                  </a:lnTo>
                  <a:lnTo>
                    <a:pt x="1398" y="1779"/>
                  </a:lnTo>
                  <a:lnTo>
                    <a:pt x="1350" y="1801"/>
                  </a:lnTo>
                  <a:lnTo>
                    <a:pt x="1300" y="1820"/>
                  </a:lnTo>
                  <a:lnTo>
                    <a:pt x="1250" y="1835"/>
                  </a:lnTo>
                  <a:lnTo>
                    <a:pt x="1250" y="1906"/>
                  </a:lnTo>
                  <a:lnTo>
                    <a:pt x="1246" y="1936"/>
                  </a:lnTo>
                  <a:lnTo>
                    <a:pt x="1238" y="1965"/>
                  </a:lnTo>
                  <a:lnTo>
                    <a:pt x="1224" y="1991"/>
                  </a:lnTo>
                  <a:lnTo>
                    <a:pt x="1205" y="2013"/>
                  </a:lnTo>
                  <a:lnTo>
                    <a:pt x="1183" y="2032"/>
                  </a:lnTo>
                  <a:lnTo>
                    <a:pt x="1157" y="2046"/>
                  </a:lnTo>
                  <a:lnTo>
                    <a:pt x="1128" y="2054"/>
                  </a:lnTo>
                  <a:lnTo>
                    <a:pt x="1098" y="2058"/>
                  </a:lnTo>
                  <a:lnTo>
                    <a:pt x="961" y="2058"/>
                  </a:lnTo>
                  <a:lnTo>
                    <a:pt x="930" y="2054"/>
                  </a:lnTo>
                  <a:lnTo>
                    <a:pt x="903" y="2046"/>
                  </a:lnTo>
                  <a:lnTo>
                    <a:pt x="876" y="2032"/>
                  </a:lnTo>
                  <a:lnTo>
                    <a:pt x="854" y="2013"/>
                  </a:lnTo>
                  <a:lnTo>
                    <a:pt x="835" y="1991"/>
                  </a:lnTo>
                  <a:lnTo>
                    <a:pt x="821" y="1965"/>
                  </a:lnTo>
                  <a:lnTo>
                    <a:pt x="812" y="1936"/>
                  </a:lnTo>
                  <a:lnTo>
                    <a:pt x="809" y="1906"/>
                  </a:lnTo>
                  <a:lnTo>
                    <a:pt x="809" y="1835"/>
                  </a:lnTo>
                  <a:lnTo>
                    <a:pt x="758" y="1820"/>
                  </a:lnTo>
                  <a:lnTo>
                    <a:pt x="709" y="1801"/>
                  </a:lnTo>
                  <a:lnTo>
                    <a:pt x="661" y="1779"/>
                  </a:lnTo>
                  <a:lnTo>
                    <a:pt x="615" y="1755"/>
                  </a:lnTo>
                  <a:lnTo>
                    <a:pt x="564" y="1805"/>
                  </a:lnTo>
                  <a:lnTo>
                    <a:pt x="546" y="1820"/>
                  </a:lnTo>
                  <a:lnTo>
                    <a:pt x="526" y="1833"/>
                  </a:lnTo>
                  <a:lnTo>
                    <a:pt x="504" y="1841"/>
                  </a:lnTo>
                  <a:lnTo>
                    <a:pt x="481" y="1847"/>
                  </a:lnTo>
                  <a:lnTo>
                    <a:pt x="458" y="1849"/>
                  </a:lnTo>
                  <a:lnTo>
                    <a:pt x="427" y="1846"/>
                  </a:lnTo>
                  <a:lnTo>
                    <a:pt x="400" y="1837"/>
                  </a:lnTo>
                  <a:lnTo>
                    <a:pt x="373" y="1824"/>
                  </a:lnTo>
                  <a:lnTo>
                    <a:pt x="350" y="1805"/>
                  </a:lnTo>
                  <a:lnTo>
                    <a:pt x="253" y="1708"/>
                  </a:lnTo>
                  <a:lnTo>
                    <a:pt x="236" y="1687"/>
                  </a:lnTo>
                  <a:lnTo>
                    <a:pt x="223" y="1663"/>
                  </a:lnTo>
                  <a:lnTo>
                    <a:pt x="214" y="1639"/>
                  </a:lnTo>
                  <a:lnTo>
                    <a:pt x="210" y="1614"/>
                  </a:lnTo>
                  <a:lnTo>
                    <a:pt x="210" y="1587"/>
                  </a:lnTo>
                  <a:lnTo>
                    <a:pt x="214" y="1562"/>
                  </a:lnTo>
                  <a:lnTo>
                    <a:pt x="223" y="1538"/>
                  </a:lnTo>
                  <a:lnTo>
                    <a:pt x="236" y="1515"/>
                  </a:lnTo>
                  <a:lnTo>
                    <a:pt x="253" y="1494"/>
                  </a:lnTo>
                  <a:lnTo>
                    <a:pt x="304" y="1444"/>
                  </a:lnTo>
                  <a:lnTo>
                    <a:pt x="278" y="1397"/>
                  </a:lnTo>
                  <a:lnTo>
                    <a:pt x="256" y="1349"/>
                  </a:lnTo>
                  <a:lnTo>
                    <a:pt x="237" y="1300"/>
                  </a:lnTo>
                  <a:lnTo>
                    <a:pt x="223" y="1249"/>
                  </a:lnTo>
                  <a:lnTo>
                    <a:pt x="152" y="1249"/>
                  </a:lnTo>
                  <a:lnTo>
                    <a:pt x="121" y="1246"/>
                  </a:lnTo>
                  <a:lnTo>
                    <a:pt x="93" y="1238"/>
                  </a:lnTo>
                  <a:lnTo>
                    <a:pt x="67" y="1223"/>
                  </a:lnTo>
                  <a:lnTo>
                    <a:pt x="44" y="1205"/>
                  </a:lnTo>
                  <a:lnTo>
                    <a:pt x="26" y="1182"/>
                  </a:lnTo>
                  <a:lnTo>
                    <a:pt x="12" y="1156"/>
                  </a:lnTo>
                  <a:lnTo>
                    <a:pt x="3" y="1128"/>
                  </a:lnTo>
                  <a:lnTo>
                    <a:pt x="0" y="1097"/>
                  </a:lnTo>
                  <a:lnTo>
                    <a:pt x="0" y="960"/>
                  </a:lnTo>
                  <a:lnTo>
                    <a:pt x="3" y="930"/>
                  </a:lnTo>
                  <a:lnTo>
                    <a:pt x="12" y="901"/>
                  </a:lnTo>
                  <a:lnTo>
                    <a:pt x="26" y="875"/>
                  </a:lnTo>
                  <a:lnTo>
                    <a:pt x="44" y="853"/>
                  </a:lnTo>
                  <a:lnTo>
                    <a:pt x="67" y="835"/>
                  </a:lnTo>
                  <a:lnTo>
                    <a:pt x="93" y="820"/>
                  </a:lnTo>
                  <a:lnTo>
                    <a:pt x="121" y="812"/>
                  </a:lnTo>
                  <a:lnTo>
                    <a:pt x="152" y="809"/>
                  </a:lnTo>
                  <a:lnTo>
                    <a:pt x="223" y="809"/>
                  </a:lnTo>
                  <a:lnTo>
                    <a:pt x="237" y="758"/>
                  </a:lnTo>
                  <a:lnTo>
                    <a:pt x="256" y="709"/>
                  </a:lnTo>
                  <a:lnTo>
                    <a:pt x="278" y="661"/>
                  </a:lnTo>
                  <a:lnTo>
                    <a:pt x="304" y="614"/>
                  </a:lnTo>
                  <a:lnTo>
                    <a:pt x="253" y="564"/>
                  </a:lnTo>
                  <a:lnTo>
                    <a:pt x="236" y="543"/>
                  </a:lnTo>
                  <a:lnTo>
                    <a:pt x="223" y="520"/>
                  </a:lnTo>
                  <a:lnTo>
                    <a:pt x="214" y="496"/>
                  </a:lnTo>
                  <a:lnTo>
                    <a:pt x="210" y="470"/>
                  </a:lnTo>
                  <a:lnTo>
                    <a:pt x="210" y="444"/>
                  </a:lnTo>
                  <a:lnTo>
                    <a:pt x="214" y="419"/>
                  </a:lnTo>
                  <a:lnTo>
                    <a:pt x="223" y="394"/>
                  </a:lnTo>
                  <a:lnTo>
                    <a:pt x="236" y="371"/>
                  </a:lnTo>
                  <a:lnTo>
                    <a:pt x="253" y="350"/>
                  </a:lnTo>
                  <a:lnTo>
                    <a:pt x="350" y="253"/>
                  </a:lnTo>
                  <a:lnTo>
                    <a:pt x="368" y="237"/>
                  </a:lnTo>
                  <a:lnTo>
                    <a:pt x="388" y="225"/>
                  </a:lnTo>
                  <a:lnTo>
                    <a:pt x="410" y="216"/>
                  </a:lnTo>
                  <a:lnTo>
                    <a:pt x="433" y="211"/>
                  </a:lnTo>
                  <a:lnTo>
                    <a:pt x="458" y="209"/>
                  </a:lnTo>
                  <a:lnTo>
                    <a:pt x="487" y="212"/>
                  </a:lnTo>
                  <a:lnTo>
                    <a:pt x="516" y="221"/>
                  </a:lnTo>
                  <a:lnTo>
                    <a:pt x="542" y="234"/>
                  </a:lnTo>
                  <a:lnTo>
                    <a:pt x="564" y="253"/>
                  </a:lnTo>
                  <a:lnTo>
                    <a:pt x="615" y="303"/>
                  </a:lnTo>
                  <a:lnTo>
                    <a:pt x="661" y="279"/>
                  </a:lnTo>
                  <a:lnTo>
                    <a:pt x="709" y="256"/>
                  </a:lnTo>
                  <a:lnTo>
                    <a:pt x="758" y="237"/>
                  </a:lnTo>
                  <a:lnTo>
                    <a:pt x="809" y="223"/>
                  </a:lnTo>
                  <a:lnTo>
                    <a:pt x="809" y="152"/>
                  </a:lnTo>
                  <a:lnTo>
                    <a:pt x="812" y="121"/>
                  </a:lnTo>
                  <a:lnTo>
                    <a:pt x="820" y="93"/>
                  </a:lnTo>
                  <a:lnTo>
                    <a:pt x="835" y="67"/>
                  </a:lnTo>
                  <a:lnTo>
                    <a:pt x="853" y="45"/>
                  </a:lnTo>
                  <a:lnTo>
                    <a:pt x="876" y="26"/>
                  </a:lnTo>
                  <a:lnTo>
                    <a:pt x="902" y="12"/>
                  </a:lnTo>
                  <a:lnTo>
                    <a:pt x="930" y="3"/>
                  </a:lnTo>
                  <a:lnTo>
                    <a:pt x="9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7" name="Freeform 245">
              <a:extLst>
                <a:ext uri="{FF2B5EF4-FFF2-40B4-BE49-F238E27FC236}">
                  <a16:creationId xmlns:a16="http://schemas.microsoft.com/office/drawing/2014/main" xmlns="" id="{DCEBC43F-6C51-48F3-A3F2-D2D5884FF47B}"/>
                </a:ext>
              </a:extLst>
            </p:cNvPr>
            <p:cNvSpPr>
              <a:spLocks noEditPoints="1"/>
            </p:cNvSpPr>
            <p:nvPr/>
          </p:nvSpPr>
          <p:spPr bwMode="auto">
            <a:xfrm>
              <a:off x="4452938" y="3783013"/>
              <a:ext cx="133350" cy="131763"/>
            </a:xfrm>
            <a:custGeom>
              <a:avLst/>
              <a:gdLst>
                <a:gd name="T0" fmla="*/ 376 w 834"/>
                <a:gd name="T1" fmla="*/ 143 h 834"/>
                <a:gd name="T2" fmla="*/ 300 w 834"/>
                <a:gd name="T3" fmla="*/ 166 h 834"/>
                <a:gd name="T4" fmla="*/ 235 w 834"/>
                <a:gd name="T5" fmla="*/ 208 h 834"/>
                <a:gd name="T6" fmla="*/ 184 w 834"/>
                <a:gd name="T7" fmla="*/ 266 h 834"/>
                <a:gd name="T8" fmla="*/ 152 w 834"/>
                <a:gd name="T9" fmla="*/ 337 h 834"/>
                <a:gd name="T10" fmla="*/ 140 w 834"/>
                <a:gd name="T11" fmla="*/ 417 h 834"/>
                <a:gd name="T12" fmla="*/ 152 w 834"/>
                <a:gd name="T13" fmla="*/ 497 h 834"/>
                <a:gd name="T14" fmla="*/ 184 w 834"/>
                <a:gd name="T15" fmla="*/ 568 h 834"/>
                <a:gd name="T16" fmla="*/ 235 w 834"/>
                <a:gd name="T17" fmla="*/ 626 h 834"/>
                <a:gd name="T18" fmla="*/ 300 w 834"/>
                <a:gd name="T19" fmla="*/ 668 h 834"/>
                <a:gd name="T20" fmla="*/ 376 w 834"/>
                <a:gd name="T21" fmla="*/ 691 h 834"/>
                <a:gd name="T22" fmla="*/ 457 w 834"/>
                <a:gd name="T23" fmla="*/ 691 h 834"/>
                <a:gd name="T24" fmla="*/ 533 w 834"/>
                <a:gd name="T25" fmla="*/ 668 h 834"/>
                <a:gd name="T26" fmla="*/ 599 w 834"/>
                <a:gd name="T27" fmla="*/ 626 h 834"/>
                <a:gd name="T28" fmla="*/ 649 w 834"/>
                <a:gd name="T29" fmla="*/ 568 h 834"/>
                <a:gd name="T30" fmla="*/ 682 w 834"/>
                <a:gd name="T31" fmla="*/ 497 h 834"/>
                <a:gd name="T32" fmla="*/ 694 w 834"/>
                <a:gd name="T33" fmla="*/ 417 h 834"/>
                <a:gd name="T34" fmla="*/ 682 w 834"/>
                <a:gd name="T35" fmla="*/ 337 h 834"/>
                <a:gd name="T36" fmla="*/ 649 w 834"/>
                <a:gd name="T37" fmla="*/ 266 h 834"/>
                <a:gd name="T38" fmla="*/ 599 w 834"/>
                <a:gd name="T39" fmla="*/ 208 h 834"/>
                <a:gd name="T40" fmla="*/ 533 w 834"/>
                <a:gd name="T41" fmla="*/ 166 h 834"/>
                <a:gd name="T42" fmla="*/ 457 w 834"/>
                <a:gd name="T43" fmla="*/ 143 h 834"/>
                <a:gd name="T44" fmla="*/ 416 w 834"/>
                <a:gd name="T45" fmla="*/ 0 h 834"/>
                <a:gd name="T46" fmla="*/ 519 w 834"/>
                <a:gd name="T47" fmla="*/ 12 h 834"/>
                <a:gd name="T48" fmla="*/ 612 w 834"/>
                <a:gd name="T49" fmla="*/ 48 h 834"/>
                <a:gd name="T50" fmla="*/ 694 w 834"/>
                <a:gd name="T51" fmla="*/ 105 h 834"/>
                <a:gd name="T52" fmla="*/ 759 w 834"/>
                <a:gd name="T53" fmla="*/ 179 h 834"/>
                <a:gd name="T54" fmla="*/ 805 w 834"/>
                <a:gd name="T55" fmla="*/ 266 h 834"/>
                <a:gd name="T56" fmla="*/ 831 w 834"/>
                <a:gd name="T57" fmla="*/ 364 h 834"/>
                <a:gd name="T58" fmla="*/ 831 w 834"/>
                <a:gd name="T59" fmla="*/ 470 h 834"/>
                <a:gd name="T60" fmla="*/ 805 w 834"/>
                <a:gd name="T61" fmla="*/ 568 h 834"/>
                <a:gd name="T62" fmla="*/ 759 w 834"/>
                <a:gd name="T63" fmla="*/ 655 h 834"/>
                <a:gd name="T64" fmla="*/ 694 w 834"/>
                <a:gd name="T65" fmla="*/ 729 h 834"/>
                <a:gd name="T66" fmla="*/ 612 w 834"/>
                <a:gd name="T67" fmla="*/ 785 h 834"/>
                <a:gd name="T68" fmla="*/ 520 w 834"/>
                <a:gd name="T69" fmla="*/ 822 h 834"/>
                <a:gd name="T70" fmla="*/ 417 w 834"/>
                <a:gd name="T71" fmla="*/ 834 h 834"/>
                <a:gd name="T72" fmla="*/ 314 w 834"/>
                <a:gd name="T73" fmla="*/ 822 h 834"/>
                <a:gd name="T74" fmla="*/ 221 w 834"/>
                <a:gd name="T75" fmla="*/ 785 h 834"/>
                <a:gd name="T76" fmla="*/ 140 w 834"/>
                <a:gd name="T77" fmla="*/ 729 h 834"/>
                <a:gd name="T78" fmla="*/ 75 w 834"/>
                <a:gd name="T79" fmla="*/ 655 h 834"/>
                <a:gd name="T80" fmla="*/ 27 w 834"/>
                <a:gd name="T81" fmla="*/ 568 h 834"/>
                <a:gd name="T82" fmla="*/ 3 w 834"/>
                <a:gd name="T83" fmla="*/ 470 h 834"/>
                <a:gd name="T84" fmla="*/ 3 w 834"/>
                <a:gd name="T85" fmla="*/ 364 h 834"/>
                <a:gd name="T86" fmla="*/ 27 w 834"/>
                <a:gd name="T87" fmla="*/ 266 h 834"/>
                <a:gd name="T88" fmla="*/ 74 w 834"/>
                <a:gd name="T89" fmla="*/ 179 h 834"/>
                <a:gd name="T90" fmla="*/ 139 w 834"/>
                <a:gd name="T91" fmla="*/ 105 h 834"/>
                <a:gd name="T92" fmla="*/ 220 w 834"/>
                <a:gd name="T93" fmla="*/ 48 h 834"/>
                <a:gd name="T94" fmla="*/ 314 w 834"/>
                <a:gd name="T95" fmla="*/ 12 h 834"/>
                <a:gd name="T96" fmla="*/ 416 w 834"/>
                <a:gd name="T97"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34" h="834">
                  <a:moveTo>
                    <a:pt x="417" y="140"/>
                  </a:moveTo>
                  <a:lnTo>
                    <a:pt x="376" y="143"/>
                  </a:lnTo>
                  <a:lnTo>
                    <a:pt x="337" y="151"/>
                  </a:lnTo>
                  <a:lnTo>
                    <a:pt x="300" y="166"/>
                  </a:lnTo>
                  <a:lnTo>
                    <a:pt x="266" y="185"/>
                  </a:lnTo>
                  <a:lnTo>
                    <a:pt x="235" y="208"/>
                  </a:lnTo>
                  <a:lnTo>
                    <a:pt x="207" y="236"/>
                  </a:lnTo>
                  <a:lnTo>
                    <a:pt x="184" y="266"/>
                  </a:lnTo>
                  <a:lnTo>
                    <a:pt x="165" y="300"/>
                  </a:lnTo>
                  <a:lnTo>
                    <a:pt x="152" y="337"/>
                  </a:lnTo>
                  <a:lnTo>
                    <a:pt x="143" y="376"/>
                  </a:lnTo>
                  <a:lnTo>
                    <a:pt x="140" y="417"/>
                  </a:lnTo>
                  <a:lnTo>
                    <a:pt x="143" y="458"/>
                  </a:lnTo>
                  <a:lnTo>
                    <a:pt x="152" y="497"/>
                  </a:lnTo>
                  <a:lnTo>
                    <a:pt x="165" y="533"/>
                  </a:lnTo>
                  <a:lnTo>
                    <a:pt x="184" y="568"/>
                  </a:lnTo>
                  <a:lnTo>
                    <a:pt x="207" y="598"/>
                  </a:lnTo>
                  <a:lnTo>
                    <a:pt x="235" y="626"/>
                  </a:lnTo>
                  <a:lnTo>
                    <a:pt x="266" y="649"/>
                  </a:lnTo>
                  <a:lnTo>
                    <a:pt x="300" y="668"/>
                  </a:lnTo>
                  <a:lnTo>
                    <a:pt x="337" y="681"/>
                  </a:lnTo>
                  <a:lnTo>
                    <a:pt x="376" y="691"/>
                  </a:lnTo>
                  <a:lnTo>
                    <a:pt x="417" y="694"/>
                  </a:lnTo>
                  <a:lnTo>
                    <a:pt x="457" y="691"/>
                  </a:lnTo>
                  <a:lnTo>
                    <a:pt x="496" y="681"/>
                  </a:lnTo>
                  <a:lnTo>
                    <a:pt x="533" y="668"/>
                  </a:lnTo>
                  <a:lnTo>
                    <a:pt x="567" y="649"/>
                  </a:lnTo>
                  <a:lnTo>
                    <a:pt x="599" y="626"/>
                  </a:lnTo>
                  <a:lnTo>
                    <a:pt x="626" y="598"/>
                  </a:lnTo>
                  <a:lnTo>
                    <a:pt x="649" y="568"/>
                  </a:lnTo>
                  <a:lnTo>
                    <a:pt x="668" y="534"/>
                  </a:lnTo>
                  <a:lnTo>
                    <a:pt x="682" y="497"/>
                  </a:lnTo>
                  <a:lnTo>
                    <a:pt x="690" y="458"/>
                  </a:lnTo>
                  <a:lnTo>
                    <a:pt x="694" y="417"/>
                  </a:lnTo>
                  <a:lnTo>
                    <a:pt x="690" y="376"/>
                  </a:lnTo>
                  <a:lnTo>
                    <a:pt x="682" y="337"/>
                  </a:lnTo>
                  <a:lnTo>
                    <a:pt x="668" y="300"/>
                  </a:lnTo>
                  <a:lnTo>
                    <a:pt x="649" y="266"/>
                  </a:lnTo>
                  <a:lnTo>
                    <a:pt x="626" y="236"/>
                  </a:lnTo>
                  <a:lnTo>
                    <a:pt x="599" y="208"/>
                  </a:lnTo>
                  <a:lnTo>
                    <a:pt x="567" y="185"/>
                  </a:lnTo>
                  <a:lnTo>
                    <a:pt x="533" y="166"/>
                  </a:lnTo>
                  <a:lnTo>
                    <a:pt x="496" y="151"/>
                  </a:lnTo>
                  <a:lnTo>
                    <a:pt x="457" y="143"/>
                  </a:lnTo>
                  <a:lnTo>
                    <a:pt x="417" y="140"/>
                  </a:lnTo>
                  <a:close/>
                  <a:moveTo>
                    <a:pt x="416" y="0"/>
                  </a:moveTo>
                  <a:lnTo>
                    <a:pt x="468" y="3"/>
                  </a:lnTo>
                  <a:lnTo>
                    <a:pt x="519" y="12"/>
                  </a:lnTo>
                  <a:lnTo>
                    <a:pt x="567" y="28"/>
                  </a:lnTo>
                  <a:lnTo>
                    <a:pt x="612" y="48"/>
                  </a:lnTo>
                  <a:lnTo>
                    <a:pt x="655" y="74"/>
                  </a:lnTo>
                  <a:lnTo>
                    <a:pt x="694" y="105"/>
                  </a:lnTo>
                  <a:lnTo>
                    <a:pt x="728" y="140"/>
                  </a:lnTo>
                  <a:lnTo>
                    <a:pt x="759" y="179"/>
                  </a:lnTo>
                  <a:lnTo>
                    <a:pt x="784" y="221"/>
                  </a:lnTo>
                  <a:lnTo>
                    <a:pt x="805" y="266"/>
                  </a:lnTo>
                  <a:lnTo>
                    <a:pt x="821" y="315"/>
                  </a:lnTo>
                  <a:lnTo>
                    <a:pt x="831" y="364"/>
                  </a:lnTo>
                  <a:lnTo>
                    <a:pt x="834" y="417"/>
                  </a:lnTo>
                  <a:lnTo>
                    <a:pt x="831" y="470"/>
                  </a:lnTo>
                  <a:lnTo>
                    <a:pt x="821" y="519"/>
                  </a:lnTo>
                  <a:lnTo>
                    <a:pt x="805" y="568"/>
                  </a:lnTo>
                  <a:lnTo>
                    <a:pt x="785" y="613"/>
                  </a:lnTo>
                  <a:lnTo>
                    <a:pt x="759" y="655"/>
                  </a:lnTo>
                  <a:lnTo>
                    <a:pt x="728" y="694"/>
                  </a:lnTo>
                  <a:lnTo>
                    <a:pt x="694" y="729"/>
                  </a:lnTo>
                  <a:lnTo>
                    <a:pt x="655" y="759"/>
                  </a:lnTo>
                  <a:lnTo>
                    <a:pt x="612" y="785"/>
                  </a:lnTo>
                  <a:lnTo>
                    <a:pt x="567" y="806"/>
                  </a:lnTo>
                  <a:lnTo>
                    <a:pt x="520" y="822"/>
                  </a:lnTo>
                  <a:lnTo>
                    <a:pt x="469" y="831"/>
                  </a:lnTo>
                  <a:lnTo>
                    <a:pt x="417" y="834"/>
                  </a:lnTo>
                  <a:lnTo>
                    <a:pt x="365" y="831"/>
                  </a:lnTo>
                  <a:lnTo>
                    <a:pt x="314" y="822"/>
                  </a:lnTo>
                  <a:lnTo>
                    <a:pt x="266" y="806"/>
                  </a:lnTo>
                  <a:lnTo>
                    <a:pt x="221" y="785"/>
                  </a:lnTo>
                  <a:lnTo>
                    <a:pt x="179" y="759"/>
                  </a:lnTo>
                  <a:lnTo>
                    <a:pt x="140" y="729"/>
                  </a:lnTo>
                  <a:lnTo>
                    <a:pt x="105" y="694"/>
                  </a:lnTo>
                  <a:lnTo>
                    <a:pt x="75" y="655"/>
                  </a:lnTo>
                  <a:lnTo>
                    <a:pt x="48" y="613"/>
                  </a:lnTo>
                  <a:lnTo>
                    <a:pt x="27" y="568"/>
                  </a:lnTo>
                  <a:lnTo>
                    <a:pt x="12" y="519"/>
                  </a:lnTo>
                  <a:lnTo>
                    <a:pt x="3" y="470"/>
                  </a:lnTo>
                  <a:lnTo>
                    <a:pt x="0" y="417"/>
                  </a:lnTo>
                  <a:lnTo>
                    <a:pt x="3" y="364"/>
                  </a:lnTo>
                  <a:lnTo>
                    <a:pt x="12" y="315"/>
                  </a:lnTo>
                  <a:lnTo>
                    <a:pt x="27" y="266"/>
                  </a:lnTo>
                  <a:lnTo>
                    <a:pt x="48" y="221"/>
                  </a:lnTo>
                  <a:lnTo>
                    <a:pt x="74" y="179"/>
                  </a:lnTo>
                  <a:lnTo>
                    <a:pt x="104" y="140"/>
                  </a:lnTo>
                  <a:lnTo>
                    <a:pt x="139" y="105"/>
                  </a:lnTo>
                  <a:lnTo>
                    <a:pt x="178" y="74"/>
                  </a:lnTo>
                  <a:lnTo>
                    <a:pt x="220" y="48"/>
                  </a:lnTo>
                  <a:lnTo>
                    <a:pt x="265" y="28"/>
                  </a:lnTo>
                  <a:lnTo>
                    <a:pt x="314" y="12"/>
                  </a:lnTo>
                  <a:lnTo>
                    <a:pt x="364" y="3"/>
                  </a:lnTo>
                  <a:lnTo>
                    <a:pt x="4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99" name="Inhaltsplatzhalter 4">
            <a:extLst>
              <a:ext uri="{FF2B5EF4-FFF2-40B4-BE49-F238E27FC236}">
                <a16:creationId xmlns:a16="http://schemas.microsoft.com/office/drawing/2014/main" xmlns="" id="{5C77BE33-A711-4DEB-AA88-2369C539FF0C}"/>
              </a:ext>
            </a:extLst>
          </p:cNvPr>
          <p:cNvSpPr txBox="1">
            <a:spLocks/>
          </p:cNvSpPr>
          <p:nvPr/>
        </p:nvSpPr>
        <p:spPr>
          <a:xfrm>
            <a:off x="1547655" y="2168975"/>
            <a:ext cx="2438032" cy="939860"/>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127" rtl="0" eaLnBrk="1" fontAlgn="auto" latinLnBrk="0" hangingPunct="1">
              <a:lnSpc>
                <a:spcPct val="100000"/>
              </a:lnSpc>
              <a:spcBef>
                <a:spcPts val="0"/>
              </a:spcBef>
              <a:spcAft>
                <a:spcPts val="1200"/>
              </a:spcAft>
              <a:buClrTx/>
              <a:buSzTx/>
              <a:buFont typeface="Wingdings" panose="05000000000000000000" pitchFamily="2" charset="2"/>
              <a:buNone/>
              <a:tabLst/>
              <a:defRPr/>
            </a:pPr>
            <a:r>
              <a:rPr kumimoji="0" lang="zh-CN" altLang="en-US" sz="1400" b="1" i="0" u="none" strike="noStrike" kern="1200" cap="none" spc="0" normalizeH="0" baseline="0" noProof="0" dirty="0">
                <a:ln>
                  <a:noFill/>
                </a:ln>
                <a:solidFill>
                  <a:srgbClr val="0F6FC6"/>
                </a:solidFill>
                <a:effectLst/>
                <a:uLnTx/>
                <a:uFillTx/>
                <a:latin typeface="等线 Light" panose="020F0302020204030204"/>
                <a:ea typeface="等线" panose="02010600030101010101" pitchFamily="2" charset="-122"/>
                <a:cs typeface="+mn-cs"/>
              </a:rPr>
              <a:t>标题在这里</a:t>
            </a:r>
            <a:r>
              <a:rPr kumimoji="0" lang="en-US" sz="1400" b="1" i="0" u="none" strike="noStrike" kern="1200" cap="none" spc="0" normalizeH="0" baseline="0" noProof="0" dirty="0">
                <a:ln>
                  <a:noFill/>
                </a:ln>
                <a:solidFill>
                  <a:srgbClr val="0F6FC6"/>
                </a:solidFill>
                <a:effectLst/>
                <a:uLnTx/>
                <a:uFillTx/>
                <a:latin typeface="等线 Light" panose="020F0302020204030204"/>
                <a:ea typeface="+mn-ea"/>
                <a:cs typeface="+mn-cs"/>
              </a:rPr>
              <a:t/>
            </a:r>
            <a:br>
              <a:rPr kumimoji="0" lang="en-US" sz="1400" b="1" i="0" u="none" strike="noStrike" kern="1200" cap="none" spc="0" normalizeH="0" baseline="0" noProof="0" dirty="0">
                <a:ln>
                  <a:noFill/>
                </a:ln>
                <a:solidFill>
                  <a:srgbClr val="0F6FC6"/>
                </a:solidFill>
                <a:effectLst/>
                <a:uLnTx/>
                <a:uFillTx/>
                <a:latin typeface="等线 Light" panose="020F0302020204030204"/>
                <a:ea typeface="+mn-ea"/>
                <a:cs typeface="+mn-cs"/>
              </a:rPr>
            </a:br>
            <a:r>
              <a:rPr kumimoji="0" lang="en-US" sz="1400" b="1" i="0" u="none" strike="noStrike" kern="1200" cap="none" spc="0" normalizeH="0" baseline="0" noProof="0" dirty="0">
                <a:ln>
                  <a:noFill/>
                </a:ln>
                <a:solidFill>
                  <a:srgbClr val="0F6FC6"/>
                </a:solidFill>
                <a:effectLst/>
                <a:uLnTx/>
                <a:uFillTx/>
                <a:latin typeface="等线 Light" panose="020F0302020204030204"/>
                <a:ea typeface="+mn-ea"/>
                <a:cs typeface="+mn-cs"/>
              </a:rPr>
              <a:t/>
            </a:r>
            <a:br>
              <a:rPr kumimoji="0" lang="en-US" sz="1400" b="1" i="0" u="none" strike="noStrike" kern="1200" cap="none" spc="0" normalizeH="0" baseline="0" noProof="0" dirty="0">
                <a:ln>
                  <a:noFill/>
                </a:ln>
                <a:solidFill>
                  <a:srgbClr val="0F6FC6"/>
                </a:solidFill>
                <a:effectLst/>
                <a:uLnTx/>
                <a:uFillTx/>
                <a:latin typeface="等线 Light" panose="020F0302020204030204"/>
                <a:ea typeface="+mn-ea"/>
                <a:cs typeface="+mn-cs"/>
              </a:rPr>
            </a:br>
            <a:r>
              <a:rPr kumimoji="0" lang="zh-CN" altLang="en-US" sz="1100" b="0" i="0" u="none" strike="noStrike" kern="1200" cap="none" spc="0" normalizeH="0" baseline="0" noProof="0" dirty="0">
                <a:ln>
                  <a:noFill/>
                </a:ln>
                <a:solidFill>
                  <a:prstClr val="white">
                    <a:lumMod val="65000"/>
                  </a:prstClr>
                </a:solidFill>
                <a:effectLst/>
                <a:uLnTx/>
                <a:uFillTx/>
                <a:latin typeface="等线" panose="020F0502020204030204"/>
                <a:ea typeface="等线" panose="02010600030101010101" pitchFamily="2" charset="-122"/>
                <a:cs typeface="+mn-cs"/>
              </a:rPr>
              <a:t>这是一个示例文本。您只需在此处添加自己的文本和描述。此文本完全可编辑。它可以换成你自己的风格。</a:t>
            </a:r>
            <a:endParaRPr kumimoji="0" lang="en-US" sz="1100" b="0" i="0" u="none" strike="noStrike" kern="1200" cap="none" spc="0" normalizeH="0" baseline="0" noProof="0" dirty="0">
              <a:ln>
                <a:noFill/>
              </a:ln>
              <a:solidFill>
                <a:prstClr val="white">
                  <a:lumMod val="65000"/>
                </a:prstClr>
              </a:solidFill>
              <a:effectLst/>
              <a:uLnTx/>
              <a:uFillTx/>
              <a:latin typeface="等线" panose="020F0502020204030204"/>
              <a:ea typeface="+mn-ea"/>
              <a:cs typeface="+mn-cs"/>
            </a:endParaRPr>
          </a:p>
        </p:txBody>
      </p:sp>
      <p:sp>
        <p:nvSpPr>
          <p:cNvPr id="100" name="Inhaltsplatzhalter 4">
            <a:extLst>
              <a:ext uri="{FF2B5EF4-FFF2-40B4-BE49-F238E27FC236}">
                <a16:creationId xmlns:a16="http://schemas.microsoft.com/office/drawing/2014/main" xmlns="" id="{8C9BFCB0-C3AE-43C1-965F-C81AC15171FA}"/>
              </a:ext>
            </a:extLst>
          </p:cNvPr>
          <p:cNvSpPr txBox="1">
            <a:spLocks/>
          </p:cNvSpPr>
          <p:nvPr/>
        </p:nvSpPr>
        <p:spPr>
          <a:xfrm>
            <a:off x="8221505" y="2170116"/>
            <a:ext cx="2422840" cy="938719"/>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127" rtl="0" eaLnBrk="1" fontAlgn="auto" latinLnBrk="0" hangingPunct="1">
              <a:lnSpc>
                <a:spcPct val="100000"/>
              </a:lnSpc>
              <a:spcBef>
                <a:spcPts val="0"/>
              </a:spcBef>
              <a:spcAft>
                <a:spcPts val="1200"/>
              </a:spcAft>
              <a:buClrTx/>
              <a:buSzTx/>
              <a:buFont typeface="Wingdings" panose="05000000000000000000" pitchFamily="2" charset="2"/>
              <a:buNone/>
              <a:tabLst/>
              <a:defRPr/>
            </a:pPr>
            <a:r>
              <a:rPr kumimoji="0" lang="zh-CN" altLang="en-US" sz="1400" b="1" i="0" u="none" strike="noStrike" kern="1200" cap="none" spc="0" normalizeH="0" baseline="0" noProof="0" dirty="0">
                <a:ln>
                  <a:noFill/>
                </a:ln>
                <a:solidFill>
                  <a:srgbClr val="009DD9"/>
                </a:solidFill>
                <a:effectLst/>
                <a:uLnTx/>
                <a:uFillTx/>
                <a:latin typeface="等线 Light" panose="020F0302020204030204"/>
                <a:ea typeface="等线" panose="02010600030101010101" pitchFamily="2" charset="-122"/>
                <a:cs typeface="+mn-cs"/>
              </a:rPr>
              <a:t>标题在这里</a:t>
            </a:r>
            <a:r>
              <a:rPr kumimoji="0" lang="en-US" sz="1400" b="1" i="0" u="none" strike="noStrike" kern="1200" cap="none" spc="0" normalizeH="0" baseline="0" noProof="0" dirty="0">
                <a:ln>
                  <a:noFill/>
                </a:ln>
                <a:solidFill>
                  <a:srgbClr val="009DD9"/>
                </a:solidFill>
                <a:effectLst/>
                <a:uLnTx/>
                <a:uFillTx/>
                <a:latin typeface="等线 Light" panose="020F0302020204030204"/>
                <a:ea typeface="+mn-ea"/>
                <a:cs typeface="+mn-cs"/>
              </a:rPr>
              <a:t/>
            </a:r>
            <a:br>
              <a:rPr kumimoji="0" lang="en-US" sz="1400" b="1" i="0" u="none" strike="noStrike" kern="1200" cap="none" spc="0" normalizeH="0" baseline="0" noProof="0" dirty="0">
                <a:ln>
                  <a:noFill/>
                </a:ln>
                <a:solidFill>
                  <a:srgbClr val="009DD9"/>
                </a:solidFill>
                <a:effectLst/>
                <a:uLnTx/>
                <a:uFillTx/>
                <a:latin typeface="等线 Light" panose="020F0302020204030204"/>
                <a:ea typeface="+mn-ea"/>
                <a:cs typeface="+mn-cs"/>
              </a:rPr>
            </a:br>
            <a:r>
              <a:rPr kumimoji="0" lang="en-US" sz="1400" b="1" i="0" u="none" strike="noStrike" kern="1200" cap="none" spc="0" normalizeH="0" baseline="0" noProof="0" dirty="0">
                <a:ln>
                  <a:noFill/>
                </a:ln>
                <a:solidFill>
                  <a:srgbClr val="0F6FC6"/>
                </a:solidFill>
                <a:effectLst/>
                <a:uLnTx/>
                <a:uFillTx/>
                <a:latin typeface="等线 Light" panose="020F0302020204030204"/>
                <a:ea typeface="+mn-ea"/>
                <a:cs typeface="+mn-cs"/>
              </a:rPr>
              <a:t/>
            </a:r>
            <a:br>
              <a:rPr kumimoji="0" lang="en-US" sz="1400" b="1" i="0" u="none" strike="noStrike" kern="1200" cap="none" spc="0" normalizeH="0" baseline="0" noProof="0" dirty="0">
                <a:ln>
                  <a:noFill/>
                </a:ln>
                <a:solidFill>
                  <a:srgbClr val="0F6FC6"/>
                </a:solidFill>
                <a:effectLst/>
                <a:uLnTx/>
                <a:uFillTx/>
                <a:latin typeface="等线 Light" panose="020F0302020204030204"/>
                <a:ea typeface="+mn-ea"/>
                <a:cs typeface="+mn-cs"/>
              </a:rPr>
            </a:br>
            <a:r>
              <a:rPr kumimoji="0" lang="zh-CN" altLang="en-US" sz="1100" b="0" i="0" u="none" strike="noStrike" kern="1200" cap="none" spc="0" normalizeH="0" baseline="0" noProof="0" dirty="0">
                <a:ln>
                  <a:noFill/>
                </a:ln>
                <a:solidFill>
                  <a:prstClr val="white">
                    <a:lumMod val="65000"/>
                  </a:prstClr>
                </a:solidFill>
                <a:effectLst/>
                <a:uLnTx/>
                <a:uFillTx/>
                <a:latin typeface="等线" panose="020F0502020204030204"/>
                <a:ea typeface="等线" panose="02010600030101010101" pitchFamily="2" charset="-122"/>
                <a:cs typeface="+mn-cs"/>
              </a:rPr>
              <a:t>这是一个示例文本。您只需在此处添加自己的文本和描述。此文本完全可编辑。它可以换成你自己的风格</a:t>
            </a:r>
            <a:endParaRPr kumimoji="0" lang="en-US" sz="1100" b="0" i="0" u="none" strike="noStrike" kern="1200" cap="none" spc="0" normalizeH="0" baseline="0" noProof="0" dirty="0">
              <a:ln>
                <a:noFill/>
              </a:ln>
              <a:solidFill>
                <a:prstClr val="white">
                  <a:lumMod val="65000"/>
                </a:prstClr>
              </a:solidFill>
              <a:effectLst/>
              <a:uLnTx/>
              <a:uFillTx/>
              <a:latin typeface="等线" panose="020F0502020204030204"/>
              <a:ea typeface="+mn-ea"/>
              <a:cs typeface="+mn-cs"/>
            </a:endParaRPr>
          </a:p>
        </p:txBody>
      </p:sp>
      <p:sp>
        <p:nvSpPr>
          <p:cNvPr id="101" name="Inhaltsplatzhalter 4">
            <a:extLst>
              <a:ext uri="{FF2B5EF4-FFF2-40B4-BE49-F238E27FC236}">
                <a16:creationId xmlns:a16="http://schemas.microsoft.com/office/drawing/2014/main" xmlns="" id="{14450A9A-23D4-427D-A6A7-FE0A133D0316}"/>
              </a:ext>
            </a:extLst>
          </p:cNvPr>
          <p:cNvSpPr txBox="1">
            <a:spLocks/>
          </p:cNvSpPr>
          <p:nvPr/>
        </p:nvSpPr>
        <p:spPr>
          <a:xfrm>
            <a:off x="8221505" y="4979273"/>
            <a:ext cx="2422840" cy="938719"/>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127" rtl="0" eaLnBrk="1" fontAlgn="auto" latinLnBrk="0" hangingPunct="1">
              <a:lnSpc>
                <a:spcPct val="100000"/>
              </a:lnSpc>
              <a:spcBef>
                <a:spcPts val="0"/>
              </a:spcBef>
              <a:spcAft>
                <a:spcPts val="1200"/>
              </a:spcAft>
              <a:buClrTx/>
              <a:buSzTx/>
              <a:buFont typeface="Wingdings" panose="05000000000000000000" pitchFamily="2" charset="2"/>
              <a:buNone/>
              <a:tabLst/>
              <a:defRPr/>
            </a:pPr>
            <a:r>
              <a:rPr kumimoji="0" lang="zh-CN" altLang="en-US" sz="1400" b="1" i="0" u="none" strike="noStrike" kern="1200" cap="none" spc="0" normalizeH="0" baseline="0" noProof="0" dirty="0">
                <a:ln>
                  <a:noFill/>
                </a:ln>
                <a:solidFill>
                  <a:srgbClr val="0BD0D9"/>
                </a:solidFill>
                <a:effectLst/>
                <a:uLnTx/>
                <a:uFillTx/>
                <a:latin typeface="等线 Light" panose="020F0302020204030204"/>
                <a:ea typeface="等线" panose="02010600030101010101" pitchFamily="2" charset="-122"/>
                <a:cs typeface="+mn-cs"/>
              </a:rPr>
              <a:t>标题在这里</a:t>
            </a:r>
            <a:r>
              <a:rPr kumimoji="0" lang="en-US" sz="1400" b="1" i="0" u="none" strike="noStrike" kern="1200" cap="none" spc="0" normalizeH="0" baseline="0" noProof="0" dirty="0">
                <a:ln>
                  <a:noFill/>
                </a:ln>
                <a:solidFill>
                  <a:srgbClr val="0BD0D9"/>
                </a:solidFill>
                <a:effectLst/>
                <a:uLnTx/>
                <a:uFillTx/>
                <a:latin typeface="等线 Light" panose="020F0302020204030204"/>
                <a:ea typeface="+mn-ea"/>
                <a:cs typeface="+mn-cs"/>
              </a:rPr>
              <a:t/>
            </a:r>
            <a:br>
              <a:rPr kumimoji="0" lang="en-US" sz="1400" b="1" i="0" u="none" strike="noStrike" kern="1200" cap="none" spc="0" normalizeH="0" baseline="0" noProof="0" dirty="0">
                <a:ln>
                  <a:noFill/>
                </a:ln>
                <a:solidFill>
                  <a:srgbClr val="0BD0D9"/>
                </a:solidFill>
                <a:effectLst/>
                <a:uLnTx/>
                <a:uFillTx/>
                <a:latin typeface="等线 Light" panose="020F0302020204030204"/>
                <a:ea typeface="+mn-ea"/>
                <a:cs typeface="+mn-cs"/>
              </a:rPr>
            </a:br>
            <a:r>
              <a:rPr kumimoji="0" lang="en-US" sz="1400" b="1" i="0" u="none" strike="noStrike" kern="1200" cap="none" spc="0" normalizeH="0" baseline="0" noProof="0" dirty="0">
                <a:ln>
                  <a:noFill/>
                </a:ln>
                <a:solidFill>
                  <a:srgbClr val="0F6FC6"/>
                </a:solidFill>
                <a:effectLst/>
                <a:uLnTx/>
                <a:uFillTx/>
                <a:latin typeface="等线 Light" panose="020F0302020204030204"/>
                <a:ea typeface="+mn-ea"/>
                <a:cs typeface="+mn-cs"/>
              </a:rPr>
              <a:t/>
            </a:r>
            <a:br>
              <a:rPr kumimoji="0" lang="en-US" sz="1400" b="1" i="0" u="none" strike="noStrike" kern="1200" cap="none" spc="0" normalizeH="0" baseline="0" noProof="0" dirty="0">
                <a:ln>
                  <a:noFill/>
                </a:ln>
                <a:solidFill>
                  <a:srgbClr val="0F6FC6"/>
                </a:solidFill>
                <a:effectLst/>
                <a:uLnTx/>
                <a:uFillTx/>
                <a:latin typeface="等线 Light" panose="020F0302020204030204"/>
                <a:ea typeface="+mn-ea"/>
                <a:cs typeface="+mn-cs"/>
              </a:rPr>
            </a:br>
            <a:r>
              <a:rPr kumimoji="0" lang="zh-CN" altLang="en-US" sz="1100" b="0" i="0" u="none" strike="noStrike" kern="1200" cap="none" spc="0" normalizeH="0" baseline="0" noProof="0" dirty="0">
                <a:ln>
                  <a:noFill/>
                </a:ln>
                <a:solidFill>
                  <a:prstClr val="white">
                    <a:lumMod val="65000"/>
                  </a:prstClr>
                </a:solidFill>
                <a:effectLst/>
                <a:uLnTx/>
                <a:uFillTx/>
                <a:latin typeface="等线" panose="020F0502020204030204"/>
                <a:ea typeface="等线" panose="02010600030101010101" pitchFamily="2" charset="-122"/>
                <a:cs typeface="+mn-cs"/>
              </a:rPr>
              <a:t>这是一个示例文本。您只需在此处添加自己的文本和描述。此文本完全可编辑。它可以换成你自己的风格</a:t>
            </a:r>
            <a:r>
              <a:rPr kumimoji="0" lang="en-US" sz="1100" b="0" i="0" u="none" strike="noStrike" kern="1200" cap="none" spc="0" normalizeH="0" baseline="0" noProof="0" dirty="0">
                <a:ln>
                  <a:noFill/>
                </a:ln>
                <a:solidFill>
                  <a:prstClr val="white">
                    <a:lumMod val="65000"/>
                  </a:prstClr>
                </a:solidFill>
                <a:effectLst/>
                <a:uLnTx/>
                <a:uFillTx/>
                <a:latin typeface="等线" panose="020F0502020204030204"/>
                <a:ea typeface="+mn-ea"/>
                <a:cs typeface="+mn-cs"/>
              </a:rPr>
              <a:t>. </a:t>
            </a:r>
          </a:p>
        </p:txBody>
      </p:sp>
      <p:sp>
        <p:nvSpPr>
          <p:cNvPr id="102" name="Inhaltsplatzhalter 4">
            <a:extLst>
              <a:ext uri="{FF2B5EF4-FFF2-40B4-BE49-F238E27FC236}">
                <a16:creationId xmlns:a16="http://schemas.microsoft.com/office/drawing/2014/main" xmlns="" id="{2AC83419-4DA4-4976-A541-67FE61974D09}"/>
              </a:ext>
            </a:extLst>
          </p:cNvPr>
          <p:cNvSpPr txBox="1">
            <a:spLocks/>
          </p:cNvSpPr>
          <p:nvPr/>
        </p:nvSpPr>
        <p:spPr>
          <a:xfrm>
            <a:off x="1547655" y="5086995"/>
            <a:ext cx="2438032" cy="723275"/>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127" rtl="0" eaLnBrk="1" fontAlgn="auto" latinLnBrk="0" hangingPunct="1">
              <a:lnSpc>
                <a:spcPct val="100000"/>
              </a:lnSpc>
              <a:spcBef>
                <a:spcPts val="0"/>
              </a:spcBef>
              <a:spcAft>
                <a:spcPts val="1200"/>
              </a:spcAft>
              <a:buClrTx/>
              <a:buSzTx/>
              <a:buFont typeface="Wingdings" panose="05000000000000000000" pitchFamily="2" charset="2"/>
              <a:buNone/>
              <a:tabLst/>
              <a:defRPr/>
            </a:pPr>
            <a:r>
              <a:rPr kumimoji="0" lang="zh-CN" altLang="en-US" sz="1400" b="1" i="0" u="none" strike="noStrike" kern="1200" cap="none" spc="0" normalizeH="0" baseline="0" noProof="0" dirty="0">
                <a:ln>
                  <a:noFill/>
                </a:ln>
                <a:solidFill>
                  <a:srgbClr val="10CF9B"/>
                </a:solidFill>
                <a:effectLst/>
                <a:uLnTx/>
                <a:uFillTx/>
                <a:latin typeface="等线 Light" panose="020F0302020204030204"/>
                <a:ea typeface="等线" panose="02010600030101010101" pitchFamily="2" charset="-122"/>
                <a:cs typeface="+mn-cs"/>
              </a:rPr>
              <a:t>标题在这里</a:t>
            </a:r>
            <a:r>
              <a:rPr kumimoji="0" lang="en-US" sz="1400" b="1" i="0" u="none" strike="noStrike" kern="1200" cap="none" spc="0" normalizeH="0" baseline="0" noProof="0" dirty="0">
                <a:ln>
                  <a:noFill/>
                </a:ln>
                <a:solidFill>
                  <a:srgbClr val="10CF9B"/>
                </a:solidFill>
                <a:effectLst/>
                <a:uLnTx/>
                <a:uFillTx/>
                <a:latin typeface="等线 Light" panose="020F0302020204030204"/>
                <a:ea typeface="+mn-ea"/>
                <a:cs typeface="+mn-cs"/>
              </a:rPr>
              <a:t/>
            </a:r>
            <a:br>
              <a:rPr kumimoji="0" lang="en-US" sz="1400" b="1" i="0" u="none" strike="noStrike" kern="1200" cap="none" spc="0" normalizeH="0" baseline="0" noProof="0" dirty="0">
                <a:ln>
                  <a:noFill/>
                </a:ln>
                <a:solidFill>
                  <a:srgbClr val="10CF9B"/>
                </a:solidFill>
                <a:effectLst/>
                <a:uLnTx/>
                <a:uFillTx/>
                <a:latin typeface="等线 Light" panose="020F0302020204030204"/>
                <a:ea typeface="+mn-ea"/>
                <a:cs typeface="+mn-cs"/>
              </a:rPr>
            </a:br>
            <a:r>
              <a:rPr kumimoji="0" lang="zh-CN" altLang="en-US" sz="1100" b="0" i="0" u="none" strike="noStrike" kern="1200" cap="none" spc="0" normalizeH="0" baseline="0" noProof="0" dirty="0">
                <a:ln>
                  <a:noFill/>
                </a:ln>
                <a:solidFill>
                  <a:prstClr val="white">
                    <a:lumMod val="65000"/>
                  </a:prstClr>
                </a:solidFill>
                <a:effectLst/>
                <a:uLnTx/>
                <a:uFillTx/>
                <a:latin typeface="等线" panose="020F0502020204030204"/>
                <a:ea typeface="等线" panose="02010600030101010101" pitchFamily="2" charset="-122"/>
                <a:cs typeface="+mn-cs"/>
              </a:rPr>
              <a:t>这是一个示例文本。您只需在此处添加自己的文本和描述。此文本完全可编辑。它可以换成你自己的风格</a:t>
            </a:r>
            <a:r>
              <a:rPr kumimoji="0" lang="en-US" sz="1100" b="0" i="0" u="none" strike="noStrike" kern="1200" cap="none" spc="0" normalizeH="0" baseline="0" noProof="0" dirty="0">
                <a:ln>
                  <a:noFill/>
                </a:ln>
                <a:solidFill>
                  <a:prstClr val="white">
                    <a:lumMod val="65000"/>
                  </a:prstClr>
                </a:solidFill>
                <a:effectLst/>
                <a:uLnTx/>
                <a:uFillTx/>
                <a:latin typeface="等线" panose="020F0502020204030204"/>
                <a:ea typeface="+mn-ea"/>
                <a:cs typeface="+mn-cs"/>
              </a:rPr>
              <a:t>. </a:t>
            </a:r>
          </a:p>
        </p:txBody>
      </p:sp>
    </p:spTree>
    <p:extLst>
      <p:ext uri="{BB962C8B-B14F-4D97-AF65-F5344CB8AC3E}">
        <p14:creationId xmlns:p14="http://schemas.microsoft.com/office/powerpoint/2010/main" xmlns="" val="31133761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xmlns="" id="{973F5179-5AC2-4962-8A95-4D4EF80DA56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9801385" y="-114300"/>
            <a:ext cx="1301859" cy="920356"/>
          </a:xfrm>
          <a:prstGeom prst="rect">
            <a:avLst/>
          </a:prstGeom>
        </p:spPr>
      </p:pic>
      <p:pic>
        <p:nvPicPr>
          <p:cNvPr id="6" name="图片 5">
            <a:extLst>
              <a:ext uri="{FF2B5EF4-FFF2-40B4-BE49-F238E27FC236}">
                <a16:creationId xmlns:a16="http://schemas.microsoft.com/office/drawing/2014/main" xmlns="" id="{75E4382B-1E1A-4E8A-BF75-DCB74171AD1A}"/>
              </a:ext>
            </a:extLst>
          </p:cNvPr>
          <p:cNvPicPr>
            <a:picLocks noChangeAspect="1"/>
          </p:cNvPicPr>
          <p:nvPr/>
        </p:nvPicPr>
        <p:blipFill rotWithShape="1">
          <a:blip r:embed="rId3" cstate="print">
            <a:extLst>
              <a:ext uri="{28A0092B-C50C-407E-A947-70E740481C1C}">
                <a14:useLocalDpi xmlns:a14="http://schemas.microsoft.com/office/drawing/2010/main" xmlns="" val="0"/>
              </a:ext>
            </a:extLst>
          </a:blip>
          <a:srcRect b="63537"/>
          <a:stretch/>
        </p:blipFill>
        <p:spPr>
          <a:xfrm>
            <a:off x="11184164" y="217733"/>
            <a:ext cx="572339" cy="337210"/>
          </a:xfrm>
          <a:prstGeom prst="rect">
            <a:avLst/>
          </a:prstGeom>
        </p:spPr>
      </p:pic>
      <p:cxnSp>
        <p:nvCxnSpPr>
          <p:cNvPr id="7" name="直接连接符 6">
            <a:extLst>
              <a:ext uri="{FF2B5EF4-FFF2-40B4-BE49-F238E27FC236}">
                <a16:creationId xmlns:a16="http://schemas.microsoft.com/office/drawing/2014/main" xmlns="" id="{AE22D1D0-BDBD-43CE-B4D6-FF29B3B1817B}"/>
              </a:ext>
            </a:extLst>
          </p:cNvPr>
          <p:cNvCxnSpPr/>
          <p:nvPr/>
        </p:nvCxnSpPr>
        <p:spPr>
          <a:xfrm>
            <a:off x="11103244" y="225825"/>
            <a:ext cx="0" cy="24351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xmlns="" id="{8D8E5745-4D44-4ADF-A543-A515401D65D1}"/>
              </a:ext>
            </a:extLst>
          </p:cNvPr>
          <p:cNvSpPr txBox="1">
            <a:spLocks noChangeAspect="1"/>
          </p:cNvSpPr>
          <p:nvPr/>
        </p:nvSpPr>
        <p:spPr>
          <a:xfrm>
            <a:off x="2754989" y="1146181"/>
            <a:ext cx="1525651" cy="338554"/>
          </a:xfrm>
          <a:prstGeom prst="rect">
            <a:avLst/>
          </a:prstGeom>
          <a:solidFill>
            <a:srgbClr val="0BD0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lvl="0" algn="ctr">
              <a:defRPr sz="1600" b="1">
                <a:solidFill>
                  <a:srgbClr val="0A0F23"/>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0A0F23"/>
                </a:solidFill>
                <a:effectLst/>
                <a:uLnTx/>
                <a:uFillTx/>
                <a:latin typeface="微软雅黑" panose="020B0503020204020204" pitchFamily="34" charset="-122"/>
                <a:ea typeface="微软雅黑" panose="020B0503020204020204" pitchFamily="34" charset="-122"/>
                <a:cs typeface="+mn-cs"/>
              </a:rPr>
              <a:t>递进关系</a:t>
            </a:r>
          </a:p>
        </p:txBody>
      </p:sp>
      <p:sp>
        <p:nvSpPr>
          <p:cNvPr id="12" name="文本框 11">
            <a:extLst>
              <a:ext uri="{FF2B5EF4-FFF2-40B4-BE49-F238E27FC236}">
                <a16:creationId xmlns:a16="http://schemas.microsoft.com/office/drawing/2014/main" xmlns="" id="{904A9D06-40F8-4AC7-9AE3-70E3DA8CD800}"/>
              </a:ext>
            </a:extLst>
          </p:cNvPr>
          <p:cNvSpPr txBox="1">
            <a:spLocks noChangeAspect="1"/>
          </p:cNvSpPr>
          <p:nvPr/>
        </p:nvSpPr>
        <p:spPr>
          <a:xfrm>
            <a:off x="4460640" y="1146181"/>
            <a:ext cx="1525651"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2000" b="1"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循环关系</a:t>
            </a:r>
          </a:p>
        </p:txBody>
      </p:sp>
      <p:sp>
        <p:nvSpPr>
          <p:cNvPr id="16" name="文本框 15">
            <a:extLst>
              <a:ext uri="{FF2B5EF4-FFF2-40B4-BE49-F238E27FC236}">
                <a16:creationId xmlns:a16="http://schemas.microsoft.com/office/drawing/2014/main" xmlns="" id="{F45C4D8C-7A5E-4F84-8585-019BFB12D9B6}"/>
              </a:ext>
            </a:extLst>
          </p:cNvPr>
          <p:cNvSpPr txBox="1">
            <a:spLocks noChangeAspect="1"/>
          </p:cNvSpPr>
          <p:nvPr/>
        </p:nvSpPr>
        <p:spPr>
          <a:xfrm>
            <a:off x="6166291" y="1146181"/>
            <a:ext cx="1525651"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2000" b="1"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包含关系</a:t>
            </a:r>
          </a:p>
        </p:txBody>
      </p:sp>
      <p:sp>
        <p:nvSpPr>
          <p:cNvPr id="17" name="文本框 16">
            <a:extLst>
              <a:ext uri="{FF2B5EF4-FFF2-40B4-BE49-F238E27FC236}">
                <a16:creationId xmlns:a16="http://schemas.microsoft.com/office/drawing/2014/main" xmlns="" id="{1660059E-0DB3-4CCD-9F77-3E39BD054D47}"/>
              </a:ext>
            </a:extLst>
          </p:cNvPr>
          <p:cNvSpPr txBox="1">
            <a:spLocks noChangeAspect="1"/>
          </p:cNvSpPr>
          <p:nvPr/>
        </p:nvSpPr>
        <p:spPr>
          <a:xfrm>
            <a:off x="9577593" y="1146181"/>
            <a:ext cx="1525651"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2000" b="1"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等级关系</a:t>
            </a:r>
          </a:p>
        </p:txBody>
      </p:sp>
      <p:sp>
        <p:nvSpPr>
          <p:cNvPr id="18" name="文本框 17">
            <a:extLst>
              <a:ext uri="{FF2B5EF4-FFF2-40B4-BE49-F238E27FC236}">
                <a16:creationId xmlns:a16="http://schemas.microsoft.com/office/drawing/2014/main" xmlns="" id="{06061588-5B94-4F81-8385-580BE5ADD981}"/>
              </a:ext>
            </a:extLst>
          </p:cNvPr>
          <p:cNvSpPr txBox="1">
            <a:spLocks noChangeAspect="1"/>
          </p:cNvSpPr>
          <p:nvPr/>
        </p:nvSpPr>
        <p:spPr>
          <a:xfrm>
            <a:off x="7871942" y="1146181"/>
            <a:ext cx="1525651"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2000" b="1"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对比关系</a:t>
            </a:r>
          </a:p>
        </p:txBody>
      </p:sp>
      <p:sp>
        <p:nvSpPr>
          <p:cNvPr id="204" name="矩形 203">
            <a:extLst>
              <a:ext uri="{FF2B5EF4-FFF2-40B4-BE49-F238E27FC236}">
                <a16:creationId xmlns:a16="http://schemas.microsoft.com/office/drawing/2014/main" xmlns="" id="{6963F760-4ED5-48CE-81F7-3B8A9897ACB3}"/>
              </a:ext>
            </a:extLst>
          </p:cNvPr>
          <p:cNvSpPr/>
          <p:nvPr/>
        </p:nvSpPr>
        <p:spPr>
          <a:xfrm>
            <a:off x="1169884" y="1146180"/>
            <a:ext cx="1284558" cy="33855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并列关系</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3" name="Freeform 5">
            <a:extLst>
              <a:ext uri="{FF2B5EF4-FFF2-40B4-BE49-F238E27FC236}">
                <a16:creationId xmlns:a16="http://schemas.microsoft.com/office/drawing/2014/main" xmlns="" id="{D3004D43-2A4B-4D64-936C-4C082796FB5B}"/>
              </a:ext>
            </a:extLst>
          </p:cNvPr>
          <p:cNvSpPr>
            <a:spLocks/>
          </p:cNvSpPr>
          <p:nvPr/>
        </p:nvSpPr>
        <p:spPr bwMode="auto">
          <a:xfrm>
            <a:off x="4918204" y="1854558"/>
            <a:ext cx="2011487" cy="384673"/>
          </a:xfrm>
          <a:custGeom>
            <a:avLst/>
            <a:gdLst>
              <a:gd name="T0" fmla="*/ 58 w 608"/>
              <a:gd name="T1" fmla="*/ 116 h 116"/>
              <a:gd name="T2" fmla="*/ 550 w 608"/>
              <a:gd name="T3" fmla="*/ 116 h 116"/>
              <a:gd name="T4" fmla="*/ 608 w 608"/>
              <a:gd name="T5" fmla="*/ 58 h 116"/>
              <a:gd name="T6" fmla="*/ 550 w 608"/>
              <a:gd name="T7" fmla="*/ 0 h 116"/>
              <a:gd name="T8" fmla="*/ 58 w 608"/>
              <a:gd name="T9" fmla="*/ 0 h 116"/>
              <a:gd name="T10" fmla="*/ 0 w 608"/>
              <a:gd name="T11" fmla="*/ 58 h 116"/>
              <a:gd name="T12" fmla="*/ 58 w 608"/>
              <a:gd name="T13" fmla="*/ 116 h 116"/>
            </a:gdLst>
            <a:ahLst/>
            <a:cxnLst>
              <a:cxn ang="0">
                <a:pos x="T0" y="T1"/>
              </a:cxn>
              <a:cxn ang="0">
                <a:pos x="T2" y="T3"/>
              </a:cxn>
              <a:cxn ang="0">
                <a:pos x="T4" y="T5"/>
              </a:cxn>
              <a:cxn ang="0">
                <a:pos x="T6" y="T7"/>
              </a:cxn>
              <a:cxn ang="0">
                <a:pos x="T8" y="T9"/>
              </a:cxn>
              <a:cxn ang="0">
                <a:pos x="T10" y="T11"/>
              </a:cxn>
              <a:cxn ang="0">
                <a:pos x="T12" y="T13"/>
              </a:cxn>
            </a:cxnLst>
            <a:rect l="0" t="0" r="r" b="b"/>
            <a:pathLst>
              <a:path w="608" h="116">
                <a:moveTo>
                  <a:pt x="58" y="116"/>
                </a:moveTo>
                <a:cubicBezTo>
                  <a:pt x="550" y="116"/>
                  <a:pt x="550" y="116"/>
                  <a:pt x="550" y="116"/>
                </a:cubicBezTo>
                <a:cubicBezTo>
                  <a:pt x="582" y="116"/>
                  <a:pt x="608" y="90"/>
                  <a:pt x="608" y="58"/>
                </a:cubicBezTo>
                <a:cubicBezTo>
                  <a:pt x="608" y="26"/>
                  <a:pt x="582" y="0"/>
                  <a:pt x="550" y="0"/>
                </a:cubicBezTo>
                <a:cubicBezTo>
                  <a:pt x="58" y="0"/>
                  <a:pt x="58" y="0"/>
                  <a:pt x="58" y="0"/>
                </a:cubicBezTo>
                <a:cubicBezTo>
                  <a:pt x="26" y="0"/>
                  <a:pt x="0" y="26"/>
                  <a:pt x="0" y="58"/>
                </a:cubicBezTo>
                <a:cubicBezTo>
                  <a:pt x="0" y="90"/>
                  <a:pt x="26" y="116"/>
                  <a:pt x="58" y="116"/>
                </a:cubicBezTo>
                <a:close/>
              </a:path>
            </a:pathLst>
          </a:custGeom>
          <a:solidFill>
            <a:sysClr val="window" lastClr="FFFFFF">
              <a:lumMod val="85000"/>
            </a:sysClr>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等线" panose="020F0502020204030204"/>
                <a:ea typeface="+mn-ea"/>
                <a:cs typeface="+mn-cs"/>
              </a:rPr>
              <a:t>TITLE GOES HERE</a:t>
            </a:r>
          </a:p>
        </p:txBody>
      </p:sp>
      <p:sp>
        <p:nvSpPr>
          <p:cNvPr id="74" name="Freeform 7">
            <a:extLst>
              <a:ext uri="{FF2B5EF4-FFF2-40B4-BE49-F238E27FC236}">
                <a16:creationId xmlns:a16="http://schemas.microsoft.com/office/drawing/2014/main" xmlns="" id="{8BC4739A-7B6D-49C3-AD52-8C1A5E6DE87D}"/>
              </a:ext>
            </a:extLst>
          </p:cNvPr>
          <p:cNvSpPr>
            <a:spLocks/>
          </p:cNvSpPr>
          <p:nvPr/>
        </p:nvSpPr>
        <p:spPr bwMode="auto">
          <a:xfrm>
            <a:off x="2526241" y="4266104"/>
            <a:ext cx="2133183" cy="937201"/>
          </a:xfrm>
          <a:custGeom>
            <a:avLst/>
            <a:gdLst>
              <a:gd name="T0" fmla="*/ 0 w 1525"/>
              <a:gd name="T1" fmla="*/ 670 h 670"/>
              <a:gd name="T2" fmla="*/ 1190 w 1525"/>
              <a:gd name="T3" fmla="*/ 670 h 670"/>
              <a:gd name="T4" fmla="*/ 1525 w 1525"/>
              <a:gd name="T5" fmla="*/ 336 h 670"/>
              <a:gd name="T6" fmla="*/ 1190 w 1525"/>
              <a:gd name="T7" fmla="*/ 0 h 670"/>
              <a:gd name="T8" fmla="*/ 0 w 1525"/>
              <a:gd name="T9" fmla="*/ 0 h 670"/>
              <a:gd name="T10" fmla="*/ 0 w 1525"/>
              <a:gd name="T11" fmla="*/ 670 h 670"/>
              <a:gd name="T12" fmla="*/ 0 w 1525"/>
              <a:gd name="T13" fmla="*/ 670 h 670"/>
            </a:gdLst>
            <a:ahLst/>
            <a:cxnLst>
              <a:cxn ang="0">
                <a:pos x="T0" y="T1"/>
              </a:cxn>
              <a:cxn ang="0">
                <a:pos x="T2" y="T3"/>
              </a:cxn>
              <a:cxn ang="0">
                <a:pos x="T4" y="T5"/>
              </a:cxn>
              <a:cxn ang="0">
                <a:pos x="T6" y="T7"/>
              </a:cxn>
              <a:cxn ang="0">
                <a:pos x="T8" y="T9"/>
              </a:cxn>
              <a:cxn ang="0">
                <a:pos x="T10" y="T11"/>
              </a:cxn>
              <a:cxn ang="0">
                <a:pos x="T12" y="T13"/>
              </a:cxn>
            </a:cxnLst>
            <a:rect l="0" t="0" r="r" b="b"/>
            <a:pathLst>
              <a:path w="1525" h="670">
                <a:moveTo>
                  <a:pt x="0" y="670"/>
                </a:moveTo>
                <a:lnTo>
                  <a:pt x="1190" y="670"/>
                </a:lnTo>
                <a:lnTo>
                  <a:pt x="1525" y="336"/>
                </a:lnTo>
                <a:lnTo>
                  <a:pt x="1190" y="0"/>
                </a:lnTo>
                <a:lnTo>
                  <a:pt x="0" y="0"/>
                </a:lnTo>
                <a:lnTo>
                  <a:pt x="0" y="670"/>
                </a:lnTo>
                <a:lnTo>
                  <a:pt x="0" y="670"/>
                </a:lnTo>
                <a:close/>
              </a:path>
            </a:pathLst>
          </a:custGeom>
          <a:solidFill>
            <a:srgbClr val="0F6FC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75" name="Freeform 8">
            <a:extLst>
              <a:ext uri="{FF2B5EF4-FFF2-40B4-BE49-F238E27FC236}">
                <a16:creationId xmlns:a16="http://schemas.microsoft.com/office/drawing/2014/main" xmlns="" id="{83F89A0F-C4B7-48F9-B2E4-FC1B2A8811F1}"/>
              </a:ext>
            </a:extLst>
          </p:cNvPr>
          <p:cNvSpPr>
            <a:spLocks/>
          </p:cNvSpPr>
          <p:nvPr/>
        </p:nvSpPr>
        <p:spPr bwMode="auto">
          <a:xfrm>
            <a:off x="3306776" y="3775122"/>
            <a:ext cx="228006" cy="622470"/>
          </a:xfrm>
          <a:custGeom>
            <a:avLst/>
            <a:gdLst>
              <a:gd name="T0" fmla="*/ 41 w 69"/>
              <a:gd name="T1" fmla="*/ 126 h 188"/>
              <a:gd name="T2" fmla="*/ 66 w 69"/>
              <a:gd name="T3" fmla="*/ 157 h 188"/>
              <a:gd name="T4" fmla="*/ 35 w 69"/>
              <a:gd name="T5" fmla="*/ 188 h 188"/>
              <a:gd name="T6" fmla="*/ 3 w 69"/>
              <a:gd name="T7" fmla="*/ 157 h 188"/>
              <a:gd name="T8" fmla="*/ 28 w 69"/>
              <a:gd name="T9" fmla="*/ 126 h 188"/>
              <a:gd name="T10" fmla="*/ 28 w 69"/>
              <a:gd name="T11" fmla="*/ 63 h 188"/>
              <a:gd name="T12" fmla="*/ 0 w 69"/>
              <a:gd name="T13" fmla="*/ 63 h 188"/>
              <a:gd name="T14" fmla="*/ 35 w 69"/>
              <a:gd name="T15" fmla="*/ 0 h 188"/>
              <a:gd name="T16" fmla="*/ 69 w 69"/>
              <a:gd name="T17" fmla="*/ 63 h 188"/>
              <a:gd name="T18" fmla="*/ 41 w 69"/>
              <a:gd name="T19" fmla="*/ 63 h 188"/>
              <a:gd name="T20" fmla="*/ 41 w 69"/>
              <a:gd name="T21" fmla="*/ 12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188">
                <a:moveTo>
                  <a:pt x="41" y="126"/>
                </a:moveTo>
                <a:cubicBezTo>
                  <a:pt x="55" y="129"/>
                  <a:pt x="66" y="142"/>
                  <a:pt x="66" y="157"/>
                </a:cubicBezTo>
                <a:cubicBezTo>
                  <a:pt x="66" y="174"/>
                  <a:pt x="52" y="188"/>
                  <a:pt x="35" y="188"/>
                </a:cubicBezTo>
                <a:cubicBezTo>
                  <a:pt x="17" y="188"/>
                  <a:pt x="3" y="174"/>
                  <a:pt x="3" y="157"/>
                </a:cubicBezTo>
                <a:cubicBezTo>
                  <a:pt x="3" y="142"/>
                  <a:pt x="14" y="129"/>
                  <a:pt x="28" y="126"/>
                </a:cubicBezTo>
                <a:cubicBezTo>
                  <a:pt x="28" y="63"/>
                  <a:pt x="28" y="63"/>
                  <a:pt x="28" y="63"/>
                </a:cubicBezTo>
                <a:cubicBezTo>
                  <a:pt x="0" y="63"/>
                  <a:pt x="0" y="63"/>
                  <a:pt x="0" y="63"/>
                </a:cubicBezTo>
                <a:cubicBezTo>
                  <a:pt x="35" y="0"/>
                  <a:pt x="35" y="0"/>
                  <a:pt x="35" y="0"/>
                </a:cubicBezTo>
                <a:cubicBezTo>
                  <a:pt x="69" y="63"/>
                  <a:pt x="69" y="63"/>
                  <a:pt x="69" y="63"/>
                </a:cubicBezTo>
                <a:cubicBezTo>
                  <a:pt x="41" y="63"/>
                  <a:pt x="41" y="63"/>
                  <a:pt x="41" y="63"/>
                </a:cubicBezTo>
                <a:cubicBezTo>
                  <a:pt x="41" y="126"/>
                  <a:pt x="41" y="126"/>
                  <a:pt x="41" y="126"/>
                </a:cubicBezTo>
                <a:close/>
              </a:path>
            </a:pathLst>
          </a:custGeom>
          <a:solidFill>
            <a:srgbClr val="0F6FC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76" name="Freeform 9">
            <a:extLst>
              <a:ext uri="{FF2B5EF4-FFF2-40B4-BE49-F238E27FC236}">
                <a16:creationId xmlns:a16="http://schemas.microsoft.com/office/drawing/2014/main" xmlns="" id="{945B67E0-351E-4E5B-B528-EDFCC6611B0D}"/>
              </a:ext>
            </a:extLst>
          </p:cNvPr>
          <p:cNvSpPr>
            <a:spLocks/>
          </p:cNvSpPr>
          <p:nvPr/>
        </p:nvSpPr>
        <p:spPr bwMode="auto">
          <a:xfrm>
            <a:off x="4190824" y="4266104"/>
            <a:ext cx="2133183" cy="937201"/>
          </a:xfrm>
          <a:custGeom>
            <a:avLst/>
            <a:gdLst>
              <a:gd name="T0" fmla="*/ 0 w 1525"/>
              <a:gd name="T1" fmla="*/ 670 h 670"/>
              <a:gd name="T2" fmla="*/ 1189 w 1525"/>
              <a:gd name="T3" fmla="*/ 670 h 670"/>
              <a:gd name="T4" fmla="*/ 1525 w 1525"/>
              <a:gd name="T5" fmla="*/ 334 h 670"/>
              <a:gd name="T6" fmla="*/ 1189 w 1525"/>
              <a:gd name="T7" fmla="*/ 0 h 670"/>
              <a:gd name="T8" fmla="*/ 0 w 1525"/>
              <a:gd name="T9" fmla="*/ 0 h 670"/>
              <a:gd name="T10" fmla="*/ 0 w 1525"/>
              <a:gd name="T11" fmla="*/ 0 h 670"/>
              <a:gd name="T12" fmla="*/ 335 w 1525"/>
              <a:gd name="T13" fmla="*/ 336 h 670"/>
              <a:gd name="T14" fmla="*/ 0 w 1525"/>
              <a:gd name="T15" fmla="*/ 670 h 670"/>
              <a:gd name="T16" fmla="*/ 0 w 1525"/>
              <a:gd name="T17" fmla="*/ 670 h 670"/>
              <a:gd name="T18" fmla="*/ 0 w 1525"/>
              <a:gd name="T19" fmla="*/ 67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5" h="670">
                <a:moveTo>
                  <a:pt x="0" y="670"/>
                </a:moveTo>
                <a:lnTo>
                  <a:pt x="1189" y="670"/>
                </a:lnTo>
                <a:lnTo>
                  <a:pt x="1525" y="334"/>
                </a:lnTo>
                <a:lnTo>
                  <a:pt x="1189" y="0"/>
                </a:lnTo>
                <a:lnTo>
                  <a:pt x="0" y="0"/>
                </a:lnTo>
                <a:lnTo>
                  <a:pt x="0" y="0"/>
                </a:lnTo>
                <a:lnTo>
                  <a:pt x="335" y="336"/>
                </a:lnTo>
                <a:lnTo>
                  <a:pt x="0" y="670"/>
                </a:lnTo>
                <a:lnTo>
                  <a:pt x="0" y="670"/>
                </a:lnTo>
                <a:lnTo>
                  <a:pt x="0" y="670"/>
                </a:lnTo>
                <a:close/>
              </a:path>
            </a:pathLst>
          </a:custGeom>
          <a:solidFill>
            <a:srgbClr val="009DD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77" name="Freeform 10">
            <a:extLst>
              <a:ext uri="{FF2B5EF4-FFF2-40B4-BE49-F238E27FC236}">
                <a16:creationId xmlns:a16="http://schemas.microsoft.com/office/drawing/2014/main" xmlns="" id="{CA0F80CD-27F5-4E3C-BAF9-34A6C5BC9736}"/>
              </a:ext>
            </a:extLst>
          </p:cNvPr>
          <p:cNvSpPr>
            <a:spLocks/>
          </p:cNvSpPr>
          <p:nvPr/>
        </p:nvSpPr>
        <p:spPr bwMode="auto">
          <a:xfrm>
            <a:off x="4981150" y="3775122"/>
            <a:ext cx="225209" cy="622470"/>
          </a:xfrm>
          <a:custGeom>
            <a:avLst/>
            <a:gdLst>
              <a:gd name="T0" fmla="*/ 41 w 68"/>
              <a:gd name="T1" fmla="*/ 126 h 188"/>
              <a:gd name="T2" fmla="*/ 66 w 68"/>
              <a:gd name="T3" fmla="*/ 157 h 188"/>
              <a:gd name="T4" fmla="*/ 34 w 68"/>
              <a:gd name="T5" fmla="*/ 188 h 188"/>
              <a:gd name="T6" fmla="*/ 2 w 68"/>
              <a:gd name="T7" fmla="*/ 157 h 188"/>
              <a:gd name="T8" fmla="*/ 27 w 68"/>
              <a:gd name="T9" fmla="*/ 126 h 188"/>
              <a:gd name="T10" fmla="*/ 27 w 68"/>
              <a:gd name="T11" fmla="*/ 63 h 188"/>
              <a:gd name="T12" fmla="*/ 0 w 68"/>
              <a:gd name="T13" fmla="*/ 63 h 188"/>
              <a:gd name="T14" fmla="*/ 34 w 68"/>
              <a:gd name="T15" fmla="*/ 0 h 188"/>
              <a:gd name="T16" fmla="*/ 68 w 68"/>
              <a:gd name="T17" fmla="*/ 63 h 188"/>
              <a:gd name="T18" fmla="*/ 41 w 68"/>
              <a:gd name="T19" fmla="*/ 63 h 188"/>
              <a:gd name="T20" fmla="*/ 41 w 68"/>
              <a:gd name="T21" fmla="*/ 12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188">
                <a:moveTo>
                  <a:pt x="41" y="126"/>
                </a:moveTo>
                <a:cubicBezTo>
                  <a:pt x="55" y="129"/>
                  <a:pt x="66" y="142"/>
                  <a:pt x="66" y="157"/>
                </a:cubicBezTo>
                <a:cubicBezTo>
                  <a:pt x="66" y="174"/>
                  <a:pt x="51" y="188"/>
                  <a:pt x="34" y="188"/>
                </a:cubicBezTo>
                <a:cubicBezTo>
                  <a:pt x="16" y="188"/>
                  <a:pt x="2" y="174"/>
                  <a:pt x="2" y="157"/>
                </a:cubicBezTo>
                <a:cubicBezTo>
                  <a:pt x="2" y="142"/>
                  <a:pt x="13" y="129"/>
                  <a:pt x="27" y="126"/>
                </a:cubicBezTo>
                <a:cubicBezTo>
                  <a:pt x="27" y="63"/>
                  <a:pt x="27" y="63"/>
                  <a:pt x="27" y="63"/>
                </a:cubicBezTo>
                <a:cubicBezTo>
                  <a:pt x="0" y="63"/>
                  <a:pt x="0" y="63"/>
                  <a:pt x="0" y="63"/>
                </a:cubicBezTo>
                <a:cubicBezTo>
                  <a:pt x="34" y="0"/>
                  <a:pt x="34" y="0"/>
                  <a:pt x="34" y="0"/>
                </a:cubicBezTo>
                <a:cubicBezTo>
                  <a:pt x="68" y="63"/>
                  <a:pt x="68" y="63"/>
                  <a:pt x="68" y="63"/>
                </a:cubicBezTo>
                <a:cubicBezTo>
                  <a:pt x="41" y="63"/>
                  <a:pt x="41" y="63"/>
                  <a:pt x="41" y="63"/>
                </a:cubicBezTo>
                <a:cubicBezTo>
                  <a:pt x="41" y="126"/>
                  <a:pt x="41" y="126"/>
                  <a:pt x="41" y="126"/>
                </a:cubicBezTo>
                <a:close/>
              </a:path>
            </a:pathLst>
          </a:custGeom>
          <a:solidFill>
            <a:srgbClr val="009DD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78" name="Freeform 11">
            <a:extLst>
              <a:ext uri="{FF2B5EF4-FFF2-40B4-BE49-F238E27FC236}">
                <a16:creationId xmlns:a16="http://schemas.microsoft.com/office/drawing/2014/main" xmlns="" id="{6F95BD2D-A514-46EC-ACB6-0753F799D960}"/>
              </a:ext>
            </a:extLst>
          </p:cNvPr>
          <p:cNvSpPr>
            <a:spLocks/>
          </p:cNvSpPr>
          <p:nvPr/>
        </p:nvSpPr>
        <p:spPr bwMode="auto">
          <a:xfrm>
            <a:off x="5854007" y="4266104"/>
            <a:ext cx="2130386" cy="937201"/>
          </a:xfrm>
          <a:custGeom>
            <a:avLst/>
            <a:gdLst>
              <a:gd name="T0" fmla="*/ 0 w 1523"/>
              <a:gd name="T1" fmla="*/ 670 h 670"/>
              <a:gd name="T2" fmla="*/ 1190 w 1523"/>
              <a:gd name="T3" fmla="*/ 670 h 670"/>
              <a:gd name="T4" fmla="*/ 1523 w 1523"/>
              <a:gd name="T5" fmla="*/ 334 h 670"/>
              <a:gd name="T6" fmla="*/ 1190 w 1523"/>
              <a:gd name="T7" fmla="*/ 0 h 670"/>
              <a:gd name="T8" fmla="*/ 0 w 1523"/>
              <a:gd name="T9" fmla="*/ 0 h 670"/>
              <a:gd name="T10" fmla="*/ 336 w 1523"/>
              <a:gd name="T11" fmla="*/ 334 h 670"/>
              <a:gd name="T12" fmla="*/ 0 w 1523"/>
              <a:gd name="T13" fmla="*/ 670 h 670"/>
              <a:gd name="T14" fmla="*/ 0 w 1523"/>
              <a:gd name="T15" fmla="*/ 670 h 6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670">
                <a:moveTo>
                  <a:pt x="0" y="670"/>
                </a:moveTo>
                <a:lnTo>
                  <a:pt x="1190" y="670"/>
                </a:lnTo>
                <a:lnTo>
                  <a:pt x="1523" y="334"/>
                </a:lnTo>
                <a:lnTo>
                  <a:pt x="1190" y="0"/>
                </a:lnTo>
                <a:lnTo>
                  <a:pt x="0" y="0"/>
                </a:lnTo>
                <a:lnTo>
                  <a:pt x="336" y="334"/>
                </a:lnTo>
                <a:lnTo>
                  <a:pt x="0" y="670"/>
                </a:lnTo>
                <a:lnTo>
                  <a:pt x="0" y="670"/>
                </a:lnTo>
                <a:close/>
              </a:path>
            </a:pathLst>
          </a:custGeom>
          <a:solidFill>
            <a:srgbClr val="0BD0D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79" name="Freeform 12">
            <a:extLst>
              <a:ext uri="{FF2B5EF4-FFF2-40B4-BE49-F238E27FC236}">
                <a16:creationId xmlns:a16="http://schemas.microsoft.com/office/drawing/2014/main" xmlns="" id="{676F0196-6C81-480E-B870-3AE30FF7E9F9}"/>
              </a:ext>
            </a:extLst>
          </p:cNvPr>
          <p:cNvSpPr>
            <a:spLocks/>
          </p:cNvSpPr>
          <p:nvPr/>
        </p:nvSpPr>
        <p:spPr bwMode="auto">
          <a:xfrm>
            <a:off x="6658322" y="3775122"/>
            <a:ext cx="228006" cy="622470"/>
          </a:xfrm>
          <a:custGeom>
            <a:avLst/>
            <a:gdLst>
              <a:gd name="T0" fmla="*/ 69 w 69"/>
              <a:gd name="T1" fmla="*/ 63 h 188"/>
              <a:gd name="T2" fmla="*/ 41 w 69"/>
              <a:gd name="T3" fmla="*/ 63 h 188"/>
              <a:gd name="T4" fmla="*/ 41 w 69"/>
              <a:gd name="T5" fmla="*/ 126 h 188"/>
              <a:gd name="T6" fmla="*/ 66 w 69"/>
              <a:gd name="T7" fmla="*/ 157 h 188"/>
              <a:gd name="T8" fmla="*/ 35 w 69"/>
              <a:gd name="T9" fmla="*/ 188 h 188"/>
              <a:gd name="T10" fmla="*/ 3 w 69"/>
              <a:gd name="T11" fmla="*/ 157 h 188"/>
              <a:gd name="T12" fmla="*/ 28 w 69"/>
              <a:gd name="T13" fmla="*/ 126 h 188"/>
              <a:gd name="T14" fmla="*/ 28 w 69"/>
              <a:gd name="T15" fmla="*/ 63 h 188"/>
              <a:gd name="T16" fmla="*/ 0 w 69"/>
              <a:gd name="T17" fmla="*/ 63 h 188"/>
              <a:gd name="T18" fmla="*/ 35 w 69"/>
              <a:gd name="T19" fmla="*/ 0 h 188"/>
              <a:gd name="T20" fmla="*/ 69 w 69"/>
              <a:gd name="T21" fmla="*/ 6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188">
                <a:moveTo>
                  <a:pt x="69" y="63"/>
                </a:moveTo>
                <a:cubicBezTo>
                  <a:pt x="41" y="63"/>
                  <a:pt x="41" y="63"/>
                  <a:pt x="41" y="63"/>
                </a:cubicBezTo>
                <a:cubicBezTo>
                  <a:pt x="41" y="126"/>
                  <a:pt x="41" y="126"/>
                  <a:pt x="41" y="126"/>
                </a:cubicBezTo>
                <a:cubicBezTo>
                  <a:pt x="56" y="129"/>
                  <a:pt x="66" y="142"/>
                  <a:pt x="66" y="157"/>
                </a:cubicBezTo>
                <a:cubicBezTo>
                  <a:pt x="66" y="174"/>
                  <a:pt x="52" y="188"/>
                  <a:pt x="35" y="188"/>
                </a:cubicBezTo>
                <a:cubicBezTo>
                  <a:pt x="17" y="188"/>
                  <a:pt x="3" y="174"/>
                  <a:pt x="3" y="157"/>
                </a:cubicBezTo>
                <a:cubicBezTo>
                  <a:pt x="3" y="142"/>
                  <a:pt x="14" y="129"/>
                  <a:pt x="28" y="126"/>
                </a:cubicBezTo>
                <a:cubicBezTo>
                  <a:pt x="28" y="63"/>
                  <a:pt x="28" y="63"/>
                  <a:pt x="28" y="63"/>
                </a:cubicBezTo>
                <a:cubicBezTo>
                  <a:pt x="0" y="63"/>
                  <a:pt x="0" y="63"/>
                  <a:pt x="0" y="63"/>
                </a:cubicBezTo>
                <a:cubicBezTo>
                  <a:pt x="35" y="0"/>
                  <a:pt x="35" y="0"/>
                  <a:pt x="35" y="0"/>
                </a:cubicBezTo>
                <a:cubicBezTo>
                  <a:pt x="69" y="63"/>
                  <a:pt x="69" y="63"/>
                  <a:pt x="69" y="63"/>
                </a:cubicBezTo>
                <a:close/>
              </a:path>
            </a:pathLst>
          </a:custGeom>
          <a:solidFill>
            <a:srgbClr val="0BD0D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grpSp>
        <p:nvGrpSpPr>
          <p:cNvPr id="80" name="Group 31">
            <a:extLst>
              <a:ext uri="{FF2B5EF4-FFF2-40B4-BE49-F238E27FC236}">
                <a16:creationId xmlns:a16="http://schemas.microsoft.com/office/drawing/2014/main" xmlns="" id="{3EEC641D-8C06-4885-B9DB-70FE2C0CFB66}"/>
              </a:ext>
            </a:extLst>
          </p:cNvPr>
          <p:cNvGrpSpPr/>
          <p:nvPr/>
        </p:nvGrpSpPr>
        <p:grpSpPr>
          <a:xfrm>
            <a:off x="7518588" y="4266103"/>
            <a:ext cx="2576605" cy="937202"/>
            <a:chOff x="7389855" y="4250913"/>
            <a:chExt cx="2343443" cy="852393"/>
          </a:xfrm>
        </p:grpSpPr>
        <p:sp>
          <p:nvSpPr>
            <p:cNvPr id="81" name="Freeform 6">
              <a:extLst>
                <a:ext uri="{FF2B5EF4-FFF2-40B4-BE49-F238E27FC236}">
                  <a16:creationId xmlns:a16="http://schemas.microsoft.com/office/drawing/2014/main" xmlns="" id="{1BB510B3-CE46-4673-B3CF-897D8FEAE872}"/>
                </a:ext>
              </a:extLst>
            </p:cNvPr>
            <p:cNvSpPr>
              <a:spLocks/>
            </p:cNvSpPr>
            <p:nvPr/>
          </p:nvSpPr>
          <p:spPr bwMode="auto">
            <a:xfrm>
              <a:off x="9101001" y="4253458"/>
              <a:ext cx="632297" cy="849848"/>
            </a:xfrm>
            <a:custGeom>
              <a:avLst/>
              <a:gdLst>
                <a:gd name="T0" fmla="*/ 161 w 497"/>
                <a:gd name="T1" fmla="*/ 0 h 668"/>
                <a:gd name="T2" fmla="*/ 497 w 497"/>
                <a:gd name="T3" fmla="*/ 334 h 668"/>
                <a:gd name="T4" fmla="*/ 161 w 497"/>
                <a:gd name="T5" fmla="*/ 668 h 668"/>
                <a:gd name="T6" fmla="*/ 0 w 497"/>
                <a:gd name="T7" fmla="*/ 668 h 668"/>
                <a:gd name="T8" fmla="*/ 336 w 497"/>
                <a:gd name="T9" fmla="*/ 334 h 668"/>
                <a:gd name="T10" fmla="*/ 0 w 497"/>
                <a:gd name="T11" fmla="*/ 0 h 668"/>
                <a:gd name="T12" fmla="*/ 161 w 497"/>
                <a:gd name="T13" fmla="*/ 0 h 668"/>
                <a:gd name="T14" fmla="*/ 161 w 497"/>
                <a:gd name="T15" fmla="*/ 0 h 6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7" h="668">
                  <a:moveTo>
                    <a:pt x="161" y="0"/>
                  </a:moveTo>
                  <a:lnTo>
                    <a:pt x="497" y="334"/>
                  </a:lnTo>
                  <a:lnTo>
                    <a:pt x="161" y="668"/>
                  </a:lnTo>
                  <a:lnTo>
                    <a:pt x="0" y="668"/>
                  </a:lnTo>
                  <a:lnTo>
                    <a:pt x="336" y="334"/>
                  </a:lnTo>
                  <a:lnTo>
                    <a:pt x="0" y="0"/>
                  </a:lnTo>
                  <a:lnTo>
                    <a:pt x="161" y="0"/>
                  </a:lnTo>
                  <a:lnTo>
                    <a:pt x="161" y="0"/>
                  </a:lnTo>
                  <a:close/>
                </a:path>
              </a:pathLst>
            </a:custGeom>
            <a:solidFill>
              <a:srgbClr val="10CF9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82" name="Freeform 13">
              <a:extLst>
                <a:ext uri="{FF2B5EF4-FFF2-40B4-BE49-F238E27FC236}">
                  <a16:creationId xmlns:a16="http://schemas.microsoft.com/office/drawing/2014/main" xmlns="" id="{E2FB7F9F-6093-4ECC-9DD5-87785719B20E}"/>
                </a:ext>
              </a:extLst>
            </p:cNvPr>
            <p:cNvSpPr>
              <a:spLocks/>
            </p:cNvSpPr>
            <p:nvPr/>
          </p:nvSpPr>
          <p:spPr bwMode="auto">
            <a:xfrm>
              <a:off x="7389855" y="4250913"/>
              <a:ext cx="1937603" cy="852392"/>
            </a:xfrm>
            <a:custGeom>
              <a:avLst/>
              <a:gdLst>
                <a:gd name="T0" fmla="*/ 0 w 1523"/>
                <a:gd name="T1" fmla="*/ 670 h 670"/>
                <a:gd name="T2" fmla="*/ 1189 w 1523"/>
                <a:gd name="T3" fmla="*/ 670 h 670"/>
                <a:gd name="T4" fmla="*/ 1523 w 1523"/>
                <a:gd name="T5" fmla="*/ 334 h 670"/>
                <a:gd name="T6" fmla="*/ 1189 w 1523"/>
                <a:gd name="T7" fmla="*/ 0 h 670"/>
                <a:gd name="T8" fmla="*/ 0 w 1523"/>
                <a:gd name="T9" fmla="*/ 0 h 670"/>
                <a:gd name="T10" fmla="*/ 333 w 1523"/>
                <a:gd name="T11" fmla="*/ 334 h 670"/>
                <a:gd name="T12" fmla="*/ 0 w 1523"/>
                <a:gd name="T13" fmla="*/ 670 h 670"/>
                <a:gd name="T14" fmla="*/ 0 w 1523"/>
                <a:gd name="T15" fmla="*/ 670 h 6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670">
                  <a:moveTo>
                    <a:pt x="0" y="670"/>
                  </a:moveTo>
                  <a:lnTo>
                    <a:pt x="1189" y="670"/>
                  </a:lnTo>
                  <a:lnTo>
                    <a:pt x="1523" y="334"/>
                  </a:lnTo>
                  <a:lnTo>
                    <a:pt x="1189" y="0"/>
                  </a:lnTo>
                  <a:lnTo>
                    <a:pt x="0" y="0"/>
                  </a:lnTo>
                  <a:lnTo>
                    <a:pt x="333" y="334"/>
                  </a:lnTo>
                  <a:lnTo>
                    <a:pt x="0" y="670"/>
                  </a:lnTo>
                  <a:lnTo>
                    <a:pt x="0" y="670"/>
                  </a:lnTo>
                  <a:close/>
                </a:path>
              </a:pathLst>
            </a:custGeom>
            <a:solidFill>
              <a:srgbClr val="10CF9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grpSp>
      <p:sp>
        <p:nvSpPr>
          <p:cNvPr id="83" name="Freeform 14">
            <a:extLst>
              <a:ext uri="{FF2B5EF4-FFF2-40B4-BE49-F238E27FC236}">
                <a16:creationId xmlns:a16="http://schemas.microsoft.com/office/drawing/2014/main" xmlns="" id="{64DC88BB-5542-4B8B-BCB2-E0844A65EEA8}"/>
              </a:ext>
            </a:extLst>
          </p:cNvPr>
          <p:cNvSpPr>
            <a:spLocks/>
          </p:cNvSpPr>
          <p:nvPr/>
        </p:nvSpPr>
        <p:spPr bwMode="auto">
          <a:xfrm>
            <a:off x="8299123" y="3775122"/>
            <a:ext cx="228006" cy="622470"/>
          </a:xfrm>
          <a:custGeom>
            <a:avLst/>
            <a:gdLst>
              <a:gd name="T0" fmla="*/ 69 w 69"/>
              <a:gd name="T1" fmla="*/ 63 h 188"/>
              <a:gd name="T2" fmla="*/ 41 w 69"/>
              <a:gd name="T3" fmla="*/ 63 h 188"/>
              <a:gd name="T4" fmla="*/ 41 w 69"/>
              <a:gd name="T5" fmla="*/ 126 h 188"/>
              <a:gd name="T6" fmla="*/ 66 w 69"/>
              <a:gd name="T7" fmla="*/ 157 h 188"/>
              <a:gd name="T8" fmla="*/ 35 w 69"/>
              <a:gd name="T9" fmla="*/ 188 h 188"/>
              <a:gd name="T10" fmla="*/ 3 w 69"/>
              <a:gd name="T11" fmla="*/ 157 h 188"/>
              <a:gd name="T12" fmla="*/ 28 w 69"/>
              <a:gd name="T13" fmla="*/ 126 h 188"/>
              <a:gd name="T14" fmla="*/ 28 w 69"/>
              <a:gd name="T15" fmla="*/ 63 h 188"/>
              <a:gd name="T16" fmla="*/ 0 w 69"/>
              <a:gd name="T17" fmla="*/ 63 h 188"/>
              <a:gd name="T18" fmla="*/ 35 w 69"/>
              <a:gd name="T19" fmla="*/ 0 h 188"/>
              <a:gd name="T20" fmla="*/ 69 w 69"/>
              <a:gd name="T21" fmla="*/ 6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188">
                <a:moveTo>
                  <a:pt x="69" y="63"/>
                </a:moveTo>
                <a:cubicBezTo>
                  <a:pt x="41" y="63"/>
                  <a:pt x="41" y="63"/>
                  <a:pt x="41" y="63"/>
                </a:cubicBezTo>
                <a:cubicBezTo>
                  <a:pt x="41" y="126"/>
                  <a:pt x="41" y="126"/>
                  <a:pt x="41" y="126"/>
                </a:cubicBezTo>
                <a:cubicBezTo>
                  <a:pt x="56" y="129"/>
                  <a:pt x="66" y="142"/>
                  <a:pt x="66" y="157"/>
                </a:cubicBezTo>
                <a:cubicBezTo>
                  <a:pt x="66" y="174"/>
                  <a:pt x="52" y="188"/>
                  <a:pt x="35" y="188"/>
                </a:cubicBezTo>
                <a:cubicBezTo>
                  <a:pt x="17" y="188"/>
                  <a:pt x="3" y="174"/>
                  <a:pt x="3" y="157"/>
                </a:cubicBezTo>
                <a:cubicBezTo>
                  <a:pt x="3" y="142"/>
                  <a:pt x="14" y="129"/>
                  <a:pt x="28" y="126"/>
                </a:cubicBezTo>
                <a:cubicBezTo>
                  <a:pt x="28" y="63"/>
                  <a:pt x="28" y="63"/>
                  <a:pt x="28" y="63"/>
                </a:cubicBezTo>
                <a:cubicBezTo>
                  <a:pt x="0" y="63"/>
                  <a:pt x="0" y="63"/>
                  <a:pt x="0" y="63"/>
                </a:cubicBezTo>
                <a:cubicBezTo>
                  <a:pt x="35" y="0"/>
                  <a:pt x="35" y="0"/>
                  <a:pt x="35" y="0"/>
                </a:cubicBezTo>
                <a:cubicBezTo>
                  <a:pt x="69" y="63"/>
                  <a:pt x="69" y="63"/>
                  <a:pt x="69" y="63"/>
                </a:cubicBezTo>
                <a:close/>
              </a:path>
            </a:pathLst>
          </a:custGeom>
          <a:solidFill>
            <a:srgbClr val="10CF9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84" name="Freeform 15">
            <a:extLst>
              <a:ext uri="{FF2B5EF4-FFF2-40B4-BE49-F238E27FC236}">
                <a16:creationId xmlns:a16="http://schemas.microsoft.com/office/drawing/2014/main" xmlns="" id="{A78A17A1-0FF4-4610-BF73-669BC659CF81}"/>
              </a:ext>
            </a:extLst>
          </p:cNvPr>
          <p:cNvSpPr>
            <a:spLocks/>
          </p:cNvSpPr>
          <p:nvPr/>
        </p:nvSpPr>
        <p:spPr bwMode="auto">
          <a:xfrm>
            <a:off x="1467343" y="3256163"/>
            <a:ext cx="9386004" cy="1552677"/>
          </a:xfrm>
          <a:custGeom>
            <a:avLst/>
            <a:gdLst>
              <a:gd name="T0" fmla="*/ 2837 w 2837"/>
              <a:gd name="T1" fmla="*/ 419 h 469"/>
              <a:gd name="T2" fmla="*/ 2788 w 2837"/>
              <a:gd name="T3" fmla="*/ 469 h 469"/>
              <a:gd name="T4" fmla="*/ 2739 w 2837"/>
              <a:gd name="T5" fmla="*/ 419 h 469"/>
              <a:gd name="T6" fmla="*/ 2751 w 2837"/>
              <a:gd name="T7" fmla="*/ 397 h 469"/>
              <a:gd name="T8" fmla="*/ 2776 w 2837"/>
              <a:gd name="T9" fmla="*/ 422 h 469"/>
              <a:gd name="T10" fmla="*/ 2353 w 2837"/>
              <a:gd name="T11" fmla="*/ 23 h 469"/>
              <a:gd name="T12" fmla="*/ 445 w 2837"/>
              <a:gd name="T13" fmla="*/ 23 h 469"/>
              <a:gd name="T14" fmla="*/ 23 w 2837"/>
              <a:gd name="T15" fmla="*/ 409 h 469"/>
              <a:gd name="T16" fmla="*/ 10 w 2837"/>
              <a:gd name="T17" fmla="*/ 397 h 469"/>
              <a:gd name="T18" fmla="*/ 0 w 2837"/>
              <a:gd name="T19" fmla="*/ 407 h 469"/>
              <a:gd name="T20" fmla="*/ 445 w 2837"/>
              <a:gd name="T21" fmla="*/ 0 h 469"/>
              <a:gd name="T22" fmla="*/ 2353 w 2837"/>
              <a:gd name="T23" fmla="*/ 0 h 469"/>
              <a:gd name="T24" fmla="*/ 2799 w 2837"/>
              <a:gd name="T25" fmla="*/ 423 h 469"/>
              <a:gd name="T26" fmla="*/ 2825 w 2837"/>
              <a:gd name="T27" fmla="*/ 397 h 469"/>
              <a:gd name="T28" fmla="*/ 2837 w 2837"/>
              <a:gd name="T29" fmla="*/ 41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37" h="469">
                <a:moveTo>
                  <a:pt x="2837" y="419"/>
                </a:moveTo>
                <a:cubicBezTo>
                  <a:pt x="2788" y="469"/>
                  <a:pt x="2788" y="469"/>
                  <a:pt x="2788" y="469"/>
                </a:cubicBezTo>
                <a:cubicBezTo>
                  <a:pt x="2739" y="419"/>
                  <a:pt x="2739" y="419"/>
                  <a:pt x="2739" y="419"/>
                </a:cubicBezTo>
                <a:cubicBezTo>
                  <a:pt x="2751" y="397"/>
                  <a:pt x="2751" y="397"/>
                  <a:pt x="2751" y="397"/>
                </a:cubicBezTo>
                <a:cubicBezTo>
                  <a:pt x="2776" y="422"/>
                  <a:pt x="2776" y="422"/>
                  <a:pt x="2776" y="422"/>
                </a:cubicBezTo>
                <a:cubicBezTo>
                  <a:pt x="2763" y="200"/>
                  <a:pt x="2578" y="23"/>
                  <a:pt x="2353" y="23"/>
                </a:cubicBezTo>
                <a:cubicBezTo>
                  <a:pt x="1717" y="23"/>
                  <a:pt x="1081" y="23"/>
                  <a:pt x="445" y="23"/>
                </a:cubicBezTo>
                <a:cubicBezTo>
                  <a:pt x="224" y="23"/>
                  <a:pt x="42" y="194"/>
                  <a:pt x="23" y="409"/>
                </a:cubicBezTo>
                <a:cubicBezTo>
                  <a:pt x="10" y="397"/>
                  <a:pt x="10" y="397"/>
                  <a:pt x="10" y="397"/>
                </a:cubicBezTo>
                <a:cubicBezTo>
                  <a:pt x="0" y="407"/>
                  <a:pt x="0" y="407"/>
                  <a:pt x="0" y="407"/>
                </a:cubicBezTo>
                <a:cubicBezTo>
                  <a:pt x="21" y="180"/>
                  <a:pt x="213" y="0"/>
                  <a:pt x="445" y="0"/>
                </a:cubicBezTo>
                <a:cubicBezTo>
                  <a:pt x="1081" y="0"/>
                  <a:pt x="1717" y="0"/>
                  <a:pt x="2353" y="0"/>
                </a:cubicBezTo>
                <a:cubicBezTo>
                  <a:pt x="2591" y="0"/>
                  <a:pt x="2786" y="188"/>
                  <a:pt x="2799" y="423"/>
                </a:cubicBezTo>
                <a:cubicBezTo>
                  <a:pt x="2825" y="397"/>
                  <a:pt x="2825" y="397"/>
                  <a:pt x="2825" y="397"/>
                </a:cubicBezTo>
                <a:cubicBezTo>
                  <a:pt x="2837" y="419"/>
                  <a:pt x="2837" y="419"/>
                  <a:pt x="2837" y="419"/>
                </a:cubicBezTo>
                <a:close/>
              </a:path>
            </a:pathLst>
          </a:custGeom>
          <a:solidFill>
            <a:sysClr val="windowText" lastClr="000000">
              <a:lumMod val="10000"/>
              <a:lumOff val="90000"/>
            </a:sys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85" name="Freeform 16">
            <a:extLst>
              <a:ext uri="{FF2B5EF4-FFF2-40B4-BE49-F238E27FC236}">
                <a16:creationId xmlns:a16="http://schemas.microsoft.com/office/drawing/2014/main" xmlns="" id="{2203DE75-3232-42AE-B3A6-40EE873575CA}"/>
              </a:ext>
            </a:extLst>
          </p:cNvPr>
          <p:cNvSpPr>
            <a:spLocks/>
          </p:cNvSpPr>
          <p:nvPr/>
        </p:nvSpPr>
        <p:spPr bwMode="auto">
          <a:xfrm>
            <a:off x="1338653" y="4571043"/>
            <a:ext cx="1948540" cy="1642200"/>
          </a:xfrm>
          <a:custGeom>
            <a:avLst/>
            <a:gdLst>
              <a:gd name="T0" fmla="*/ 99 w 589"/>
              <a:gd name="T1" fmla="*/ 49 h 496"/>
              <a:gd name="T2" fmla="*/ 49 w 589"/>
              <a:gd name="T3" fmla="*/ 0 h 496"/>
              <a:gd name="T4" fmla="*/ 0 w 589"/>
              <a:gd name="T5" fmla="*/ 49 h 496"/>
              <a:gd name="T6" fmla="*/ 12 w 589"/>
              <a:gd name="T7" fmla="*/ 72 h 496"/>
              <a:gd name="T8" fmla="*/ 38 w 589"/>
              <a:gd name="T9" fmla="*/ 47 h 496"/>
              <a:gd name="T10" fmla="*/ 38 w 589"/>
              <a:gd name="T11" fmla="*/ 50 h 496"/>
              <a:gd name="T12" fmla="*/ 484 w 589"/>
              <a:gd name="T13" fmla="*/ 496 h 496"/>
              <a:gd name="T14" fmla="*/ 586 w 589"/>
              <a:gd name="T15" fmla="*/ 496 h 496"/>
              <a:gd name="T16" fmla="*/ 576 w 589"/>
              <a:gd name="T17" fmla="*/ 486 h 496"/>
              <a:gd name="T18" fmla="*/ 589 w 589"/>
              <a:gd name="T19" fmla="*/ 473 h 496"/>
              <a:gd name="T20" fmla="*/ 484 w 589"/>
              <a:gd name="T21" fmla="*/ 473 h 496"/>
              <a:gd name="T22" fmla="*/ 60 w 589"/>
              <a:gd name="T23" fmla="*/ 50 h 496"/>
              <a:gd name="T24" fmla="*/ 60 w 589"/>
              <a:gd name="T25" fmla="*/ 46 h 496"/>
              <a:gd name="T26" fmla="*/ 86 w 589"/>
              <a:gd name="T27" fmla="*/ 72 h 496"/>
              <a:gd name="T28" fmla="*/ 99 w 589"/>
              <a:gd name="T29" fmla="*/ 49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9" h="496">
                <a:moveTo>
                  <a:pt x="99" y="49"/>
                </a:moveTo>
                <a:cubicBezTo>
                  <a:pt x="49" y="0"/>
                  <a:pt x="49" y="0"/>
                  <a:pt x="49" y="0"/>
                </a:cubicBezTo>
                <a:cubicBezTo>
                  <a:pt x="0" y="49"/>
                  <a:pt x="0" y="49"/>
                  <a:pt x="0" y="49"/>
                </a:cubicBezTo>
                <a:cubicBezTo>
                  <a:pt x="12" y="72"/>
                  <a:pt x="12" y="72"/>
                  <a:pt x="12" y="72"/>
                </a:cubicBezTo>
                <a:cubicBezTo>
                  <a:pt x="38" y="47"/>
                  <a:pt x="38" y="47"/>
                  <a:pt x="38" y="47"/>
                </a:cubicBezTo>
                <a:cubicBezTo>
                  <a:pt x="38" y="48"/>
                  <a:pt x="38" y="49"/>
                  <a:pt x="38" y="50"/>
                </a:cubicBezTo>
                <a:cubicBezTo>
                  <a:pt x="38" y="295"/>
                  <a:pt x="238" y="496"/>
                  <a:pt x="484" y="496"/>
                </a:cubicBezTo>
                <a:cubicBezTo>
                  <a:pt x="586" y="496"/>
                  <a:pt x="586" y="496"/>
                  <a:pt x="586" y="496"/>
                </a:cubicBezTo>
                <a:cubicBezTo>
                  <a:pt x="576" y="486"/>
                  <a:pt x="576" y="486"/>
                  <a:pt x="576" y="486"/>
                </a:cubicBezTo>
                <a:cubicBezTo>
                  <a:pt x="589" y="473"/>
                  <a:pt x="589" y="473"/>
                  <a:pt x="589" y="473"/>
                </a:cubicBezTo>
                <a:cubicBezTo>
                  <a:pt x="484" y="473"/>
                  <a:pt x="484" y="473"/>
                  <a:pt x="484" y="473"/>
                </a:cubicBezTo>
                <a:cubicBezTo>
                  <a:pt x="251" y="473"/>
                  <a:pt x="60" y="283"/>
                  <a:pt x="60" y="50"/>
                </a:cubicBezTo>
                <a:cubicBezTo>
                  <a:pt x="60" y="48"/>
                  <a:pt x="60" y="47"/>
                  <a:pt x="60" y="46"/>
                </a:cubicBezTo>
                <a:cubicBezTo>
                  <a:pt x="86" y="72"/>
                  <a:pt x="86" y="72"/>
                  <a:pt x="86" y="72"/>
                </a:cubicBezTo>
                <a:cubicBezTo>
                  <a:pt x="99" y="49"/>
                  <a:pt x="99" y="49"/>
                  <a:pt x="99" y="49"/>
                </a:cubicBezTo>
                <a:close/>
              </a:path>
            </a:pathLst>
          </a:custGeom>
          <a:solidFill>
            <a:srgbClr val="0F6FC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86" name="Freeform 17">
            <a:extLst>
              <a:ext uri="{FF2B5EF4-FFF2-40B4-BE49-F238E27FC236}">
                <a16:creationId xmlns:a16="http://schemas.microsoft.com/office/drawing/2014/main" xmlns="" id="{DD9082D3-B391-4DD0-BB1E-EF7F7FC8D724}"/>
              </a:ext>
            </a:extLst>
          </p:cNvPr>
          <p:cNvSpPr>
            <a:spLocks/>
          </p:cNvSpPr>
          <p:nvPr/>
        </p:nvSpPr>
        <p:spPr bwMode="auto">
          <a:xfrm>
            <a:off x="3243830" y="6014613"/>
            <a:ext cx="2639551" cy="327321"/>
          </a:xfrm>
          <a:custGeom>
            <a:avLst/>
            <a:gdLst>
              <a:gd name="T0" fmla="*/ 118 w 1887"/>
              <a:gd name="T1" fmla="*/ 234 h 234"/>
              <a:gd name="T2" fmla="*/ 0 w 1887"/>
              <a:gd name="T3" fmla="*/ 118 h 234"/>
              <a:gd name="T4" fmla="*/ 118 w 1887"/>
              <a:gd name="T5" fmla="*/ 0 h 234"/>
              <a:gd name="T6" fmla="*/ 173 w 1887"/>
              <a:gd name="T7" fmla="*/ 30 h 234"/>
              <a:gd name="T8" fmla="*/ 114 w 1887"/>
              <a:gd name="T9" fmla="*/ 87 h 234"/>
              <a:gd name="T10" fmla="*/ 1887 w 1887"/>
              <a:gd name="T11" fmla="*/ 87 h 234"/>
              <a:gd name="T12" fmla="*/ 1857 w 1887"/>
              <a:gd name="T13" fmla="*/ 118 h 234"/>
              <a:gd name="T14" fmla="*/ 1880 w 1887"/>
              <a:gd name="T15" fmla="*/ 142 h 234"/>
              <a:gd name="T16" fmla="*/ 109 w 1887"/>
              <a:gd name="T17" fmla="*/ 142 h 234"/>
              <a:gd name="T18" fmla="*/ 173 w 1887"/>
              <a:gd name="T19" fmla="*/ 206 h 234"/>
              <a:gd name="T20" fmla="*/ 118 w 1887"/>
              <a:gd name="T21" fmla="*/ 234 h 234"/>
              <a:gd name="T22" fmla="*/ 118 w 1887"/>
              <a:gd name="T23"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87" h="234">
                <a:moveTo>
                  <a:pt x="118" y="234"/>
                </a:moveTo>
                <a:lnTo>
                  <a:pt x="0" y="118"/>
                </a:lnTo>
                <a:lnTo>
                  <a:pt x="118" y="0"/>
                </a:lnTo>
                <a:lnTo>
                  <a:pt x="173" y="30"/>
                </a:lnTo>
                <a:lnTo>
                  <a:pt x="114" y="87"/>
                </a:lnTo>
                <a:lnTo>
                  <a:pt x="1887" y="87"/>
                </a:lnTo>
                <a:lnTo>
                  <a:pt x="1857" y="118"/>
                </a:lnTo>
                <a:lnTo>
                  <a:pt x="1880" y="142"/>
                </a:lnTo>
                <a:lnTo>
                  <a:pt x="109" y="142"/>
                </a:lnTo>
                <a:lnTo>
                  <a:pt x="173" y="206"/>
                </a:lnTo>
                <a:lnTo>
                  <a:pt x="118" y="234"/>
                </a:lnTo>
                <a:lnTo>
                  <a:pt x="118" y="234"/>
                </a:lnTo>
                <a:close/>
              </a:path>
            </a:pathLst>
          </a:custGeom>
          <a:solidFill>
            <a:srgbClr val="009DD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87" name="Freeform 18">
            <a:extLst>
              <a:ext uri="{FF2B5EF4-FFF2-40B4-BE49-F238E27FC236}">
                <a16:creationId xmlns:a16="http://schemas.microsoft.com/office/drawing/2014/main" xmlns="" id="{D19255CE-3153-4CA2-B930-06342F8C0E84}"/>
              </a:ext>
            </a:extLst>
          </p:cNvPr>
          <p:cNvSpPr>
            <a:spLocks/>
          </p:cNvSpPr>
          <p:nvPr/>
        </p:nvSpPr>
        <p:spPr bwMode="auto">
          <a:xfrm>
            <a:off x="5841417" y="6014613"/>
            <a:ext cx="2636754" cy="327321"/>
          </a:xfrm>
          <a:custGeom>
            <a:avLst/>
            <a:gdLst>
              <a:gd name="T0" fmla="*/ 118 w 1885"/>
              <a:gd name="T1" fmla="*/ 234 h 234"/>
              <a:gd name="T2" fmla="*/ 0 w 1885"/>
              <a:gd name="T3" fmla="*/ 118 h 234"/>
              <a:gd name="T4" fmla="*/ 118 w 1885"/>
              <a:gd name="T5" fmla="*/ 0 h 234"/>
              <a:gd name="T6" fmla="*/ 172 w 1885"/>
              <a:gd name="T7" fmla="*/ 30 h 234"/>
              <a:gd name="T8" fmla="*/ 113 w 1885"/>
              <a:gd name="T9" fmla="*/ 87 h 234"/>
              <a:gd name="T10" fmla="*/ 1885 w 1885"/>
              <a:gd name="T11" fmla="*/ 87 h 234"/>
              <a:gd name="T12" fmla="*/ 1854 w 1885"/>
              <a:gd name="T13" fmla="*/ 118 h 234"/>
              <a:gd name="T14" fmla="*/ 1877 w 1885"/>
              <a:gd name="T15" fmla="*/ 142 h 234"/>
              <a:gd name="T16" fmla="*/ 109 w 1885"/>
              <a:gd name="T17" fmla="*/ 142 h 234"/>
              <a:gd name="T18" fmla="*/ 172 w 1885"/>
              <a:gd name="T19" fmla="*/ 206 h 234"/>
              <a:gd name="T20" fmla="*/ 118 w 1885"/>
              <a:gd name="T21" fmla="*/ 234 h 234"/>
              <a:gd name="T22" fmla="*/ 118 w 1885"/>
              <a:gd name="T23"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85" h="234">
                <a:moveTo>
                  <a:pt x="118" y="234"/>
                </a:moveTo>
                <a:lnTo>
                  <a:pt x="0" y="118"/>
                </a:lnTo>
                <a:lnTo>
                  <a:pt x="118" y="0"/>
                </a:lnTo>
                <a:lnTo>
                  <a:pt x="172" y="30"/>
                </a:lnTo>
                <a:lnTo>
                  <a:pt x="113" y="87"/>
                </a:lnTo>
                <a:lnTo>
                  <a:pt x="1885" y="87"/>
                </a:lnTo>
                <a:lnTo>
                  <a:pt x="1854" y="118"/>
                </a:lnTo>
                <a:lnTo>
                  <a:pt x="1877" y="142"/>
                </a:lnTo>
                <a:lnTo>
                  <a:pt x="109" y="142"/>
                </a:lnTo>
                <a:lnTo>
                  <a:pt x="172" y="206"/>
                </a:lnTo>
                <a:lnTo>
                  <a:pt x="118" y="234"/>
                </a:lnTo>
                <a:lnTo>
                  <a:pt x="118" y="234"/>
                </a:lnTo>
                <a:close/>
              </a:path>
            </a:pathLst>
          </a:custGeom>
          <a:solidFill>
            <a:srgbClr val="0BD0D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88" name="Freeform 19">
            <a:extLst>
              <a:ext uri="{FF2B5EF4-FFF2-40B4-BE49-F238E27FC236}">
                <a16:creationId xmlns:a16="http://schemas.microsoft.com/office/drawing/2014/main" xmlns="" id="{97DA4952-5BCC-49E9-8A21-5B3B0D6AF307}"/>
              </a:ext>
            </a:extLst>
          </p:cNvPr>
          <p:cNvSpPr>
            <a:spLocks/>
          </p:cNvSpPr>
          <p:nvPr/>
        </p:nvSpPr>
        <p:spPr bwMode="auto">
          <a:xfrm>
            <a:off x="8434807" y="4772471"/>
            <a:ext cx="2292647" cy="1569463"/>
          </a:xfrm>
          <a:custGeom>
            <a:avLst/>
            <a:gdLst>
              <a:gd name="T0" fmla="*/ 50 w 693"/>
              <a:gd name="T1" fmla="*/ 474 h 474"/>
              <a:gd name="T2" fmla="*/ 0 w 693"/>
              <a:gd name="T3" fmla="*/ 425 h 474"/>
              <a:gd name="T4" fmla="*/ 50 w 693"/>
              <a:gd name="T5" fmla="*/ 375 h 474"/>
              <a:gd name="T6" fmla="*/ 72 w 693"/>
              <a:gd name="T7" fmla="*/ 388 h 474"/>
              <a:gd name="T8" fmla="*/ 48 w 693"/>
              <a:gd name="T9" fmla="*/ 412 h 474"/>
              <a:gd name="T10" fmla="*/ 247 w 693"/>
              <a:gd name="T11" fmla="*/ 412 h 474"/>
              <a:gd name="T12" fmla="*/ 670 w 693"/>
              <a:gd name="T13" fmla="*/ 0 h 474"/>
              <a:gd name="T14" fmla="*/ 682 w 693"/>
              <a:gd name="T15" fmla="*/ 11 h 474"/>
              <a:gd name="T16" fmla="*/ 693 w 693"/>
              <a:gd name="T17" fmla="*/ 0 h 474"/>
              <a:gd name="T18" fmla="*/ 247 w 693"/>
              <a:gd name="T19" fmla="*/ 435 h 474"/>
              <a:gd name="T20" fmla="*/ 45 w 693"/>
              <a:gd name="T21" fmla="*/ 435 h 474"/>
              <a:gd name="T22" fmla="*/ 72 w 693"/>
              <a:gd name="T23" fmla="*/ 462 h 474"/>
              <a:gd name="T24" fmla="*/ 50 w 693"/>
              <a:gd name="T25" fmla="*/ 47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3" h="474">
                <a:moveTo>
                  <a:pt x="50" y="474"/>
                </a:moveTo>
                <a:cubicBezTo>
                  <a:pt x="0" y="425"/>
                  <a:pt x="0" y="425"/>
                  <a:pt x="0" y="425"/>
                </a:cubicBezTo>
                <a:cubicBezTo>
                  <a:pt x="50" y="375"/>
                  <a:pt x="50" y="375"/>
                  <a:pt x="50" y="375"/>
                </a:cubicBezTo>
                <a:cubicBezTo>
                  <a:pt x="72" y="388"/>
                  <a:pt x="72" y="388"/>
                  <a:pt x="72" y="388"/>
                </a:cubicBezTo>
                <a:cubicBezTo>
                  <a:pt x="48" y="412"/>
                  <a:pt x="48" y="412"/>
                  <a:pt x="48" y="412"/>
                </a:cubicBezTo>
                <a:cubicBezTo>
                  <a:pt x="247" y="412"/>
                  <a:pt x="247" y="412"/>
                  <a:pt x="247" y="412"/>
                </a:cubicBezTo>
                <a:cubicBezTo>
                  <a:pt x="476" y="412"/>
                  <a:pt x="665" y="227"/>
                  <a:pt x="670" y="0"/>
                </a:cubicBezTo>
                <a:cubicBezTo>
                  <a:pt x="682" y="11"/>
                  <a:pt x="682" y="11"/>
                  <a:pt x="682" y="11"/>
                </a:cubicBezTo>
                <a:cubicBezTo>
                  <a:pt x="693" y="0"/>
                  <a:pt x="693" y="0"/>
                  <a:pt x="693" y="0"/>
                </a:cubicBezTo>
                <a:cubicBezTo>
                  <a:pt x="687" y="240"/>
                  <a:pt x="489" y="435"/>
                  <a:pt x="247" y="435"/>
                </a:cubicBezTo>
                <a:cubicBezTo>
                  <a:pt x="45" y="435"/>
                  <a:pt x="45" y="435"/>
                  <a:pt x="45" y="435"/>
                </a:cubicBezTo>
                <a:cubicBezTo>
                  <a:pt x="72" y="462"/>
                  <a:pt x="72" y="462"/>
                  <a:pt x="72" y="462"/>
                </a:cubicBezTo>
                <a:cubicBezTo>
                  <a:pt x="50" y="474"/>
                  <a:pt x="50" y="474"/>
                  <a:pt x="50" y="474"/>
                </a:cubicBezTo>
                <a:close/>
              </a:path>
            </a:pathLst>
          </a:custGeom>
          <a:solidFill>
            <a:srgbClr val="10CF9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89" name="Oval 20">
            <a:extLst>
              <a:ext uri="{FF2B5EF4-FFF2-40B4-BE49-F238E27FC236}">
                <a16:creationId xmlns:a16="http://schemas.microsoft.com/office/drawing/2014/main" xmlns="" id="{7C21BD8F-6339-4DFE-9CFC-C6EC6E205946}"/>
              </a:ext>
            </a:extLst>
          </p:cNvPr>
          <p:cNvSpPr>
            <a:spLocks noChangeArrowheads="1"/>
          </p:cNvSpPr>
          <p:nvPr/>
        </p:nvSpPr>
        <p:spPr bwMode="auto">
          <a:xfrm>
            <a:off x="4710386" y="2912662"/>
            <a:ext cx="766735" cy="766735"/>
          </a:xfrm>
          <a:prstGeom prst="ellipse">
            <a:avLst/>
          </a:prstGeom>
          <a:solidFill>
            <a:srgbClr val="009DD9"/>
          </a:solidFill>
          <a:ln w="57150">
            <a:solidFill>
              <a:sysClr val="windowText" lastClr="000000">
                <a:lumMod val="10000"/>
                <a:lumOff val="90000"/>
              </a:sysClr>
            </a:solidFill>
          </a:ln>
        </p:spPr>
        <p:txBody>
          <a:bodyPr vert="horz" wrap="square" lIns="0" tIns="0" rIns="0" bIns="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white"/>
              </a:solidFill>
              <a:effectLst/>
              <a:uLnTx/>
              <a:uFillTx/>
              <a:latin typeface="等线" panose="020F0502020204030204"/>
              <a:ea typeface="+mn-ea"/>
              <a:cs typeface="+mn-cs"/>
            </a:endParaRPr>
          </a:p>
        </p:txBody>
      </p:sp>
      <p:sp>
        <p:nvSpPr>
          <p:cNvPr id="90" name="Oval 22">
            <a:extLst>
              <a:ext uri="{FF2B5EF4-FFF2-40B4-BE49-F238E27FC236}">
                <a16:creationId xmlns:a16="http://schemas.microsoft.com/office/drawing/2014/main" xmlns="" id="{2C9F5B5F-37FB-4C53-8197-A7600979E621}"/>
              </a:ext>
            </a:extLst>
          </p:cNvPr>
          <p:cNvSpPr>
            <a:spLocks noChangeArrowheads="1"/>
          </p:cNvSpPr>
          <p:nvPr/>
        </p:nvSpPr>
        <p:spPr bwMode="auto">
          <a:xfrm>
            <a:off x="6390356" y="2912662"/>
            <a:ext cx="766735" cy="766735"/>
          </a:xfrm>
          <a:prstGeom prst="ellipse">
            <a:avLst/>
          </a:prstGeom>
          <a:solidFill>
            <a:srgbClr val="0BD0D9"/>
          </a:solidFill>
          <a:ln w="57150">
            <a:solidFill>
              <a:sysClr val="windowText" lastClr="000000">
                <a:lumMod val="10000"/>
                <a:lumOff val="90000"/>
              </a:sysClr>
            </a:solidFill>
          </a:ln>
        </p:spPr>
        <p:txBody>
          <a:bodyPr vert="horz" wrap="square" lIns="0" tIns="0" rIns="0" bIns="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white"/>
              </a:solidFill>
              <a:effectLst/>
              <a:uLnTx/>
              <a:uFillTx/>
              <a:latin typeface="等线" panose="020F0502020204030204"/>
              <a:ea typeface="+mn-ea"/>
              <a:cs typeface="+mn-cs"/>
            </a:endParaRPr>
          </a:p>
        </p:txBody>
      </p:sp>
      <p:sp>
        <p:nvSpPr>
          <p:cNvPr id="91" name="Oval 24">
            <a:extLst>
              <a:ext uri="{FF2B5EF4-FFF2-40B4-BE49-F238E27FC236}">
                <a16:creationId xmlns:a16="http://schemas.microsoft.com/office/drawing/2014/main" xmlns="" id="{93A002A2-7324-405E-921A-5750FE96A440}"/>
              </a:ext>
            </a:extLst>
          </p:cNvPr>
          <p:cNvSpPr>
            <a:spLocks noChangeArrowheads="1"/>
          </p:cNvSpPr>
          <p:nvPr/>
        </p:nvSpPr>
        <p:spPr bwMode="auto">
          <a:xfrm>
            <a:off x="8027937" y="2912662"/>
            <a:ext cx="770379" cy="766735"/>
          </a:xfrm>
          <a:prstGeom prst="ellipse">
            <a:avLst/>
          </a:prstGeom>
          <a:solidFill>
            <a:srgbClr val="10CF9B"/>
          </a:solidFill>
          <a:ln w="57150">
            <a:solidFill>
              <a:sysClr val="windowText" lastClr="000000">
                <a:lumMod val="10000"/>
                <a:lumOff val="90000"/>
              </a:sysClr>
            </a:solidFill>
          </a:ln>
        </p:spPr>
        <p:txBody>
          <a:bodyPr vert="horz" wrap="square" lIns="0" tIns="0" rIns="0" bIns="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white"/>
              </a:solidFill>
              <a:effectLst/>
              <a:uLnTx/>
              <a:uFillTx/>
              <a:latin typeface="等线" panose="020F0502020204030204"/>
              <a:ea typeface="+mn-ea"/>
              <a:cs typeface="+mn-cs"/>
            </a:endParaRPr>
          </a:p>
        </p:txBody>
      </p:sp>
      <p:sp>
        <p:nvSpPr>
          <p:cNvPr id="92" name="Oval 26">
            <a:extLst>
              <a:ext uri="{FF2B5EF4-FFF2-40B4-BE49-F238E27FC236}">
                <a16:creationId xmlns:a16="http://schemas.microsoft.com/office/drawing/2014/main" xmlns="" id="{4D8A8246-E8CB-4899-A5F3-820CEEC88C03}"/>
              </a:ext>
            </a:extLst>
          </p:cNvPr>
          <p:cNvSpPr>
            <a:spLocks noChangeArrowheads="1"/>
          </p:cNvSpPr>
          <p:nvPr/>
        </p:nvSpPr>
        <p:spPr bwMode="auto">
          <a:xfrm>
            <a:off x="3035591" y="2912662"/>
            <a:ext cx="770379" cy="766735"/>
          </a:xfrm>
          <a:prstGeom prst="ellipse">
            <a:avLst/>
          </a:prstGeom>
          <a:solidFill>
            <a:srgbClr val="0F6FC6"/>
          </a:solidFill>
          <a:ln w="57150">
            <a:solidFill>
              <a:sysClr val="windowText" lastClr="000000">
                <a:lumMod val="10000"/>
                <a:lumOff val="90000"/>
              </a:sysClr>
            </a:solidFill>
          </a:ln>
        </p:spPr>
        <p:txBody>
          <a:bodyPr vert="horz" wrap="square" lIns="0" tIns="0" rIns="0" bIns="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white"/>
              </a:solidFill>
              <a:effectLst/>
              <a:uLnTx/>
              <a:uFillTx/>
              <a:latin typeface="等线" panose="020F0502020204030204"/>
              <a:ea typeface="+mn-ea"/>
              <a:cs typeface="+mn-cs"/>
            </a:endParaRPr>
          </a:p>
        </p:txBody>
      </p:sp>
      <p:sp>
        <p:nvSpPr>
          <p:cNvPr id="93" name="Freeform 28">
            <a:extLst>
              <a:ext uri="{FF2B5EF4-FFF2-40B4-BE49-F238E27FC236}">
                <a16:creationId xmlns:a16="http://schemas.microsoft.com/office/drawing/2014/main" xmlns="" id="{D9532362-0B27-4D9F-9814-0A5C1A41257E}"/>
              </a:ext>
            </a:extLst>
          </p:cNvPr>
          <p:cNvSpPr>
            <a:spLocks noEditPoints="1"/>
          </p:cNvSpPr>
          <p:nvPr/>
        </p:nvSpPr>
        <p:spPr bwMode="auto">
          <a:xfrm>
            <a:off x="7015017" y="1974856"/>
            <a:ext cx="1376428" cy="843481"/>
          </a:xfrm>
          <a:custGeom>
            <a:avLst/>
            <a:gdLst>
              <a:gd name="T0" fmla="*/ 405 w 416"/>
              <a:gd name="T1" fmla="*/ 245 h 255"/>
              <a:gd name="T2" fmla="*/ 408 w 416"/>
              <a:gd name="T3" fmla="*/ 251 h 255"/>
              <a:gd name="T4" fmla="*/ 415 w 416"/>
              <a:gd name="T5" fmla="*/ 246 h 255"/>
              <a:gd name="T6" fmla="*/ 40 w 416"/>
              <a:gd name="T7" fmla="*/ 44 h 255"/>
              <a:gd name="T8" fmla="*/ 60 w 416"/>
              <a:gd name="T9" fmla="*/ 18 h 255"/>
              <a:gd name="T10" fmla="*/ 73 w 416"/>
              <a:gd name="T11" fmla="*/ 22 h 255"/>
              <a:gd name="T12" fmla="*/ 90 w 416"/>
              <a:gd name="T13" fmla="*/ 22 h 255"/>
              <a:gd name="T14" fmla="*/ 99 w 416"/>
              <a:gd name="T15" fmla="*/ 26 h 255"/>
              <a:gd name="T16" fmla="*/ 102 w 416"/>
              <a:gd name="T17" fmla="*/ 18 h 255"/>
              <a:gd name="T18" fmla="*/ 95 w 416"/>
              <a:gd name="T19" fmla="*/ 18 h 255"/>
              <a:gd name="T20" fmla="*/ 127 w 416"/>
              <a:gd name="T21" fmla="*/ 28 h 255"/>
              <a:gd name="T22" fmla="*/ 135 w 416"/>
              <a:gd name="T23" fmla="*/ 29 h 255"/>
              <a:gd name="T24" fmla="*/ 136 w 416"/>
              <a:gd name="T25" fmla="*/ 21 h 255"/>
              <a:gd name="T26" fmla="*/ 128 w 416"/>
              <a:gd name="T27" fmla="*/ 20 h 255"/>
              <a:gd name="T28" fmla="*/ 162 w 416"/>
              <a:gd name="T29" fmla="*/ 34 h 255"/>
              <a:gd name="T30" fmla="*/ 169 w 416"/>
              <a:gd name="T31" fmla="*/ 35 h 255"/>
              <a:gd name="T32" fmla="*/ 168 w 416"/>
              <a:gd name="T33" fmla="*/ 26 h 255"/>
              <a:gd name="T34" fmla="*/ 195 w 416"/>
              <a:gd name="T35" fmla="*/ 34 h 255"/>
              <a:gd name="T36" fmla="*/ 196 w 416"/>
              <a:gd name="T37" fmla="*/ 43 h 255"/>
              <a:gd name="T38" fmla="*/ 206 w 416"/>
              <a:gd name="T39" fmla="*/ 42 h 255"/>
              <a:gd name="T40" fmla="*/ 199 w 416"/>
              <a:gd name="T41" fmla="*/ 35 h 255"/>
              <a:gd name="T42" fmla="*/ 222 w 416"/>
              <a:gd name="T43" fmla="*/ 48 h 255"/>
              <a:gd name="T44" fmla="*/ 228 w 416"/>
              <a:gd name="T45" fmla="*/ 56 h 255"/>
              <a:gd name="T46" fmla="*/ 236 w 416"/>
              <a:gd name="T47" fmla="*/ 50 h 255"/>
              <a:gd name="T48" fmla="*/ 228 w 416"/>
              <a:gd name="T49" fmla="*/ 46 h 255"/>
              <a:gd name="T50" fmla="*/ 254 w 416"/>
              <a:gd name="T51" fmla="*/ 69 h 255"/>
              <a:gd name="T52" fmla="*/ 261 w 416"/>
              <a:gd name="T53" fmla="*/ 73 h 255"/>
              <a:gd name="T54" fmla="*/ 265 w 416"/>
              <a:gd name="T55" fmla="*/ 65 h 255"/>
              <a:gd name="T56" fmla="*/ 258 w 416"/>
              <a:gd name="T57" fmla="*/ 62 h 255"/>
              <a:gd name="T58" fmla="*/ 283 w 416"/>
              <a:gd name="T59" fmla="*/ 87 h 255"/>
              <a:gd name="T60" fmla="*/ 290 w 416"/>
              <a:gd name="T61" fmla="*/ 92 h 255"/>
              <a:gd name="T62" fmla="*/ 291 w 416"/>
              <a:gd name="T63" fmla="*/ 82 h 255"/>
              <a:gd name="T64" fmla="*/ 315 w 416"/>
              <a:gd name="T65" fmla="*/ 101 h 255"/>
              <a:gd name="T66" fmla="*/ 312 w 416"/>
              <a:gd name="T67" fmla="*/ 110 h 255"/>
              <a:gd name="T68" fmla="*/ 322 w 416"/>
              <a:gd name="T69" fmla="*/ 113 h 255"/>
              <a:gd name="T70" fmla="*/ 317 w 416"/>
              <a:gd name="T71" fmla="*/ 103 h 255"/>
              <a:gd name="T72" fmla="*/ 334 w 416"/>
              <a:gd name="T73" fmla="*/ 125 h 255"/>
              <a:gd name="T74" fmla="*/ 338 w 416"/>
              <a:gd name="T75" fmla="*/ 135 h 255"/>
              <a:gd name="T76" fmla="*/ 346 w 416"/>
              <a:gd name="T77" fmla="*/ 131 h 255"/>
              <a:gd name="T78" fmla="*/ 341 w 416"/>
              <a:gd name="T79" fmla="*/ 126 h 255"/>
              <a:gd name="T80" fmla="*/ 355 w 416"/>
              <a:gd name="T81" fmla="*/ 156 h 255"/>
              <a:gd name="T82" fmla="*/ 360 w 416"/>
              <a:gd name="T83" fmla="*/ 161 h 255"/>
              <a:gd name="T84" fmla="*/ 366 w 416"/>
              <a:gd name="T85" fmla="*/ 156 h 255"/>
              <a:gd name="T86" fmla="*/ 362 w 416"/>
              <a:gd name="T87" fmla="*/ 151 h 255"/>
              <a:gd name="T88" fmla="*/ 376 w 416"/>
              <a:gd name="T89" fmla="*/ 185 h 255"/>
              <a:gd name="T90" fmla="*/ 379 w 416"/>
              <a:gd name="T91" fmla="*/ 191 h 255"/>
              <a:gd name="T92" fmla="*/ 385 w 416"/>
              <a:gd name="T93" fmla="*/ 184 h 255"/>
              <a:gd name="T94" fmla="*/ 399 w 416"/>
              <a:gd name="T95" fmla="*/ 209 h 255"/>
              <a:gd name="T96" fmla="*/ 392 w 416"/>
              <a:gd name="T97" fmla="*/ 215 h 255"/>
              <a:gd name="T98" fmla="*/ 401 w 416"/>
              <a:gd name="T99" fmla="*/ 222 h 255"/>
              <a:gd name="T100" fmla="*/ 400 w 416"/>
              <a:gd name="T101" fmla="*/ 211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16" h="255">
                <a:moveTo>
                  <a:pt x="413" y="240"/>
                </a:moveTo>
                <a:cubicBezTo>
                  <a:pt x="412" y="238"/>
                  <a:pt x="409" y="237"/>
                  <a:pt x="407" y="238"/>
                </a:cubicBezTo>
                <a:cubicBezTo>
                  <a:pt x="405" y="239"/>
                  <a:pt x="404" y="241"/>
                  <a:pt x="405" y="243"/>
                </a:cubicBezTo>
                <a:cubicBezTo>
                  <a:pt x="405" y="245"/>
                  <a:pt x="405" y="245"/>
                  <a:pt x="405" y="245"/>
                </a:cubicBezTo>
                <a:cubicBezTo>
                  <a:pt x="406" y="247"/>
                  <a:pt x="406" y="247"/>
                  <a:pt x="406" y="247"/>
                </a:cubicBezTo>
                <a:cubicBezTo>
                  <a:pt x="407" y="249"/>
                  <a:pt x="407" y="249"/>
                  <a:pt x="407" y="249"/>
                </a:cubicBezTo>
                <a:cubicBezTo>
                  <a:pt x="407" y="251"/>
                  <a:pt x="407" y="251"/>
                  <a:pt x="407" y="251"/>
                </a:cubicBezTo>
                <a:cubicBezTo>
                  <a:pt x="408" y="251"/>
                  <a:pt x="408" y="251"/>
                  <a:pt x="408" y="251"/>
                </a:cubicBezTo>
                <a:cubicBezTo>
                  <a:pt x="408" y="254"/>
                  <a:pt x="411" y="255"/>
                  <a:pt x="413" y="254"/>
                </a:cubicBezTo>
                <a:cubicBezTo>
                  <a:pt x="415" y="253"/>
                  <a:pt x="416" y="251"/>
                  <a:pt x="416" y="249"/>
                </a:cubicBezTo>
                <a:cubicBezTo>
                  <a:pt x="415" y="248"/>
                  <a:pt x="415" y="248"/>
                  <a:pt x="415" y="248"/>
                </a:cubicBezTo>
                <a:cubicBezTo>
                  <a:pt x="415" y="246"/>
                  <a:pt x="415" y="246"/>
                  <a:pt x="415" y="246"/>
                </a:cubicBezTo>
                <a:cubicBezTo>
                  <a:pt x="414" y="244"/>
                  <a:pt x="414" y="244"/>
                  <a:pt x="414" y="244"/>
                </a:cubicBezTo>
                <a:cubicBezTo>
                  <a:pt x="413" y="242"/>
                  <a:pt x="413" y="242"/>
                  <a:pt x="413" y="242"/>
                </a:cubicBezTo>
                <a:cubicBezTo>
                  <a:pt x="413" y="240"/>
                  <a:pt x="413" y="240"/>
                  <a:pt x="413" y="240"/>
                </a:cubicBezTo>
                <a:close/>
                <a:moveTo>
                  <a:pt x="40" y="44"/>
                </a:moveTo>
                <a:cubicBezTo>
                  <a:pt x="0" y="22"/>
                  <a:pt x="0" y="22"/>
                  <a:pt x="0" y="22"/>
                </a:cubicBezTo>
                <a:cubicBezTo>
                  <a:pt x="40" y="0"/>
                  <a:pt x="40" y="0"/>
                  <a:pt x="40" y="0"/>
                </a:cubicBezTo>
                <a:cubicBezTo>
                  <a:pt x="40" y="44"/>
                  <a:pt x="40" y="44"/>
                  <a:pt x="40" y="44"/>
                </a:cubicBezTo>
                <a:close/>
                <a:moveTo>
                  <a:pt x="60" y="18"/>
                </a:moveTo>
                <a:cubicBezTo>
                  <a:pt x="57" y="18"/>
                  <a:pt x="56" y="19"/>
                  <a:pt x="56" y="22"/>
                </a:cubicBezTo>
                <a:cubicBezTo>
                  <a:pt x="56" y="24"/>
                  <a:pt x="57" y="26"/>
                  <a:pt x="60" y="26"/>
                </a:cubicBezTo>
                <a:cubicBezTo>
                  <a:pt x="68" y="26"/>
                  <a:pt x="68" y="26"/>
                  <a:pt x="68" y="26"/>
                </a:cubicBezTo>
                <a:cubicBezTo>
                  <a:pt x="71" y="26"/>
                  <a:pt x="73" y="24"/>
                  <a:pt x="73" y="22"/>
                </a:cubicBezTo>
                <a:cubicBezTo>
                  <a:pt x="73" y="19"/>
                  <a:pt x="71" y="18"/>
                  <a:pt x="68" y="18"/>
                </a:cubicBezTo>
                <a:cubicBezTo>
                  <a:pt x="60" y="18"/>
                  <a:pt x="60" y="18"/>
                  <a:pt x="60" y="18"/>
                </a:cubicBezTo>
                <a:close/>
                <a:moveTo>
                  <a:pt x="94" y="18"/>
                </a:moveTo>
                <a:cubicBezTo>
                  <a:pt x="92" y="17"/>
                  <a:pt x="90" y="19"/>
                  <a:pt x="90" y="22"/>
                </a:cubicBezTo>
                <a:cubicBezTo>
                  <a:pt x="90" y="24"/>
                  <a:pt x="91" y="26"/>
                  <a:pt x="94" y="26"/>
                </a:cubicBezTo>
                <a:cubicBezTo>
                  <a:pt x="95" y="26"/>
                  <a:pt x="95" y="26"/>
                  <a:pt x="95" y="26"/>
                </a:cubicBezTo>
                <a:cubicBezTo>
                  <a:pt x="97" y="26"/>
                  <a:pt x="97" y="26"/>
                  <a:pt x="97" y="26"/>
                </a:cubicBezTo>
                <a:cubicBezTo>
                  <a:pt x="99" y="26"/>
                  <a:pt x="99" y="26"/>
                  <a:pt x="99" y="26"/>
                </a:cubicBezTo>
                <a:cubicBezTo>
                  <a:pt x="101" y="26"/>
                  <a:pt x="101" y="26"/>
                  <a:pt x="101" y="26"/>
                </a:cubicBezTo>
                <a:cubicBezTo>
                  <a:pt x="102" y="26"/>
                  <a:pt x="102" y="26"/>
                  <a:pt x="102" y="26"/>
                </a:cubicBezTo>
                <a:cubicBezTo>
                  <a:pt x="104" y="26"/>
                  <a:pt x="106" y="24"/>
                  <a:pt x="107" y="22"/>
                </a:cubicBezTo>
                <a:cubicBezTo>
                  <a:pt x="107" y="20"/>
                  <a:pt x="105" y="18"/>
                  <a:pt x="102" y="18"/>
                </a:cubicBezTo>
                <a:cubicBezTo>
                  <a:pt x="102" y="18"/>
                  <a:pt x="102" y="18"/>
                  <a:pt x="102" y="18"/>
                </a:cubicBezTo>
                <a:cubicBezTo>
                  <a:pt x="99" y="18"/>
                  <a:pt x="99" y="18"/>
                  <a:pt x="99" y="18"/>
                </a:cubicBezTo>
                <a:cubicBezTo>
                  <a:pt x="97" y="18"/>
                  <a:pt x="97" y="18"/>
                  <a:pt x="97" y="18"/>
                </a:cubicBezTo>
                <a:cubicBezTo>
                  <a:pt x="95" y="18"/>
                  <a:pt x="95" y="18"/>
                  <a:pt x="95" y="18"/>
                </a:cubicBezTo>
                <a:cubicBezTo>
                  <a:pt x="94" y="18"/>
                  <a:pt x="94" y="18"/>
                  <a:pt x="94" y="18"/>
                </a:cubicBezTo>
                <a:close/>
                <a:moveTo>
                  <a:pt x="128" y="20"/>
                </a:moveTo>
                <a:cubicBezTo>
                  <a:pt x="126" y="19"/>
                  <a:pt x="124" y="21"/>
                  <a:pt x="124" y="23"/>
                </a:cubicBezTo>
                <a:cubicBezTo>
                  <a:pt x="123" y="26"/>
                  <a:pt x="125" y="28"/>
                  <a:pt x="127" y="28"/>
                </a:cubicBezTo>
                <a:cubicBezTo>
                  <a:pt x="129" y="28"/>
                  <a:pt x="129" y="28"/>
                  <a:pt x="129" y="28"/>
                </a:cubicBezTo>
                <a:cubicBezTo>
                  <a:pt x="131" y="28"/>
                  <a:pt x="131" y="28"/>
                  <a:pt x="131" y="28"/>
                </a:cubicBezTo>
                <a:cubicBezTo>
                  <a:pt x="133" y="29"/>
                  <a:pt x="133" y="29"/>
                  <a:pt x="133" y="29"/>
                </a:cubicBezTo>
                <a:cubicBezTo>
                  <a:pt x="135" y="29"/>
                  <a:pt x="135" y="29"/>
                  <a:pt x="135" y="29"/>
                </a:cubicBezTo>
                <a:cubicBezTo>
                  <a:pt x="136" y="29"/>
                  <a:pt x="136" y="29"/>
                  <a:pt x="136" y="29"/>
                </a:cubicBezTo>
                <a:cubicBezTo>
                  <a:pt x="138" y="29"/>
                  <a:pt x="140" y="28"/>
                  <a:pt x="140" y="25"/>
                </a:cubicBezTo>
                <a:cubicBezTo>
                  <a:pt x="141" y="23"/>
                  <a:pt x="139" y="21"/>
                  <a:pt x="137" y="21"/>
                </a:cubicBezTo>
                <a:cubicBezTo>
                  <a:pt x="136" y="21"/>
                  <a:pt x="136" y="21"/>
                  <a:pt x="136" y="21"/>
                </a:cubicBezTo>
                <a:cubicBezTo>
                  <a:pt x="134" y="20"/>
                  <a:pt x="134" y="20"/>
                  <a:pt x="134" y="20"/>
                </a:cubicBezTo>
                <a:cubicBezTo>
                  <a:pt x="132" y="20"/>
                  <a:pt x="132" y="20"/>
                  <a:pt x="132" y="20"/>
                </a:cubicBezTo>
                <a:cubicBezTo>
                  <a:pt x="130" y="20"/>
                  <a:pt x="130" y="20"/>
                  <a:pt x="130" y="20"/>
                </a:cubicBezTo>
                <a:cubicBezTo>
                  <a:pt x="128" y="20"/>
                  <a:pt x="128" y="20"/>
                  <a:pt x="128" y="20"/>
                </a:cubicBezTo>
                <a:close/>
                <a:moveTo>
                  <a:pt x="162" y="25"/>
                </a:moveTo>
                <a:cubicBezTo>
                  <a:pt x="160" y="25"/>
                  <a:pt x="158" y="26"/>
                  <a:pt x="157" y="28"/>
                </a:cubicBezTo>
                <a:cubicBezTo>
                  <a:pt x="157" y="31"/>
                  <a:pt x="158" y="33"/>
                  <a:pt x="160" y="33"/>
                </a:cubicBezTo>
                <a:cubicBezTo>
                  <a:pt x="162" y="34"/>
                  <a:pt x="162" y="34"/>
                  <a:pt x="162" y="34"/>
                </a:cubicBezTo>
                <a:cubicBezTo>
                  <a:pt x="164" y="34"/>
                  <a:pt x="164" y="34"/>
                  <a:pt x="164" y="34"/>
                </a:cubicBezTo>
                <a:cubicBezTo>
                  <a:pt x="166" y="35"/>
                  <a:pt x="166" y="35"/>
                  <a:pt x="166" y="35"/>
                </a:cubicBezTo>
                <a:cubicBezTo>
                  <a:pt x="168" y="35"/>
                  <a:pt x="168" y="35"/>
                  <a:pt x="168" y="35"/>
                </a:cubicBezTo>
                <a:cubicBezTo>
                  <a:pt x="169" y="35"/>
                  <a:pt x="169" y="35"/>
                  <a:pt x="169" y="35"/>
                </a:cubicBezTo>
                <a:cubicBezTo>
                  <a:pt x="171" y="36"/>
                  <a:pt x="173" y="34"/>
                  <a:pt x="174" y="32"/>
                </a:cubicBezTo>
                <a:cubicBezTo>
                  <a:pt x="174" y="30"/>
                  <a:pt x="173" y="28"/>
                  <a:pt x="171" y="27"/>
                </a:cubicBezTo>
                <a:cubicBezTo>
                  <a:pt x="170" y="27"/>
                  <a:pt x="170" y="27"/>
                  <a:pt x="170" y="27"/>
                </a:cubicBezTo>
                <a:cubicBezTo>
                  <a:pt x="168" y="26"/>
                  <a:pt x="168" y="26"/>
                  <a:pt x="168" y="26"/>
                </a:cubicBezTo>
                <a:cubicBezTo>
                  <a:pt x="166" y="26"/>
                  <a:pt x="166" y="26"/>
                  <a:pt x="166" y="26"/>
                </a:cubicBezTo>
                <a:cubicBezTo>
                  <a:pt x="164" y="25"/>
                  <a:pt x="164" y="25"/>
                  <a:pt x="164" y="25"/>
                </a:cubicBezTo>
                <a:cubicBezTo>
                  <a:pt x="162" y="25"/>
                  <a:pt x="162" y="25"/>
                  <a:pt x="162" y="25"/>
                </a:cubicBezTo>
                <a:close/>
                <a:moveTo>
                  <a:pt x="195" y="34"/>
                </a:moveTo>
                <a:cubicBezTo>
                  <a:pt x="193" y="33"/>
                  <a:pt x="191" y="34"/>
                  <a:pt x="190" y="37"/>
                </a:cubicBezTo>
                <a:cubicBezTo>
                  <a:pt x="189" y="39"/>
                  <a:pt x="191" y="41"/>
                  <a:pt x="193" y="42"/>
                </a:cubicBezTo>
                <a:cubicBezTo>
                  <a:pt x="194" y="42"/>
                  <a:pt x="194" y="42"/>
                  <a:pt x="194" y="42"/>
                </a:cubicBezTo>
                <a:cubicBezTo>
                  <a:pt x="196" y="43"/>
                  <a:pt x="196" y="43"/>
                  <a:pt x="196" y="43"/>
                </a:cubicBezTo>
                <a:cubicBezTo>
                  <a:pt x="198" y="44"/>
                  <a:pt x="198" y="44"/>
                  <a:pt x="198" y="44"/>
                </a:cubicBezTo>
                <a:cubicBezTo>
                  <a:pt x="200" y="44"/>
                  <a:pt x="200" y="44"/>
                  <a:pt x="200" y="44"/>
                </a:cubicBezTo>
                <a:cubicBezTo>
                  <a:pt x="201" y="45"/>
                  <a:pt x="201" y="45"/>
                  <a:pt x="201" y="45"/>
                </a:cubicBezTo>
                <a:cubicBezTo>
                  <a:pt x="203" y="45"/>
                  <a:pt x="205" y="44"/>
                  <a:pt x="206" y="42"/>
                </a:cubicBezTo>
                <a:cubicBezTo>
                  <a:pt x="207" y="40"/>
                  <a:pt x="206" y="37"/>
                  <a:pt x="204" y="37"/>
                </a:cubicBezTo>
                <a:cubicBezTo>
                  <a:pt x="203" y="36"/>
                  <a:pt x="203" y="36"/>
                  <a:pt x="203" y="36"/>
                </a:cubicBezTo>
                <a:cubicBezTo>
                  <a:pt x="201" y="36"/>
                  <a:pt x="201" y="36"/>
                  <a:pt x="201" y="36"/>
                </a:cubicBezTo>
                <a:cubicBezTo>
                  <a:pt x="199" y="35"/>
                  <a:pt x="199" y="35"/>
                  <a:pt x="199" y="35"/>
                </a:cubicBezTo>
                <a:cubicBezTo>
                  <a:pt x="197" y="34"/>
                  <a:pt x="197" y="34"/>
                  <a:pt x="197" y="34"/>
                </a:cubicBezTo>
                <a:cubicBezTo>
                  <a:pt x="195" y="34"/>
                  <a:pt x="195" y="34"/>
                  <a:pt x="195" y="34"/>
                </a:cubicBezTo>
                <a:close/>
                <a:moveTo>
                  <a:pt x="228" y="46"/>
                </a:moveTo>
                <a:cubicBezTo>
                  <a:pt x="226" y="45"/>
                  <a:pt x="223" y="46"/>
                  <a:pt x="222" y="48"/>
                </a:cubicBezTo>
                <a:cubicBezTo>
                  <a:pt x="221" y="50"/>
                  <a:pt x="222" y="53"/>
                  <a:pt x="224" y="54"/>
                </a:cubicBezTo>
                <a:cubicBezTo>
                  <a:pt x="225" y="54"/>
                  <a:pt x="225" y="54"/>
                  <a:pt x="225" y="54"/>
                </a:cubicBezTo>
                <a:cubicBezTo>
                  <a:pt x="227" y="55"/>
                  <a:pt x="227" y="55"/>
                  <a:pt x="227" y="55"/>
                </a:cubicBezTo>
                <a:cubicBezTo>
                  <a:pt x="228" y="56"/>
                  <a:pt x="228" y="56"/>
                  <a:pt x="228" y="56"/>
                </a:cubicBezTo>
                <a:cubicBezTo>
                  <a:pt x="230" y="57"/>
                  <a:pt x="230" y="57"/>
                  <a:pt x="230" y="57"/>
                </a:cubicBezTo>
                <a:cubicBezTo>
                  <a:pt x="232" y="57"/>
                  <a:pt x="232" y="57"/>
                  <a:pt x="232" y="57"/>
                </a:cubicBezTo>
                <a:cubicBezTo>
                  <a:pt x="234" y="58"/>
                  <a:pt x="237" y="57"/>
                  <a:pt x="238" y="55"/>
                </a:cubicBezTo>
                <a:cubicBezTo>
                  <a:pt x="239" y="53"/>
                  <a:pt x="238" y="51"/>
                  <a:pt x="236" y="50"/>
                </a:cubicBezTo>
                <a:cubicBezTo>
                  <a:pt x="234" y="49"/>
                  <a:pt x="234" y="49"/>
                  <a:pt x="234" y="49"/>
                </a:cubicBezTo>
                <a:cubicBezTo>
                  <a:pt x="232" y="48"/>
                  <a:pt x="232" y="48"/>
                  <a:pt x="232" y="48"/>
                </a:cubicBezTo>
                <a:cubicBezTo>
                  <a:pt x="230" y="47"/>
                  <a:pt x="230" y="47"/>
                  <a:pt x="230" y="47"/>
                </a:cubicBezTo>
                <a:cubicBezTo>
                  <a:pt x="228" y="46"/>
                  <a:pt x="228" y="46"/>
                  <a:pt x="228" y="46"/>
                </a:cubicBezTo>
                <a:cubicBezTo>
                  <a:pt x="228" y="46"/>
                  <a:pt x="228" y="46"/>
                  <a:pt x="228" y="46"/>
                </a:cubicBezTo>
                <a:close/>
                <a:moveTo>
                  <a:pt x="258" y="62"/>
                </a:moveTo>
                <a:cubicBezTo>
                  <a:pt x="256" y="60"/>
                  <a:pt x="254" y="61"/>
                  <a:pt x="253" y="63"/>
                </a:cubicBezTo>
                <a:cubicBezTo>
                  <a:pt x="252" y="65"/>
                  <a:pt x="252" y="68"/>
                  <a:pt x="254" y="69"/>
                </a:cubicBezTo>
                <a:cubicBezTo>
                  <a:pt x="256" y="70"/>
                  <a:pt x="256" y="70"/>
                  <a:pt x="256" y="70"/>
                </a:cubicBezTo>
                <a:cubicBezTo>
                  <a:pt x="257" y="71"/>
                  <a:pt x="257" y="71"/>
                  <a:pt x="257" y="71"/>
                </a:cubicBezTo>
                <a:cubicBezTo>
                  <a:pt x="259" y="72"/>
                  <a:pt x="259" y="72"/>
                  <a:pt x="259" y="72"/>
                </a:cubicBezTo>
                <a:cubicBezTo>
                  <a:pt x="261" y="73"/>
                  <a:pt x="261" y="73"/>
                  <a:pt x="261" y="73"/>
                </a:cubicBezTo>
                <a:cubicBezTo>
                  <a:pt x="262" y="73"/>
                  <a:pt x="262" y="73"/>
                  <a:pt x="262" y="73"/>
                </a:cubicBezTo>
                <a:cubicBezTo>
                  <a:pt x="264" y="74"/>
                  <a:pt x="266" y="74"/>
                  <a:pt x="267" y="72"/>
                </a:cubicBezTo>
                <a:cubicBezTo>
                  <a:pt x="269" y="70"/>
                  <a:pt x="268" y="67"/>
                  <a:pt x="266" y="66"/>
                </a:cubicBezTo>
                <a:cubicBezTo>
                  <a:pt x="265" y="65"/>
                  <a:pt x="265" y="65"/>
                  <a:pt x="265" y="65"/>
                </a:cubicBezTo>
                <a:cubicBezTo>
                  <a:pt x="263" y="64"/>
                  <a:pt x="263" y="64"/>
                  <a:pt x="263" y="64"/>
                </a:cubicBezTo>
                <a:cubicBezTo>
                  <a:pt x="262" y="63"/>
                  <a:pt x="262" y="63"/>
                  <a:pt x="262" y="63"/>
                </a:cubicBezTo>
                <a:cubicBezTo>
                  <a:pt x="260" y="62"/>
                  <a:pt x="260" y="62"/>
                  <a:pt x="260" y="62"/>
                </a:cubicBezTo>
                <a:cubicBezTo>
                  <a:pt x="258" y="62"/>
                  <a:pt x="258" y="62"/>
                  <a:pt x="258" y="62"/>
                </a:cubicBezTo>
                <a:close/>
                <a:moveTo>
                  <a:pt x="288" y="80"/>
                </a:moveTo>
                <a:cubicBezTo>
                  <a:pt x="286" y="79"/>
                  <a:pt x="283" y="79"/>
                  <a:pt x="282" y="81"/>
                </a:cubicBezTo>
                <a:cubicBezTo>
                  <a:pt x="280" y="83"/>
                  <a:pt x="281" y="85"/>
                  <a:pt x="283" y="87"/>
                </a:cubicBezTo>
                <a:cubicBezTo>
                  <a:pt x="283" y="87"/>
                  <a:pt x="283" y="87"/>
                  <a:pt x="283" y="87"/>
                </a:cubicBezTo>
                <a:cubicBezTo>
                  <a:pt x="285" y="88"/>
                  <a:pt x="285" y="88"/>
                  <a:pt x="285" y="88"/>
                </a:cubicBezTo>
                <a:cubicBezTo>
                  <a:pt x="286" y="89"/>
                  <a:pt x="286" y="89"/>
                  <a:pt x="286" y="89"/>
                </a:cubicBezTo>
                <a:cubicBezTo>
                  <a:pt x="288" y="91"/>
                  <a:pt x="288" y="91"/>
                  <a:pt x="288" y="91"/>
                </a:cubicBezTo>
                <a:cubicBezTo>
                  <a:pt x="290" y="92"/>
                  <a:pt x="290" y="92"/>
                  <a:pt x="290" y="92"/>
                </a:cubicBezTo>
                <a:cubicBezTo>
                  <a:pt x="291" y="93"/>
                  <a:pt x="294" y="93"/>
                  <a:pt x="295" y="91"/>
                </a:cubicBezTo>
                <a:cubicBezTo>
                  <a:pt x="297" y="89"/>
                  <a:pt x="296" y="86"/>
                  <a:pt x="295" y="85"/>
                </a:cubicBezTo>
                <a:cubicBezTo>
                  <a:pt x="293" y="84"/>
                  <a:pt x="293" y="84"/>
                  <a:pt x="293" y="84"/>
                </a:cubicBezTo>
                <a:cubicBezTo>
                  <a:pt x="291" y="82"/>
                  <a:pt x="291" y="82"/>
                  <a:pt x="291" y="82"/>
                </a:cubicBezTo>
                <a:cubicBezTo>
                  <a:pt x="290" y="81"/>
                  <a:pt x="290" y="81"/>
                  <a:pt x="290" y="81"/>
                </a:cubicBezTo>
                <a:cubicBezTo>
                  <a:pt x="288" y="80"/>
                  <a:pt x="288" y="80"/>
                  <a:pt x="288" y="80"/>
                </a:cubicBezTo>
                <a:cubicBezTo>
                  <a:pt x="288" y="80"/>
                  <a:pt x="288" y="80"/>
                  <a:pt x="288" y="80"/>
                </a:cubicBezTo>
                <a:close/>
                <a:moveTo>
                  <a:pt x="315" y="101"/>
                </a:moveTo>
                <a:cubicBezTo>
                  <a:pt x="313" y="99"/>
                  <a:pt x="310" y="100"/>
                  <a:pt x="309" y="101"/>
                </a:cubicBezTo>
                <a:cubicBezTo>
                  <a:pt x="307" y="103"/>
                  <a:pt x="307" y="106"/>
                  <a:pt x="309" y="107"/>
                </a:cubicBezTo>
                <a:cubicBezTo>
                  <a:pt x="310" y="108"/>
                  <a:pt x="310" y="108"/>
                  <a:pt x="310" y="108"/>
                </a:cubicBezTo>
                <a:cubicBezTo>
                  <a:pt x="312" y="110"/>
                  <a:pt x="312" y="110"/>
                  <a:pt x="312" y="110"/>
                </a:cubicBezTo>
                <a:cubicBezTo>
                  <a:pt x="313" y="111"/>
                  <a:pt x="313" y="111"/>
                  <a:pt x="313" y="111"/>
                </a:cubicBezTo>
                <a:cubicBezTo>
                  <a:pt x="315" y="112"/>
                  <a:pt x="315" y="112"/>
                  <a:pt x="315" y="112"/>
                </a:cubicBezTo>
                <a:cubicBezTo>
                  <a:pt x="315" y="113"/>
                  <a:pt x="315" y="113"/>
                  <a:pt x="315" y="113"/>
                </a:cubicBezTo>
                <a:cubicBezTo>
                  <a:pt x="317" y="115"/>
                  <a:pt x="320" y="114"/>
                  <a:pt x="322" y="113"/>
                </a:cubicBezTo>
                <a:cubicBezTo>
                  <a:pt x="323" y="111"/>
                  <a:pt x="323" y="108"/>
                  <a:pt x="321" y="107"/>
                </a:cubicBezTo>
                <a:cubicBezTo>
                  <a:pt x="320" y="106"/>
                  <a:pt x="320" y="106"/>
                  <a:pt x="320" y="106"/>
                </a:cubicBezTo>
                <a:cubicBezTo>
                  <a:pt x="319" y="104"/>
                  <a:pt x="319" y="104"/>
                  <a:pt x="319" y="104"/>
                </a:cubicBezTo>
                <a:cubicBezTo>
                  <a:pt x="317" y="103"/>
                  <a:pt x="317" y="103"/>
                  <a:pt x="317" y="103"/>
                </a:cubicBezTo>
                <a:cubicBezTo>
                  <a:pt x="316" y="102"/>
                  <a:pt x="316" y="102"/>
                  <a:pt x="316" y="102"/>
                </a:cubicBezTo>
                <a:cubicBezTo>
                  <a:pt x="315" y="101"/>
                  <a:pt x="315" y="101"/>
                  <a:pt x="315" y="101"/>
                </a:cubicBezTo>
                <a:close/>
                <a:moveTo>
                  <a:pt x="340" y="125"/>
                </a:moveTo>
                <a:cubicBezTo>
                  <a:pt x="338" y="123"/>
                  <a:pt x="335" y="123"/>
                  <a:pt x="334" y="125"/>
                </a:cubicBezTo>
                <a:cubicBezTo>
                  <a:pt x="332" y="126"/>
                  <a:pt x="332" y="129"/>
                  <a:pt x="334" y="131"/>
                </a:cubicBezTo>
                <a:cubicBezTo>
                  <a:pt x="335" y="132"/>
                  <a:pt x="335" y="132"/>
                  <a:pt x="335" y="132"/>
                </a:cubicBezTo>
                <a:cubicBezTo>
                  <a:pt x="336" y="133"/>
                  <a:pt x="336" y="133"/>
                  <a:pt x="336" y="133"/>
                </a:cubicBezTo>
                <a:cubicBezTo>
                  <a:pt x="338" y="135"/>
                  <a:pt x="338" y="135"/>
                  <a:pt x="338" y="135"/>
                </a:cubicBezTo>
                <a:cubicBezTo>
                  <a:pt x="339" y="136"/>
                  <a:pt x="339" y="136"/>
                  <a:pt x="339" y="136"/>
                </a:cubicBezTo>
                <a:cubicBezTo>
                  <a:pt x="339" y="137"/>
                  <a:pt x="339" y="137"/>
                  <a:pt x="339" y="137"/>
                </a:cubicBezTo>
                <a:cubicBezTo>
                  <a:pt x="341" y="138"/>
                  <a:pt x="344" y="139"/>
                  <a:pt x="345" y="137"/>
                </a:cubicBezTo>
                <a:cubicBezTo>
                  <a:pt x="347" y="135"/>
                  <a:pt x="347" y="133"/>
                  <a:pt x="346" y="131"/>
                </a:cubicBezTo>
                <a:cubicBezTo>
                  <a:pt x="345" y="131"/>
                  <a:pt x="345" y="131"/>
                  <a:pt x="345" y="131"/>
                </a:cubicBezTo>
                <a:cubicBezTo>
                  <a:pt x="344" y="129"/>
                  <a:pt x="344" y="129"/>
                  <a:pt x="344" y="129"/>
                </a:cubicBezTo>
                <a:cubicBezTo>
                  <a:pt x="342" y="128"/>
                  <a:pt x="342" y="128"/>
                  <a:pt x="342" y="128"/>
                </a:cubicBezTo>
                <a:cubicBezTo>
                  <a:pt x="341" y="126"/>
                  <a:pt x="341" y="126"/>
                  <a:pt x="341" y="126"/>
                </a:cubicBezTo>
                <a:cubicBezTo>
                  <a:pt x="340" y="125"/>
                  <a:pt x="340" y="125"/>
                  <a:pt x="340" y="125"/>
                </a:cubicBezTo>
                <a:close/>
                <a:moveTo>
                  <a:pt x="362" y="151"/>
                </a:moveTo>
                <a:cubicBezTo>
                  <a:pt x="361" y="149"/>
                  <a:pt x="358" y="149"/>
                  <a:pt x="356" y="150"/>
                </a:cubicBezTo>
                <a:cubicBezTo>
                  <a:pt x="354" y="151"/>
                  <a:pt x="354" y="154"/>
                  <a:pt x="355" y="156"/>
                </a:cubicBezTo>
                <a:cubicBezTo>
                  <a:pt x="356" y="156"/>
                  <a:pt x="356" y="156"/>
                  <a:pt x="356" y="156"/>
                </a:cubicBezTo>
                <a:cubicBezTo>
                  <a:pt x="357" y="158"/>
                  <a:pt x="357" y="158"/>
                  <a:pt x="357" y="158"/>
                </a:cubicBezTo>
                <a:cubicBezTo>
                  <a:pt x="358" y="160"/>
                  <a:pt x="358" y="160"/>
                  <a:pt x="358" y="160"/>
                </a:cubicBezTo>
                <a:cubicBezTo>
                  <a:pt x="360" y="161"/>
                  <a:pt x="360" y="161"/>
                  <a:pt x="360" y="161"/>
                </a:cubicBezTo>
                <a:cubicBezTo>
                  <a:pt x="361" y="163"/>
                  <a:pt x="361" y="163"/>
                  <a:pt x="361" y="163"/>
                </a:cubicBezTo>
                <a:cubicBezTo>
                  <a:pt x="362" y="165"/>
                  <a:pt x="365" y="165"/>
                  <a:pt x="367" y="164"/>
                </a:cubicBezTo>
                <a:cubicBezTo>
                  <a:pt x="368" y="162"/>
                  <a:pt x="369" y="160"/>
                  <a:pt x="367" y="158"/>
                </a:cubicBezTo>
                <a:cubicBezTo>
                  <a:pt x="366" y="156"/>
                  <a:pt x="366" y="156"/>
                  <a:pt x="366" y="156"/>
                </a:cubicBezTo>
                <a:cubicBezTo>
                  <a:pt x="365" y="155"/>
                  <a:pt x="365" y="155"/>
                  <a:pt x="365" y="155"/>
                </a:cubicBezTo>
                <a:cubicBezTo>
                  <a:pt x="364" y="153"/>
                  <a:pt x="364" y="153"/>
                  <a:pt x="364" y="153"/>
                </a:cubicBezTo>
                <a:cubicBezTo>
                  <a:pt x="363" y="151"/>
                  <a:pt x="363" y="151"/>
                  <a:pt x="363" y="151"/>
                </a:cubicBezTo>
                <a:cubicBezTo>
                  <a:pt x="362" y="151"/>
                  <a:pt x="362" y="151"/>
                  <a:pt x="362" y="151"/>
                </a:cubicBezTo>
                <a:close/>
                <a:moveTo>
                  <a:pt x="382" y="179"/>
                </a:moveTo>
                <a:cubicBezTo>
                  <a:pt x="381" y="177"/>
                  <a:pt x="378" y="176"/>
                  <a:pt x="376" y="178"/>
                </a:cubicBezTo>
                <a:cubicBezTo>
                  <a:pt x="374" y="179"/>
                  <a:pt x="374" y="181"/>
                  <a:pt x="375" y="183"/>
                </a:cubicBezTo>
                <a:cubicBezTo>
                  <a:pt x="376" y="185"/>
                  <a:pt x="376" y="185"/>
                  <a:pt x="376" y="185"/>
                </a:cubicBezTo>
                <a:cubicBezTo>
                  <a:pt x="377" y="186"/>
                  <a:pt x="377" y="186"/>
                  <a:pt x="377" y="186"/>
                </a:cubicBezTo>
                <a:cubicBezTo>
                  <a:pt x="378" y="188"/>
                  <a:pt x="378" y="188"/>
                  <a:pt x="378" y="188"/>
                </a:cubicBezTo>
                <a:cubicBezTo>
                  <a:pt x="379" y="190"/>
                  <a:pt x="379" y="190"/>
                  <a:pt x="379" y="190"/>
                </a:cubicBezTo>
                <a:cubicBezTo>
                  <a:pt x="379" y="191"/>
                  <a:pt x="379" y="191"/>
                  <a:pt x="379" y="191"/>
                </a:cubicBezTo>
                <a:cubicBezTo>
                  <a:pt x="380" y="193"/>
                  <a:pt x="383" y="193"/>
                  <a:pt x="385" y="192"/>
                </a:cubicBezTo>
                <a:cubicBezTo>
                  <a:pt x="387" y="191"/>
                  <a:pt x="388" y="188"/>
                  <a:pt x="387" y="186"/>
                </a:cubicBezTo>
                <a:cubicBezTo>
                  <a:pt x="386" y="185"/>
                  <a:pt x="386" y="185"/>
                  <a:pt x="386" y="185"/>
                </a:cubicBezTo>
                <a:cubicBezTo>
                  <a:pt x="385" y="184"/>
                  <a:pt x="385" y="184"/>
                  <a:pt x="385" y="184"/>
                </a:cubicBezTo>
                <a:cubicBezTo>
                  <a:pt x="384" y="182"/>
                  <a:pt x="384" y="182"/>
                  <a:pt x="384" y="182"/>
                </a:cubicBezTo>
                <a:cubicBezTo>
                  <a:pt x="383" y="180"/>
                  <a:pt x="383" y="180"/>
                  <a:pt x="383" y="180"/>
                </a:cubicBezTo>
                <a:cubicBezTo>
                  <a:pt x="382" y="179"/>
                  <a:pt x="382" y="179"/>
                  <a:pt x="382" y="179"/>
                </a:cubicBezTo>
                <a:close/>
                <a:moveTo>
                  <a:pt x="399" y="209"/>
                </a:moveTo>
                <a:cubicBezTo>
                  <a:pt x="398" y="207"/>
                  <a:pt x="395" y="206"/>
                  <a:pt x="393" y="207"/>
                </a:cubicBezTo>
                <a:cubicBezTo>
                  <a:pt x="391" y="208"/>
                  <a:pt x="390" y="211"/>
                  <a:pt x="391" y="213"/>
                </a:cubicBezTo>
                <a:cubicBezTo>
                  <a:pt x="391" y="213"/>
                  <a:pt x="391" y="213"/>
                  <a:pt x="391" y="213"/>
                </a:cubicBezTo>
                <a:cubicBezTo>
                  <a:pt x="392" y="215"/>
                  <a:pt x="392" y="215"/>
                  <a:pt x="392" y="215"/>
                </a:cubicBezTo>
                <a:cubicBezTo>
                  <a:pt x="393" y="217"/>
                  <a:pt x="393" y="217"/>
                  <a:pt x="393" y="217"/>
                </a:cubicBezTo>
                <a:cubicBezTo>
                  <a:pt x="394" y="218"/>
                  <a:pt x="394" y="218"/>
                  <a:pt x="394" y="218"/>
                </a:cubicBezTo>
                <a:cubicBezTo>
                  <a:pt x="395" y="220"/>
                  <a:pt x="395" y="220"/>
                  <a:pt x="395" y="220"/>
                </a:cubicBezTo>
                <a:cubicBezTo>
                  <a:pt x="396" y="222"/>
                  <a:pt x="398" y="223"/>
                  <a:pt x="401" y="222"/>
                </a:cubicBezTo>
                <a:cubicBezTo>
                  <a:pt x="403" y="221"/>
                  <a:pt x="404" y="219"/>
                  <a:pt x="403" y="217"/>
                </a:cubicBezTo>
                <a:cubicBezTo>
                  <a:pt x="402" y="215"/>
                  <a:pt x="402" y="215"/>
                  <a:pt x="402" y="215"/>
                </a:cubicBezTo>
                <a:cubicBezTo>
                  <a:pt x="401" y="213"/>
                  <a:pt x="401" y="213"/>
                  <a:pt x="401" y="213"/>
                </a:cubicBezTo>
                <a:cubicBezTo>
                  <a:pt x="400" y="211"/>
                  <a:pt x="400" y="211"/>
                  <a:pt x="400" y="211"/>
                </a:cubicBezTo>
                <a:cubicBezTo>
                  <a:pt x="399" y="209"/>
                  <a:pt x="399" y="209"/>
                  <a:pt x="399" y="209"/>
                </a:cubicBezTo>
                <a:cubicBezTo>
                  <a:pt x="399" y="209"/>
                  <a:pt x="399" y="209"/>
                  <a:pt x="399" y="209"/>
                </a:cubicBezTo>
                <a:close/>
              </a:path>
            </a:pathLst>
          </a:custGeom>
          <a:solidFill>
            <a:srgbClr val="10CF9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94" name="Freeform 29">
            <a:extLst>
              <a:ext uri="{FF2B5EF4-FFF2-40B4-BE49-F238E27FC236}">
                <a16:creationId xmlns:a16="http://schemas.microsoft.com/office/drawing/2014/main" xmlns="" id="{2D735E5C-12D8-485E-A588-1D113F46EC45}"/>
              </a:ext>
            </a:extLst>
          </p:cNvPr>
          <p:cNvSpPr>
            <a:spLocks noEditPoints="1"/>
          </p:cNvSpPr>
          <p:nvPr/>
        </p:nvSpPr>
        <p:spPr bwMode="auto">
          <a:xfrm>
            <a:off x="3471836" y="1974856"/>
            <a:ext cx="1373630" cy="843481"/>
          </a:xfrm>
          <a:custGeom>
            <a:avLst/>
            <a:gdLst>
              <a:gd name="T0" fmla="*/ 357 w 415"/>
              <a:gd name="T1" fmla="*/ 26 h 255"/>
              <a:gd name="T2" fmla="*/ 375 w 415"/>
              <a:gd name="T3" fmla="*/ 44 h 255"/>
              <a:gd name="T4" fmla="*/ 1 w 415"/>
              <a:gd name="T5" fmla="*/ 249 h 255"/>
              <a:gd name="T6" fmla="*/ 10 w 415"/>
              <a:gd name="T7" fmla="*/ 249 h 255"/>
              <a:gd name="T8" fmla="*/ 9 w 415"/>
              <a:gd name="T9" fmla="*/ 238 h 255"/>
              <a:gd name="T10" fmla="*/ 2 w 415"/>
              <a:gd name="T11" fmla="*/ 246 h 255"/>
              <a:gd name="T12" fmla="*/ 16 w 415"/>
              <a:gd name="T13" fmla="*/ 222 h 255"/>
              <a:gd name="T14" fmla="*/ 24 w 415"/>
              <a:gd name="T15" fmla="*/ 215 h 255"/>
              <a:gd name="T16" fmla="*/ 18 w 415"/>
              <a:gd name="T17" fmla="*/ 209 h 255"/>
              <a:gd name="T18" fmla="*/ 15 w 415"/>
              <a:gd name="T19" fmla="*/ 215 h 255"/>
              <a:gd name="T20" fmla="*/ 38 w 415"/>
              <a:gd name="T21" fmla="*/ 191 h 255"/>
              <a:gd name="T22" fmla="*/ 41 w 415"/>
              <a:gd name="T23" fmla="*/ 185 h 255"/>
              <a:gd name="T24" fmla="*/ 34 w 415"/>
              <a:gd name="T25" fmla="*/ 180 h 255"/>
              <a:gd name="T26" fmla="*/ 30 w 415"/>
              <a:gd name="T27" fmla="*/ 186 h 255"/>
              <a:gd name="T28" fmla="*/ 57 w 415"/>
              <a:gd name="T29" fmla="*/ 161 h 255"/>
              <a:gd name="T30" fmla="*/ 61 w 415"/>
              <a:gd name="T31" fmla="*/ 156 h 255"/>
              <a:gd name="T32" fmla="*/ 53 w 415"/>
              <a:gd name="T33" fmla="*/ 153 h 255"/>
              <a:gd name="T34" fmla="*/ 71 w 415"/>
              <a:gd name="T35" fmla="*/ 131 h 255"/>
              <a:gd name="T36" fmla="*/ 79 w 415"/>
              <a:gd name="T37" fmla="*/ 135 h 255"/>
              <a:gd name="T38" fmla="*/ 83 w 415"/>
              <a:gd name="T39" fmla="*/ 125 h 255"/>
              <a:gd name="T40" fmla="*/ 73 w 415"/>
              <a:gd name="T41" fmla="*/ 129 h 255"/>
              <a:gd name="T42" fmla="*/ 95 w 415"/>
              <a:gd name="T43" fmla="*/ 113 h 255"/>
              <a:gd name="T44" fmla="*/ 105 w 415"/>
              <a:gd name="T45" fmla="*/ 110 h 255"/>
              <a:gd name="T46" fmla="*/ 102 w 415"/>
              <a:gd name="T47" fmla="*/ 101 h 255"/>
              <a:gd name="T48" fmla="*/ 96 w 415"/>
              <a:gd name="T49" fmla="*/ 106 h 255"/>
              <a:gd name="T50" fmla="*/ 127 w 415"/>
              <a:gd name="T51" fmla="*/ 92 h 255"/>
              <a:gd name="T52" fmla="*/ 134 w 415"/>
              <a:gd name="T53" fmla="*/ 87 h 255"/>
              <a:gd name="T54" fmla="*/ 129 w 415"/>
              <a:gd name="T55" fmla="*/ 80 h 255"/>
              <a:gd name="T56" fmla="*/ 122 w 415"/>
              <a:gd name="T57" fmla="*/ 85 h 255"/>
              <a:gd name="T58" fmla="*/ 156 w 415"/>
              <a:gd name="T59" fmla="*/ 73 h 255"/>
              <a:gd name="T60" fmla="*/ 162 w 415"/>
              <a:gd name="T61" fmla="*/ 69 h 255"/>
              <a:gd name="T62" fmla="*/ 155 w 415"/>
              <a:gd name="T63" fmla="*/ 63 h 255"/>
              <a:gd name="T64" fmla="*/ 181 w 415"/>
              <a:gd name="T65" fmla="*/ 50 h 255"/>
              <a:gd name="T66" fmla="*/ 188 w 415"/>
              <a:gd name="T67" fmla="*/ 56 h 255"/>
              <a:gd name="T68" fmla="*/ 195 w 415"/>
              <a:gd name="T69" fmla="*/ 48 h 255"/>
              <a:gd name="T70" fmla="*/ 185 w 415"/>
              <a:gd name="T71" fmla="*/ 48 h 255"/>
              <a:gd name="T72" fmla="*/ 210 w 415"/>
              <a:gd name="T73" fmla="*/ 42 h 255"/>
              <a:gd name="T74" fmla="*/ 221 w 415"/>
              <a:gd name="T75" fmla="*/ 43 h 255"/>
              <a:gd name="T76" fmla="*/ 221 w 415"/>
              <a:gd name="T77" fmla="*/ 34 h 255"/>
              <a:gd name="T78" fmla="*/ 214 w 415"/>
              <a:gd name="T79" fmla="*/ 36 h 255"/>
              <a:gd name="T80" fmla="*/ 248 w 415"/>
              <a:gd name="T81" fmla="*/ 35 h 255"/>
              <a:gd name="T82" fmla="*/ 255 w 415"/>
              <a:gd name="T83" fmla="*/ 34 h 255"/>
              <a:gd name="T84" fmla="*/ 253 w 415"/>
              <a:gd name="T85" fmla="*/ 25 h 255"/>
              <a:gd name="T86" fmla="*/ 246 w 415"/>
              <a:gd name="T87" fmla="*/ 27 h 255"/>
              <a:gd name="T88" fmla="*/ 281 w 415"/>
              <a:gd name="T89" fmla="*/ 29 h 255"/>
              <a:gd name="T90" fmla="*/ 289 w 415"/>
              <a:gd name="T91" fmla="*/ 28 h 255"/>
              <a:gd name="T92" fmla="*/ 285 w 415"/>
              <a:gd name="T93" fmla="*/ 20 h 255"/>
              <a:gd name="T94" fmla="*/ 314 w 415"/>
              <a:gd name="T95" fmla="*/ 18 h 255"/>
              <a:gd name="T96" fmla="*/ 318 w 415"/>
              <a:gd name="T97" fmla="*/ 26 h 255"/>
              <a:gd name="T98" fmla="*/ 327 w 415"/>
              <a:gd name="T99" fmla="*/ 22 h 255"/>
              <a:gd name="T100" fmla="*/ 317 w 415"/>
              <a:gd name="T101" fmla="*/ 1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15" h="255">
                <a:moveTo>
                  <a:pt x="348" y="18"/>
                </a:moveTo>
                <a:cubicBezTo>
                  <a:pt x="346" y="18"/>
                  <a:pt x="344" y="19"/>
                  <a:pt x="344" y="22"/>
                </a:cubicBezTo>
                <a:cubicBezTo>
                  <a:pt x="344" y="24"/>
                  <a:pt x="346" y="26"/>
                  <a:pt x="348" y="26"/>
                </a:cubicBezTo>
                <a:cubicBezTo>
                  <a:pt x="357" y="26"/>
                  <a:pt x="357" y="26"/>
                  <a:pt x="357" y="26"/>
                </a:cubicBezTo>
                <a:cubicBezTo>
                  <a:pt x="359" y="26"/>
                  <a:pt x="361" y="24"/>
                  <a:pt x="361" y="22"/>
                </a:cubicBezTo>
                <a:cubicBezTo>
                  <a:pt x="361" y="19"/>
                  <a:pt x="359" y="18"/>
                  <a:pt x="357" y="18"/>
                </a:cubicBezTo>
                <a:cubicBezTo>
                  <a:pt x="348" y="18"/>
                  <a:pt x="348" y="18"/>
                  <a:pt x="348" y="18"/>
                </a:cubicBezTo>
                <a:close/>
                <a:moveTo>
                  <a:pt x="375" y="44"/>
                </a:moveTo>
                <a:cubicBezTo>
                  <a:pt x="415" y="22"/>
                  <a:pt x="415" y="22"/>
                  <a:pt x="415" y="22"/>
                </a:cubicBezTo>
                <a:cubicBezTo>
                  <a:pt x="375" y="0"/>
                  <a:pt x="375" y="0"/>
                  <a:pt x="375" y="0"/>
                </a:cubicBezTo>
                <a:cubicBezTo>
                  <a:pt x="375" y="44"/>
                  <a:pt x="375" y="44"/>
                  <a:pt x="375" y="44"/>
                </a:cubicBezTo>
                <a:close/>
                <a:moveTo>
                  <a:pt x="1" y="249"/>
                </a:moveTo>
                <a:cubicBezTo>
                  <a:pt x="0" y="251"/>
                  <a:pt x="1" y="253"/>
                  <a:pt x="4" y="254"/>
                </a:cubicBezTo>
                <a:cubicBezTo>
                  <a:pt x="6" y="255"/>
                  <a:pt x="8" y="254"/>
                  <a:pt x="9" y="251"/>
                </a:cubicBezTo>
                <a:cubicBezTo>
                  <a:pt x="9" y="251"/>
                  <a:pt x="9" y="251"/>
                  <a:pt x="9" y="251"/>
                </a:cubicBezTo>
                <a:cubicBezTo>
                  <a:pt x="10" y="249"/>
                  <a:pt x="10" y="249"/>
                  <a:pt x="10" y="249"/>
                </a:cubicBezTo>
                <a:cubicBezTo>
                  <a:pt x="11" y="247"/>
                  <a:pt x="11" y="247"/>
                  <a:pt x="11" y="247"/>
                </a:cubicBezTo>
                <a:cubicBezTo>
                  <a:pt x="11" y="245"/>
                  <a:pt x="11" y="245"/>
                  <a:pt x="11" y="245"/>
                </a:cubicBezTo>
                <a:cubicBezTo>
                  <a:pt x="12" y="243"/>
                  <a:pt x="12" y="243"/>
                  <a:pt x="12" y="243"/>
                </a:cubicBezTo>
                <a:cubicBezTo>
                  <a:pt x="13" y="241"/>
                  <a:pt x="12" y="239"/>
                  <a:pt x="9" y="238"/>
                </a:cubicBezTo>
                <a:cubicBezTo>
                  <a:pt x="7" y="237"/>
                  <a:pt x="5" y="238"/>
                  <a:pt x="4" y="240"/>
                </a:cubicBezTo>
                <a:cubicBezTo>
                  <a:pt x="3" y="242"/>
                  <a:pt x="3" y="242"/>
                  <a:pt x="3" y="242"/>
                </a:cubicBezTo>
                <a:cubicBezTo>
                  <a:pt x="3" y="244"/>
                  <a:pt x="3" y="244"/>
                  <a:pt x="3" y="244"/>
                </a:cubicBezTo>
                <a:cubicBezTo>
                  <a:pt x="2" y="246"/>
                  <a:pt x="2" y="246"/>
                  <a:pt x="2" y="246"/>
                </a:cubicBezTo>
                <a:cubicBezTo>
                  <a:pt x="1" y="248"/>
                  <a:pt x="1" y="248"/>
                  <a:pt x="1" y="248"/>
                </a:cubicBezTo>
                <a:cubicBezTo>
                  <a:pt x="1" y="249"/>
                  <a:pt x="1" y="249"/>
                  <a:pt x="1" y="249"/>
                </a:cubicBezTo>
                <a:close/>
                <a:moveTo>
                  <a:pt x="14" y="217"/>
                </a:moveTo>
                <a:cubicBezTo>
                  <a:pt x="13" y="219"/>
                  <a:pt x="14" y="221"/>
                  <a:pt x="16" y="222"/>
                </a:cubicBezTo>
                <a:cubicBezTo>
                  <a:pt x="18" y="223"/>
                  <a:pt x="21" y="222"/>
                  <a:pt x="22" y="220"/>
                </a:cubicBezTo>
                <a:cubicBezTo>
                  <a:pt x="23" y="218"/>
                  <a:pt x="23" y="218"/>
                  <a:pt x="23" y="218"/>
                </a:cubicBezTo>
                <a:cubicBezTo>
                  <a:pt x="23" y="217"/>
                  <a:pt x="23" y="217"/>
                  <a:pt x="23" y="217"/>
                </a:cubicBezTo>
                <a:cubicBezTo>
                  <a:pt x="24" y="215"/>
                  <a:pt x="24" y="215"/>
                  <a:pt x="24" y="215"/>
                </a:cubicBezTo>
                <a:cubicBezTo>
                  <a:pt x="25" y="213"/>
                  <a:pt x="25" y="213"/>
                  <a:pt x="25" y="213"/>
                </a:cubicBezTo>
                <a:cubicBezTo>
                  <a:pt x="25" y="213"/>
                  <a:pt x="25" y="213"/>
                  <a:pt x="25" y="213"/>
                </a:cubicBezTo>
                <a:cubicBezTo>
                  <a:pt x="26" y="211"/>
                  <a:pt x="26" y="208"/>
                  <a:pt x="24" y="207"/>
                </a:cubicBezTo>
                <a:cubicBezTo>
                  <a:pt x="21" y="206"/>
                  <a:pt x="19" y="207"/>
                  <a:pt x="18" y="209"/>
                </a:cubicBezTo>
                <a:cubicBezTo>
                  <a:pt x="18" y="209"/>
                  <a:pt x="18" y="209"/>
                  <a:pt x="18" y="209"/>
                </a:cubicBezTo>
                <a:cubicBezTo>
                  <a:pt x="17" y="211"/>
                  <a:pt x="17" y="211"/>
                  <a:pt x="17" y="211"/>
                </a:cubicBezTo>
                <a:cubicBezTo>
                  <a:pt x="16" y="213"/>
                  <a:pt x="16" y="213"/>
                  <a:pt x="16" y="213"/>
                </a:cubicBezTo>
                <a:cubicBezTo>
                  <a:pt x="15" y="215"/>
                  <a:pt x="15" y="215"/>
                  <a:pt x="15" y="215"/>
                </a:cubicBezTo>
                <a:cubicBezTo>
                  <a:pt x="14" y="217"/>
                  <a:pt x="14" y="217"/>
                  <a:pt x="14" y="217"/>
                </a:cubicBezTo>
                <a:close/>
                <a:moveTo>
                  <a:pt x="30" y="186"/>
                </a:moveTo>
                <a:cubicBezTo>
                  <a:pt x="29" y="188"/>
                  <a:pt x="30" y="191"/>
                  <a:pt x="32" y="192"/>
                </a:cubicBezTo>
                <a:cubicBezTo>
                  <a:pt x="34" y="193"/>
                  <a:pt x="36" y="193"/>
                  <a:pt x="38" y="191"/>
                </a:cubicBezTo>
                <a:cubicBezTo>
                  <a:pt x="38" y="190"/>
                  <a:pt x="38" y="190"/>
                  <a:pt x="38" y="190"/>
                </a:cubicBezTo>
                <a:cubicBezTo>
                  <a:pt x="39" y="188"/>
                  <a:pt x="39" y="188"/>
                  <a:pt x="39" y="188"/>
                </a:cubicBezTo>
                <a:cubicBezTo>
                  <a:pt x="40" y="186"/>
                  <a:pt x="40" y="186"/>
                  <a:pt x="40" y="186"/>
                </a:cubicBezTo>
                <a:cubicBezTo>
                  <a:pt x="41" y="185"/>
                  <a:pt x="41" y="185"/>
                  <a:pt x="41" y="185"/>
                </a:cubicBezTo>
                <a:cubicBezTo>
                  <a:pt x="42" y="183"/>
                  <a:pt x="42" y="183"/>
                  <a:pt x="42" y="183"/>
                </a:cubicBezTo>
                <a:cubicBezTo>
                  <a:pt x="43" y="181"/>
                  <a:pt x="43" y="179"/>
                  <a:pt x="41" y="178"/>
                </a:cubicBezTo>
                <a:cubicBezTo>
                  <a:pt x="39" y="176"/>
                  <a:pt x="36" y="177"/>
                  <a:pt x="35" y="179"/>
                </a:cubicBezTo>
                <a:cubicBezTo>
                  <a:pt x="34" y="180"/>
                  <a:pt x="34" y="180"/>
                  <a:pt x="34" y="180"/>
                </a:cubicBezTo>
                <a:cubicBezTo>
                  <a:pt x="33" y="182"/>
                  <a:pt x="33" y="182"/>
                  <a:pt x="33" y="182"/>
                </a:cubicBezTo>
                <a:cubicBezTo>
                  <a:pt x="32" y="184"/>
                  <a:pt x="32" y="184"/>
                  <a:pt x="32" y="184"/>
                </a:cubicBezTo>
                <a:cubicBezTo>
                  <a:pt x="31" y="185"/>
                  <a:pt x="31" y="185"/>
                  <a:pt x="31" y="185"/>
                </a:cubicBezTo>
                <a:cubicBezTo>
                  <a:pt x="30" y="186"/>
                  <a:pt x="30" y="186"/>
                  <a:pt x="30" y="186"/>
                </a:cubicBezTo>
                <a:close/>
                <a:moveTo>
                  <a:pt x="49" y="158"/>
                </a:moveTo>
                <a:cubicBezTo>
                  <a:pt x="48" y="159"/>
                  <a:pt x="48" y="162"/>
                  <a:pt x="50" y="164"/>
                </a:cubicBezTo>
                <a:cubicBezTo>
                  <a:pt x="52" y="165"/>
                  <a:pt x="55" y="165"/>
                  <a:pt x="56" y="163"/>
                </a:cubicBezTo>
                <a:cubicBezTo>
                  <a:pt x="57" y="161"/>
                  <a:pt x="57" y="161"/>
                  <a:pt x="57" y="161"/>
                </a:cubicBezTo>
                <a:cubicBezTo>
                  <a:pt x="58" y="160"/>
                  <a:pt x="58" y="160"/>
                  <a:pt x="58" y="160"/>
                </a:cubicBezTo>
                <a:cubicBezTo>
                  <a:pt x="60" y="158"/>
                  <a:pt x="60" y="158"/>
                  <a:pt x="60" y="158"/>
                </a:cubicBezTo>
                <a:cubicBezTo>
                  <a:pt x="61" y="156"/>
                  <a:pt x="61" y="156"/>
                  <a:pt x="61" y="156"/>
                </a:cubicBezTo>
                <a:cubicBezTo>
                  <a:pt x="61" y="156"/>
                  <a:pt x="61" y="156"/>
                  <a:pt x="61" y="156"/>
                </a:cubicBezTo>
                <a:cubicBezTo>
                  <a:pt x="63" y="154"/>
                  <a:pt x="62" y="151"/>
                  <a:pt x="61" y="150"/>
                </a:cubicBezTo>
                <a:cubicBezTo>
                  <a:pt x="59" y="149"/>
                  <a:pt x="56" y="149"/>
                  <a:pt x="55" y="151"/>
                </a:cubicBezTo>
                <a:cubicBezTo>
                  <a:pt x="54" y="151"/>
                  <a:pt x="54" y="151"/>
                  <a:pt x="54" y="151"/>
                </a:cubicBezTo>
                <a:cubicBezTo>
                  <a:pt x="53" y="153"/>
                  <a:pt x="53" y="153"/>
                  <a:pt x="53" y="153"/>
                </a:cubicBezTo>
                <a:cubicBezTo>
                  <a:pt x="52" y="155"/>
                  <a:pt x="52" y="155"/>
                  <a:pt x="52" y="155"/>
                </a:cubicBezTo>
                <a:cubicBezTo>
                  <a:pt x="50" y="156"/>
                  <a:pt x="50" y="156"/>
                  <a:pt x="50" y="156"/>
                </a:cubicBezTo>
                <a:cubicBezTo>
                  <a:pt x="49" y="158"/>
                  <a:pt x="49" y="158"/>
                  <a:pt x="49" y="158"/>
                </a:cubicBezTo>
                <a:close/>
                <a:moveTo>
                  <a:pt x="71" y="131"/>
                </a:moveTo>
                <a:cubicBezTo>
                  <a:pt x="70" y="133"/>
                  <a:pt x="70" y="135"/>
                  <a:pt x="71" y="137"/>
                </a:cubicBezTo>
                <a:cubicBezTo>
                  <a:pt x="73" y="139"/>
                  <a:pt x="76" y="138"/>
                  <a:pt x="77" y="137"/>
                </a:cubicBezTo>
                <a:cubicBezTo>
                  <a:pt x="78" y="136"/>
                  <a:pt x="78" y="136"/>
                  <a:pt x="78" y="136"/>
                </a:cubicBezTo>
                <a:cubicBezTo>
                  <a:pt x="79" y="135"/>
                  <a:pt x="79" y="135"/>
                  <a:pt x="79" y="135"/>
                </a:cubicBezTo>
                <a:cubicBezTo>
                  <a:pt x="81" y="133"/>
                  <a:pt x="81" y="133"/>
                  <a:pt x="81" y="133"/>
                </a:cubicBezTo>
                <a:cubicBezTo>
                  <a:pt x="82" y="132"/>
                  <a:pt x="82" y="132"/>
                  <a:pt x="82" y="132"/>
                </a:cubicBezTo>
                <a:cubicBezTo>
                  <a:pt x="83" y="131"/>
                  <a:pt x="83" y="131"/>
                  <a:pt x="83" y="131"/>
                </a:cubicBezTo>
                <a:cubicBezTo>
                  <a:pt x="85" y="129"/>
                  <a:pt x="85" y="126"/>
                  <a:pt x="83" y="125"/>
                </a:cubicBezTo>
                <a:cubicBezTo>
                  <a:pt x="81" y="123"/>
                  <a:pt x="79" y="123"/>
                  <a:pt x="77" y="125"/>
                </a:cubicBezTo>
                <a:cubicBezTo>
                  <a:pt x="76" y="126"/>
                  <a:pt x="76" y="126"/>
                  <a:pt x="76" y="126"/>
                </a:cubicBezTo>
                <a:cubicBezTo>
                  <a:pt x="74" y="128"/>
                  <a:pt x="74" y="128"/>
                  <a:pt x="74" y="128"/>
                </a:cubicBezTo>
                <a:cubicBezTo>
                  <a:pt x="73" y="129"/>
                  <a:pt x="73" y="129"/>
                  <a:pt x="73" y="129"/>
                </a:cubicBezTo>
                <a:cubicBezTo>
                  <a:pt x="71" y="131"/>
                  <a:pt x="71" y="131"/>
                  <a:pt x="71" y="131"/>
                </a:cubicBezTo>
                <a:cubicBezTo>
                  <a:pt x="71" y="131"/>
                  <a:pt x="71" y="131"/>
                  <a:pt x="71" y="131"/>
                </a:cubicBezTo>
                <a:close/>
                <a:moveTo>
                  <a:pt x="96" y="107"/>
                </a:moveTo>
                <a:cubicBezTo>
                  <a:pt x="94" y="108"/>
                  <a:pt x="94" y="111"/>
                  <a:pt x="95" y="113"/>
                </a:cubicBezTo>
                <a:cubicBezTo>
                  <a:pt x="97" y="114"/>
                  <a:pt x="99" y="115"/>
                  <a:pt x="101" y="113"/>
                </a:cubicBezTo>
                <a:cubicBezTo>
                  <a:pt x="102" y="112"/>
                  <a:pt x="102" y="112"/>
                  <a:pt x="102" y="112"/>
                </a:cubicBezTo>
                <a:cubicBezTo>
                  <a:pt x="104" y="111"/>
                  <a:pt x="104" y="111"/>
                  <a:pt x="104" y="111"/>
                </a:cubicBezTo>
                <a:cubicBezTo>
                  <a:pt x="105" y="110"/>
                  <a:pt x="105" y="110"/>
                  <a:pt x="105" y="110"/>
                </a:cubicBezTo>
                <a:cubicBezTo>
                  <a:pt x="107" y="108"/>
                  <a:pt x="107" y="108"/>
                  <a:pt x="107" y="108"/>
                </a:cubicBezTo>
                <a:cubicBezTo>
                  <a:pt x="107" y="107"/>
                  <a:pt x="107" y="107"/>
                  <a:pt x="107" y="107"/>
                </a:cubicBezTo>
                <a:cubicBezTo>
                  <a:pt x="109" y="106"/>
                  <a:pt x="109" y="103"/>
                  <a:pt x="108" y="101"/>
                </a:cubicBezTo>
                <a:cubicBezTo>
                  <a:pt x="106" y="100"/>
                  <a:pt x="104" y="99"/>
                  <a:pt x="102" y="101"/>
                </a:cubicBezTo>
                <a:cubicBezTo>
                  <a:pt x="101" y="102"/>
                  <a:pt x="101" y="102"/>
                  <a:pt x="101" y="102"/>
                </a:cubicBezTo>
                <a:cubicBezTo>
                  <a:pt x="100" y="103"/>
                  <a:pt x="100" y="103"/>
                  <a:pt x="100" y="103"/>
                </a:cubicBezTo>
                <a:cubicBezTo>
                  <a:pt x="98" y="104"/>
                  <a:pt x="98" y="104"/>
                  <a:pt x="98" y="104"/>
                </a:cubicBezTo>
                <a:cubicBezTo>
                  <a:pt x="96" y="106"/>
                  <a:pt x="96" y="106"/>
                  <a:pt x="96" y="106"/>
                </a:cubicBezTo>
                <a:cubicBezTo>
                  <a:pt x="96" y="107"/>
                  <a:pt x="96" y="107"/>
                  <a:pt x="96" y="107"/>
                </a:cubicBezTo>
                <a:close/>
                <a:moveTo>
                  <a:pt x="122" y="85"/>
                </a:moveTo>
                <a:cubicBezTo>
                  <a:pt x="120" y="86"/>
                  <a:pt x="120" y="89"/>
                  <a:pt x="121" y="91"/>
                </a:cubicBezTo>
                <a:cubicBezTo>
                  <a:pt x="123" y="93"/>
                  <a:pt x="125" y="93"/>
                  <a:pt x="127" y="92"/>
                </a:cubicBezTo>
                <a:cubicBezTo>
                  <a:pt x="129" y="91"/>
                  <a:pt x="129" y="91"/>
                  <a:pt x="129" y="91"/>
                </a:cubicBezTo>
                <a:cubicBezTo>
                  <a:pt x="130" y="89"/>
                  <a:pt x="130" y="89"/>
                  <a:pt x="130" y="89"/>
                </a:cubicBezTo>
                <a:cubicBezTo>
                  <a:pt x="132" y="88"/>
                  <a:pt x="132" y="88"/>
                  <a:pt x="132" y="88"/>
                </a:cubicBezTo>
                <a:cubicBezTo>
                  <a:pt x="134" y="87"/>
                  <a:pt x="134" y="87"/>
                  <a:pt x="134" y="87"/>
                </a:cubicBezTo>
                <a:cubicBezTo>
                  <a:pt x="134" y="87"/>
                  <a:pt x="134" y="87"/>
                  <a:pt x="134" y="87"/>
                </a:cubicBezTo>
                <a:cubicBezTo>
                  <a:pt x="136" y="85"/>
                  <a:pt x="136" y="83"/>
                  <a:pt x="135" y="81"/>
                </a:cubicBezTo>
                <a:cubicBezTo>
                  <a:pt x="134" y="79"/>
                  <a:pt x="131" y="78"/>
                  <a:pt x="129" y="80"/>
                </a:cubicBezTo>
                <a:cubicBezTo>
                  <a:pt x="129" y="80"/>
                  <a:pt x="129" y="80"/>
                  <a:pt x="129" y="80"/>
                </a:cubicBezTo>
                <a:cubicBezTo>
                  <a:pt x="127" y="81"/>
                  <a:pt x="127" y="81"/>
                  <a:pt x="127" y="81"/>
                </a:cubicBezTo>
                <a:cubicBezTo>
                  <a:pt x="125" y="82"/>
                  <a:pt x="125" y="82"/>
                  <a:pt x="125" y="82"/>
                </a:cubicBezTo>
                <a:cubicBezTo>
                  <a:pt x="124" y="84"/>
                  <a:pt x="124" y="84"/>
                  <a:pt x="124" y="84"/>
                </a:cubicBezTo>
                <a:cubicBezTo>
                  <a:pt x="122" y="85"/>
                  <a:pt x="122" y="85"/>
                  <a:pt x="122" y="85"/>
                </a:cubicBezTo>
                <a:close/>
                <a:moveTo>
                  <a:pt x="151" y="66"/>
                </a:moveTo>
                <a:cubicBezTo>
                  <a:pt x="149" y="67"/>
                  <a:pt x="148" y="70"/>
                  <a:pt x="149" y="72"/>
                </a:cubicBezTo>
                <a:cubicBezTo>
                  <a:pt x="151" y="74"/>
                  <a:pt x="153" y="74"/>
                  <a:pt x="155" y="73"/>
                </a:cubicBezTo>
                <a:cubicBezTo>
                  <a:pt x="156" y="73"/>
                  <a:pt x="156" y="73"/>
                  <a:pt x="156" y="73"/>
                </a:cubicBezTo>
                <a:cubicBezTo>
                  <a:pt x="158" y="72"/>
                  <a:pt x="158" y="72"/>
                  <a:pt x="158" y="72"/>
                </a:cubicBezTo>
                <a:cubicBezTo>
                  <a:pt x="159" y="71"/>
                  <a:pt x="159" y="71"/>
                  <a:pt x="159" y="71"/>
                </a:cubicBezTo>
                <a:cubicBezTo>
                  <a:pt x="161" y="70"/>
                  <a:pt x="161" y="70"/>
                  <a:pt x="161" y="70"/>
                </a:cubicBezTo>
                <a:cubicBezTo>
                  <a:pt x="162" y="69"/>
                  <a:pt x="162" y="69"/>
                  <a:pt x="162" y="69"/>
                </a:cubicBezTo>
                <a:cubicBezTo>
                  <a:pt x="164" y="68"/>
                  <a:pt x="165" y="65"/>
                  <a:pt x="164" y="63"/>
                </a:cubicBezTo>
                <a:cubicBezTo>
                  <a:pt x="163" y="61"/>
                  <a:pt x="160" y="60"/>
                  <a:pt x="158" y="61"/>
                </a:cubicBezTo>
                <a:cubicBezTo>
                  <a:pt x="157" y="62"/>
                  <a:pt x="157" y="62"/>
                  <a:pt x="157" y="62"/>
                </a:cubicBezTo>
                <a:cubicBezTo>
                  <a:pt x="155" y="63"/>
                  <a:pt x="155" y="63"/>
                  <a:pt x="155" y="63"/>
                </a:cubicBezTo>
                <a:cubicBezTo>
                  <a:pt x="153" y="64"/>
                  <a:pt x="153" y="64"/>
                  <a:pt x="153" y="64"/>
                </a:cubicBezTo>
                <a:cubicBezTo>
                  <a:pt x="151" y="65"/>
                  <a:pt x="151" y="65"/>
                  <a:pt x="151" y="65"/>
                </a:cubicBezTo>
                <a:cubicBezTo>
                  <a:pt x="151" y="66"/>
                  <a:pt x="151" y="66"/>
                  <a:pt x="151" y="66"/>
                </a:cubicBezTo>
                <a:close/>
                <a:moveTo>
                  <a:pt x="181" y="50"/>
                </a:moveTo>
                <a:cubicBezTo>
                  <a:pt x="179" y="51"/>
                  <a:pt x="178" y="53"/>
                  <a:pt x="179" y="55"/>
                </a:cubicBezTo>
                <a:cubicBezTo>
                  <a:pt x="180" y="57"/>
                  <a:pt x="183" y="58"/>
                  <a:pt x="185" y="57"/>
                </a:cubicBezTo>
                <a:cubicBezTo>
                  <a:pt x="186" y="57"/>
                  <a:pt x="186" y="57"/>
                  <a:pt x="186" y="57"/>
                </a:cubicBezTo>
                <a:cubicBezTo>
                  <a:pt x="188" y="56"/>
                  <a:pt x="188" y="56"/>
                  <a:pt x="188" y="56"/>
                </a:cubicBezTo>
                <a:cubicBezTo>
                  <a:pt x="190" y="55"/>
                  <a:pt x="190" y="55"/>
                  <a:pt x="190" y="55"/>
                </a:cubicBezTo>
                <a:cubicBezTo>
                  <a:pt x="192" y="54"/>
                  <a:pt x="192" y="54"/>
                  <a:pt x="192" y="54"/>
                </a:cubicBezTo>
                <a:cubicBezTo>
                  <a:pt x="192" y="54"/>
                  <a:pt x="192" y="54"/>
                  <a:pt x="192" y="54"/>
                </a:cubicBezTo>
                <a:cubicBezTo>
                  <a:pt x="195" y="53"/>
                  <a:pt x="196" y="50"/>
                  <a:pt x="195" y="48"/>
                </a:cubicBezTo>
                <a:cubicBezTo>
                  <a:pt x="194" y="46"/>
                  <a:pt x="191" y="45"/>
                  <a:pt x="189" y="46"/>
                </a:cubicBezTo>
                <a:cubicBezTo>
                  <a:pt x="189" y="46"/>
                  <a:pt x="189" y="46"/>
                  <a:pt x="189" y="46"/>
                </a:cubicBezTo>
                <a:cubicBezTo>
                  <a:pt x="187" y="47"/>
                  <a:pt x="187" y="47"/>
                  <a:pt x="187" y="47"/>
                </a:cubicBezTo>
                <a:cubicBezTo>
                  <a:pt x="185" y="48"/>
                  <a:pt x="185" y="48"/>
                  <a:pt x="185" y="48"/>
                </a:cubicBezTo>
                <a:cubicBezTo>
                  <a:pt x="183" y="49"/>
                  <a:pt x="183" y="49"/>
                  <a:pt x="183" y="49"/>
                </a:cubicBezTo>
                <a:cubicBezTo>
                  <a:pt x="181" y="50"/>
                  <a:pt x="181" y="50"/>
                  <a:pt x="181" y="50"/>
                </a:cubicBezTo>
                <a:close/>
                <a:moveTo>
                  <a:pt x="213" y="37"/>
                </a:moveTo>
                <a:cubicBezTo>
                  <a:pt x="211" y="37"/>
                  <a:pt x="210" y="40"/>
                  <a:pt x="210" y="42"/>
                </a:cubicBezTo>
                <a:cubicBezTo>
                  <a:pt x="211" y="44"/>
                  <a:pt x="214" y="45"/>
                  <a:pt x="216" y="45"/>
                </a:cubicBezTo>
                <a:cubicBezTo>
                  <a:pt x="217" y="44"/>
                  <a:pt x="217" y="44"/>
                  <a:pt x="217" y="44"/>
                </a:cubicBezTo>
                <a:cubicBezTo>
                  <a:pt x="219" y="44"/>
                  <a:pt x="219" y="44"/>
                  <a:pt x="219" y="44"/>
                </a:cubicBezTo>
                <a:cubicBezTo>
                  <a:pt x="221" y="43"/>
                  <a:pt x="221" y="43"/>
                  <a:pt x="221" y="43"/>
                </a:cubicBezTo>
                <a:cubicBezTo>
                  <a:pt x="223" y="42"/>
                  <a:pt x="223" y="42"/>
                  <a:pt x="223" y="42"/>
                </a:cubicBezTo>
                <a:cubicBezTo>
                  <a:pt x="224" y="42"/>
                  <a:pt x="224" y="42"/>
                  <a:pt x="224" y="42"/>
                </a:cubicBezTo>
                <a:cubicBezTo>
                  <a:pt x="226" y="41"/>
                  <a:pt x="227" y="39"/>
                  <a:pt x="227" y="37"/>
                </a:cubicBezTo>
                <a:cubicBezTo>
                  <a:pt x="226" y="34"/>
                  <a:pt x="224" y="33"/>
                  <a:pt x="221" y="34"/>
                </a:cubicBezTo>
                <a:cubicBezTo>
                  <a:pt x="220" y="34"/>
                  <a:pt x="220" y="34"/>
                  <a:pt x="220" y="34"/>
                </a:cubicBezTo>
                <a:cubicBezTo>
                  <a:pt x="218" y="35"/>
                  <a:pt x="218" y="35"/>
                  <a:pt x="218" y="35"/>
                </a:cubicBezTo>
                <a:cubicBezTo>
                  <a:pt x="216" y="36"/>
                  <a:pt x="216" y="36"/>
                  <a:pt x="216" y="36"/>
                </a:cubicBezTo>
                <a:cubicBezTo>
                  <a:pt x="214" y="36"/>
                  <a:pt x="214" y="36"/>
                  <a:pt x="214" y="36"/>
                </a:cubicBezTo>
                <a:cubicBezTo>
                  <a:pt x="213" y="37"/>
                  <a:pt x="213" y="37"/>
                  <a:pt x="213" y="37"/>
                </a:cubicBezTo>
                <a:close/>
                <a:moveTo>
                  <a:pt x="246" y="27"/>
                </a:moveTo>
                <a:cubicBezTo>
                  <a:pt x="244" y="27"/>
                  <a:pt x="242" y="30"/>
                  <a:pt x="243" y="32"/>
                </a:cubicBezTo>
                <a:cubicBezTo>
                  <a:pt x="244" y="34"/>
                  <a:pt x="246" y="36"/>
                  <a:pt x="248" y="35"/>
                </a:cubicBezTo>
                <a:cubicBezTo>
                  <a:pt x="249" y="35"/>
                  <a:pt x="249" y="35"/>
                  <a:pt x="249" y="35"/>
                </a:cubicBezTo>
                <a:cubicBezTo>
                  <a:pt x="251" y="35"/>
                  <a:pt x="251" y="35"/>
                  <a:pt x="251" y="35"/>
                </a:cubicBezTo>
                <a:cubicBezTo>
                  <a:pt x="253" y="34"/>
                  <a:pt x="253" y="34"/>
                  <a:pt x="253" y="34"/>
                </a:cubicBezTo>
                <a:cubicBezTo>
                  <a:pt x="255" y="34"/>
                  <a:pt x="255" y="34"/>
                  <a:pt x="255" y="34"/>
                </a:cubicBezTo>
                <a:cubicBezTo>
                  <a:pt x="256" y="33"/>
                  <a:pt x="256" y="33"/>
                  <a:pt x="256" y="33"/>
                </a:cubicBezTo>
                <a:cubicBezTo>
                  <a:pt x="259" y="33"/>
                  <a:pt x="260" y="31"/>
                  <a:pt x="260" y="28"/>
                </a:cubicBezTo>
                <a:cubicBezTo>
                  <a:pt x="259" y="26"/>
                  <a:pt x="257" y="25"/>
                  <a:pt x="255" y="25"/>
                </a:cubicBezTo>
                <a:cubicBezTo>
                  <a:pt x="253" y="25"/>
                  <a:pt x="253" y="25"/>
                  <a:pt x="253" y="25"/>
                </a:cubicBezTo>
                <a:cubicBezTo>
                  <a:pt x="251" y="26"/>
                  <a:pt x="251" y="26"/>
                  <a:pt x="251" y="26"/>
                </a:cubicBezTo>
                <a:cubicBezTo>
                  <a:pt x="249" y="26"/>
                  <a:pt x="249" y="26"/>
                  <a:pt x="249" y="26"/>
                </a:cubicBezTo>
                <a:cubicBezTo>
                  <a:pt x="247" y="27"/>
                  <a:pt x="247" y="27"/>
                  <a:pt x="247" y="27"/>
                </a:cubicBezTo>
                <a:cubicBezTo>
                  <a:pt x="246" y="27"/>
                  <a:pt x="246" y="27"/>
                  <a:pt x="246" y="27"/>
                </a:cubicBezTo>
                <a:close/>
                <a:moveTo>
                  <a:pt x="280" y="21"/>
                </a:moveTo>
                <a:cubicBezTo>
                  <a:pt x="278" y="21"/>
                  <a:pt x="276" y="23"/>
                  <a:pt x="276" y="25"/>
                </a:cubicBezTo>
                <a:cubicBezTo>
                  <a:pt x="277" y="28"/>
                  <a:pt x="279" y="29"/>
                  <a:pt x="281" y="29"/>
                </a:cubicBezTo>
                <a:cubicBezTo>
                  <a:pt x="281" y="29"/>
                  <a:pt x="281" y="29"/>
                  <a:pt x="281" y="29"/>
                </a:cubicBezTo>
                <a:cubicBezTo>
                  <a:pt x="284" y="29"/>
                  <a:pt x="284" y="29"/>
                  <a:pt x="284" y="29"/>
                </a:cubicBezTo>
                <a:cubicBezTo>
                  <a:pt x="286" y="28"/>
                  <a:pt x="286" y="28"/>
                  <a:pt x="286" y="28"/>
                </a:cubicBezTo>
                <a:cubicBezTo>
                  <a:pt x="288" y="28"/>
                  <a:pt x="288" y="28"/>
                  <a:pt x="288" y="28"/>
                </a:cubicBezTo>
                <a:cubicBezTo>
                  <a:pt x="289" y="28"/>
                  <a:pt x="289" y="28"/>
                  <a:pt x="289" y="28"/>
                </a:cubicBezTo>
                <a:cubicBezTo>
                  <a:pt x="292" y="28"/>
                  <a:pt x="293" y="26"/>
                  <a:pt x="293" y="23"/>
                </a:cubicBezTo>
                <a:cubicBezTo>
                  <a:pt x="293" y="21"/>
                  <a:pt x="291" y="19"/>
                  <a:pt x="289" y="20"/>
                </a:cubicBezTo>
                <a:cubicBezTo>
                  <a:pt x="287" y="20"/>
                  <a:pt x="287" y="20"/>
                  <a:pt x="287" y="20"/>
                </a:cubicBezTo>
                <a:cubicBezTo>
                  <a:pt x="285" y="20"/>
                  <a:pt x="285" y="20"/>
                  <a:pt x="285" y="20"/>
                </a:cubicBezTo>
                <a:cubicBezTo>
                  <a:pt x="282" y="20"/>
                  <a:pt x="282" y="20"/>
                  <a:pt x="282" y="20"/>
                </a:cubicBezTo>
                <a:cubicBezTo>
                  <a:pt x="280" y="21"/>
                  <a:pt x="280" y="21"/>
                  <a:pt x="280" y="21"/>
                </a:cubicBezTo>
                <a:cubicBezTo>
                  <a:pt x="280" y="21"/>
                  <a:pt x="280" y="21"/>
                  <a:pt x="280" y="21"/>
                </a:cubicBezTo>
                <a:close/>
                <a:moveTo>
                  <a:pt x="314" y="18"/>
                </a:moveTo>
                <a:cubicBezTo>
                  <a:pt x="312" y="18"/>
                  <a:pt x="310" y="20"/>
                  <a:pt x="310" y="22"/>
                </a:cubicBezTo>
                <a:cubicBezTo>
                  <a:pt x="310" y="24"/>
                  <a:pt x="312" y="26"/>
                  <a:pt x="315" y="26"/>
                </a:cubicBezTo>
                <a:cubicBezTo>
                  <a:pt x="315" y="26"/>
                  <a:pt x="315" y="26"/>
                  <a:pt x="315" y="26"/>
                </a:cubicBezTo>
                <a:cubicBezTo>
                  <a:pt x="318" y="26"/>
                  <a:pt x="318" y="26"/>
                  <a:pt x="318" y="26"/>
                </a:cubicBezTo>
                <a:cubicBezTo>
                  <a:pt x="320" y="26"/>
                  <a:pt x="320" y="26"/>
                  <a:pt x="320" y="26"/>
                </a:cubicBezTo>
                <a:cubicBezTo>
                  <a:pt x="322" y="26"/>
                  <a:pt x="322" y="26"/>
                  <a:pt x="322" y="26"/>
                </a:cubicBezTo>
                <a:cubicBezTo>
                  <a:pt x="323" y="26"/>
                  <a:pt x="323" y="26"/>
                  <a:pt x="323" y="26"/>
                </a:cubicBezTo>
                <a:cubicBezTo>
                  <a:pt x="325" y="26"/>
                  <a:pt x="327" y="24"/>
                  <a:pt x="327" y="22"/>
                </a:cubicBezTo>
                <a:cubicBezTo>
                  <a:pt x="327" y="19"/>
                  <a:pt x="325" y="18"/>
                  <a:pt x="323" y="18"/>
                </a:cubicBezTo>
                <a:cubicBezTo>
                  <a:pt x="322" y="18"/>
                  <a:pt x="322" y="18"/>
                  <a:pt x="322" y="18"/>
                </a:cubicBezTo>
                <a:cubicBezTo>
                  <a:pt x="320" y="18"/>
                  <a:pt x="320" y="18"/>
                  <a:pt x="320" y="18"/>
                </a:cubicBezTo>
                <a:cubicBezTo>
                  <a:pt x="317" y="18"/>
                  <a:pt x="317" y="18"/>
                  <a:pt x="317" y="18"/>
                </a:cubicBezTo>
                <a:cubicBezTo>
                  <a:pt x="315" y="18"/>
                  <a:pt x="315" y="18"/>
                  <a:pt x="315" y="18"/>
                </a:cubicBezTo>
                <a:cubicBezTo>
                  <a:pt x="314" y="18"/>
                  <a:pt x="314" y="18"/>
                  <a:pt x="314" y="18"/>
                </a:cubicBezTo>
                <a:close/>
              </a:path>
            </a:pathLst>
          </a:custGeom>
          <a:solidFill>
            <a:srgbClr val="0F6FC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95" name="Freeform 30">
            <a:extLst>
              <a:ext uri="{FF2B5EF4-FFF2-40B4-BE49-F238E27FC236}">
                <a16:creationId xmlns:a16="http://schemas.microsoft.com/office/drawing/2014/main" xmlns="" id="{B4AF92F9-F5AC-43E2-BC99-6A1D3B52F0A8}"/>
              </a:ext>
            </a:extLst>
          </p:cNvPr>
          <p:cNvSpPr>
            <a:spLocks noEditPoints="1"/>
          </p:cNvSpPr>
          <p:nvPr/>
        </p:nvSpPr>
        <p:spPr bwMode="auto">
          <a:xfrm>
            <a:off x="5126625" y="2341343"/>
            <a:ext cx="290952" cy="497976"/>
          </a:xfrm>
          <a:custGeom>
            <a:avLst/>
            <a:gdLst>
              <a:gd name="T0" fmla="*/ 8 w 88"/>
              <a:gd name="T1" fmla="*/ 147 h 150"/>
              <a:gd name="T2" fmla="*/ 2 w 88"/>
              <a:gd name="T3" fmla="*/ 149 h 150"/>
              <a:gd name="T4" fmla="*/ 1 w 88"/>
              <a:gd name="T5" fmla="*/ 143 h 150"/>
              <a:gd name="T6" fmla="*/ 5 w 88"/>
              <a:gd name="T7" fmla="*/ 136 h 150"/>
              <a:gd name="T8" fmla="*/ 11 w 88"/>
              <a:gd name="T9" fmla="*/ 134 h 150"/>
              <a:gd name="T10" fmla="*/ 12 w 88"/>
              <a:gd name="T11" fmla="*/ 140 h 150"/>
              <a:gd name="T12" fmla="*/ 8 w 88"/>
              <a:gd name="T13" fmla="*/ 147 h 150"/>
              <a:gd name="T14" fmla="*/ 49 w 88"/>
              <a:gd name="T15" fmla="*/ 24 h 150"/>
              <a:gd name="T16" fmla="*/ 88 w 88"/>
              <a:gd name="T17" fmla="*/ 0 h 150"/>
              <a:gd name="T18" fmla="*/ 88 w 88"/>
              <a:gd name="T19" fmla="*/ 46 h 150"/>
              <a:gd name="T20" fmla="*/ 49 w 88"/>
              <a:gd name="T21" fmla="*/ 24 h 150"/>
              <a:gd name="T22" fmla="*/ 56 w 88"/>
              <a:gd name="T23" fmla="*/ 47 h 150"/>
              <a:gd name="T24" fmla="*/ 62 w 88"/>
              <a:gd name="T25" fmla="*/ 46 h 150"/>
              <a:gd name="T26" fmla="*/ 63 w 88"/>
              <a:gd name="T27" fmla="*/ 51 h 150"/>
              <a:gd name="T28" fmla="*/ 59 w 88"/>
              <a:gd name="T29" fmla="*/ 59 h 150"/>
              <a:gd name="T30" fmla="*/ 53 w 88"/>
              <a:gd name="T31" fmla="*/ 60 h 150"/>
              <a:gd name="T32" fmla="*/ 52 w 88"/>
              <a:gd name="T33" fmla="*/ 55 h 150"/>
              <a:gd name="T34" fmla="*/ 56 w 88"/>
              <a:gd name="T35" fmla="*/ 47 h 150"/>
              <a:gd name="T36" fmla="*/ 39 w 88"/>
              <a:gd name="T37" fmla="*/ 77 h 150"/>
              <a:gd name="T38" fmla="*/ 45 w 88"/>
              <a:gd name="T39" fmla="*/ 75 h 150"/>
              <a:gd name="T40" fmla="*/ 46 w 88"/>
              <a:gd name="T41" fmla="*/ 81 h 150"/>
              <a:gd name="T42" fmla="*/ 42 w 88"/>
              <a:gd name="T43" fmla="*/ 88 h 150"/>
              <a:gd name="T44" fmla="*/ 36 w 88"/>
              <a:gd name="T45" fmla="*/ 90 h 150"/>
              <a:gd name="T46" fmla="*/ 35 w 88"/>
              <a:gd name="T47" fmla="*/ 84 h 150"/>
              <a:gd name="T48" fmla="*/ 39 w 88"/>
              <a:gd name="T49" fmla="*/ 77 h 150"/>
              <a:gd name="T50" fmla="*/ 22 w 88"/>
              <a:gd name="T51" fmla="*/ 106 h 150"/>
              <a:gd name="T52" fmla="*/ 28 w 88"/>
              <a:gd name="T53" fmla="*/ 105 h 150"/>
              <a:gd name="T54" fmla="*/ 29 w 88"/>
              <a:gd name="T55" fmla="*/ 110 h 150"/>
              <a:gd name="T56" fmla="*/ 25 w 88"/>
              <a:gd name="T57" fmla="*/ 118 h 150"/>
              <a:gd name="T58" fmla="*/ 19 w 88"/>
              <a:gd name="T59" fmla="*/ 119 h 150"/>
              <a:gd name="T60" fmla="*/ 18 w 88"/>
              <a:gd name="T61" fmla="*/ 113 h 150"/>
              <a:gd name="T62" fmla="*/ 22 w 88"/>
              <a:gd name="T63" fmla="*/ 10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150">
                <a:moveTo>
                  <a:pt x="8" y="147"/>
                </a:moveTo>
                <a:cubicBezTo>
                  <a:pt x="7" y="149"/>
                  <a:pt x="4" y="150"/>
                  <a:pt x="2" y="149"/>
                </a:cubicBezTo>
                <a:cubicBezTo>
                  <a:pt x="0" y="148"/>
                  <a:pt x="0" y="145"/>
                  <a:pt x="1" y="143"/>
                </a:cubicBezTo>
                <a:cubicBezTo>
                  <a:pt x="5" y="136"/>
                  <a:pt x="5" y="136"/>
                  <a:pt x="5" y="136"/>
                </a:cubicBezTo>
                <a:cubicBezTo>
                  <a:pt x="6" y="134"/>
                  <a:pt x="9" y="133"/>
                  <a:pt x="11" y="134"/>
                </a:cubicBezTo>
                <a:cubicBezTo>
                  <a:pt x="13" y="135"/>
                  <a:pt x="14" y="138"/>
                  <a:pt x="12" y="140"/>
                </a:cubicBezTo>
                <a:cubicBezTo>
                  <a:pt x="8" y="147"/>
                  <a:pt x="8" y="147"/>
                  <a:pt x="8" y="147"/>
                </a:cubicBezTo>
                <a:close/>
                <a:moveTo>
                  <a:pt x="49" y="24"/>
                </a:moveTo>
                <a:cubicBezTo>
                  <a:pt x="88" y="0"/>
                  <a:pt x="88" y="0"/>
                  <a:pt x="88" y="0"/>
                </a:cubicBezTo>
                <a:cubicBezTo>
                  <a:pt x="88" y="46"/>
                  <a:pt x="88" y="46"/>
                  <a:pt x="88" y="46"/>
                </a:cubicBezTo>
                <a:cubicBezTo>
                  <a:pt x="49" y="24"/>
                  <a:pt x="49" y="24"/>
                  <a:pt x="49" y="24"/>
                </a:cubicBezTo>
                <a:close/>
                <a:moveTo>
                  <a:pt x="56" y="47"/>
                </a:moveTo>
                <a:cubicBezTo>
                  <a:pt x="57" y="45"/>
                  <a:pt x="60" y="44"/>
                  <a:pt x="62" y="46"/>
                </a:cubicBezTo>
                <a:cubicBezTo>
                  <a:pt x="64" y="47"/>
                  <a:pt x="65" y="49"/>
                  <a:pt x="63" y="51"/>
                </a:cubicBezTo>
                <a:cubicBezTo>
                  <a:pt x="59" y="59"/>
                  <a:pt x="59" y="59"/>
                  <a:pt x="59" y="59"/>
                </a:cubicBezTo>
                <a:cubicBezTo>
                  <a:pt x="58" y="61"/>
                  <a:pt x="55" y="62"/>
                  <a:pt x="53" y="60"/>
                </a:cubicBezTo>
                <a:cubicBezTo>
                  <a:pt x="51" y="59"/>
                  <a:pt x="51" y="57"/>
                  <a:pt x="52" y="55"/>
                </a:cubicBezTo>
                <a:cubicBezTo>
                  <a:pt x="56" y="47"/>
                  <a:pt x="56" y="47"/>
                  <a:pt x="56" y="47"/>
                </a:cubicBezTo>
                <a:close/>
                <a:moveTo>
                  <a:pt x="39" y="77"/>
                </a:moveTo>
                <a:cubicBezTo>
                  <a:pt x="40" y="75"/>
                  <a:pt x="43" y="74"/>
                  <a:pt x="45" y="75"/>
                </a:cubicBezTo>
                <a:cubicBezTo>
                  <a:pt x="47" y="76"/>
                  <a:pt x="48" y="79"/>
                  <a:pt x="46" y="81"/>
                </a:cubicBezTo>
                <a:cubicBezTo>
                  <a:pt x="42" y="88"/>
                  <a:pt x="42" y="88"/>
                  <a:pt x="42" y="88"/>
                </a:cubicBezTo>
                <a:cubicBezTo>
                  <a:pt x="41" y="90"/>
                  <a:pt x="38" y="91"/>
                  <a:pt x="36" y="90"/>
                </a:cubicBezTo>
                <a:cubicBezTo>
                  <a:pt x="34" y="89"/>
                  <a:pt x="34" y="86"/>
                  <a:pt x="35" y="84"/>
                </a:cubicBezTo>
                <a:cubicBezTo>
                  <a:pt x="39" y="77"/>
                  <a:pt x="39" y="77"/>
                  <a:pt x="39" y="77"/>
                </a:cubicBezTo>
                <a:close/>
                <a:moveTo>
                  <a:pt x="22" y="106"/>
                </a:moveTo>
                <a:cubicBezTo>
                  <a:pt x="23" y="104"/>
                  <a:pt x="26" y="103"/>
                  <a:pt x="28" y="105"/>
                </a:cubicBezTo>
                <a:cubicBezTo>
                  <a:pt x="30" y="106"/>
                  <a:pt x="31" y="108"/>
                  <a:pt x="29" y="110"/>
                </a:cubicBezTo>
                <a:cubicBezTo>
                  <a:pt x="25" y="118"/>
                  <a:pt x="25" y="118"/>
                  <a:pt x="25" y="118"/>
                </a:cubicBezTo>
                <a:cubicBezTo>
                  <a:pt x="24" y="120"/>
                  <a:pt x="21" y="120"/>
                  <a:pt x="19" y="119"/>
                </a:cubicBezTo>
                <a:cubicBezTo>
                  <a:pt x="17" y="118"/>
                  <a:pt x="17" y="115"/>
                  <a:pt x="18" y="113"/>
                </a:cubicBezTo>
                <a:cubicBezTo>
                  <a:pt x="22" y="106"/>
                  <a:pt x="22" y="106"/>
                  <a:pt x="22" y="106"/>
                </a:cubicBezTo>
                <a:close/>
              </a:path>
            </a:pathLst>
          </a:custGeom>
          <a:solidFill>
            <a:srgbClr val="009DD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96" name="Freeform 31">
            <a:extLst>
              <a:ext uri="{FF2B5EF4-FFF2-40B4-BE49-F238E27FC236}">
                <a16:creationId xmlns:a16="http://schemas.microsoft.com/office/drawing/2014/main" xmlns="" id="{B4A53D8A-DF30-4832-8E9B-7E3D140784E8}"/>
              </a:ext>
            </a:extLst>
          </p:cNvPr>
          <p:cNvSpPr>
            <a:spLocks noEditPoints="1"/>
          </p:cNvSpPr>
          <p:nvPr/>
        </p:nvSpPr>
        <p:spPr bwMode="auto">
          <a:xfrm>
            <a:off x="6466684" y="2341343"/>
            <a:ext cx="293750" cy="497976"/>
          </a:xfrm>
          <a:custGeom>
            <a:avLst/>
            <a:gdLst>
              <a:gd name="T0" fmla="*/ 88 w 89"/>
              <a:gd name="T1" fmla="*/ 143 h 150"/>
              <a:gd name="T2" fmla="*/ 86 w 89"/>
              <a:gd name="T3" fmla="*/ 149 h 150"/>
              <a:gd name="T4" fmla="*/ 80 w 89"/>
              <a:gd name="T5" fmla="*/ 147 h 150"/>
              <a:gd name="T6" fmla="*/ 76 w 89"/>
              <a:gd name="T7" fmla="*/ 140 h 150"/>
              <a:gd name="T8" fmla="*/ 77 w 89"/>
              <a:gd name="T9" fmla="*/ 134 h 150"/>
              <a:gd name="T10" fmla="*/ 83 w 89"/>
              <a:gd name="T11" fmla="*/ 136 h 150"/>
              <a:gd name="T12" fmla="*/ 88 w 89"/>
              <a:gd name="T13" fmla="*/ 143 h 150"/>
              <a:gd name="T14" fmla="*/ 1 w 89"/>
              <a:gd name="T15" fmla="*/ 46 h 150"/>
              <a:gd name="T16" fmla="*/ 0 w 89"/>
              <a:gd name="T17" fmla="*/ 0 h 150"/>
              <a:gd name="T18" fmla="*/ 39 w 89"/>
              <a:gd name="T19" fmla="*/ 24 h 150"/>
              <a:gd name="T20" fmla="*/ 1 w 89"/>
              <a:gd name="T21" fmla="*/ 46 h 150"/>
              <a:gd name="T22" fmla="*/ 25 w 89"/>
              <a:gd name="T23" fmla="*/ 51 h 150"/>
              <a:gd name="T24" fmla="*/ 26 w 89"/>
              <a:gd name="T25" fmla="*/ 46 h 150"/>
              <a:gd name="T26" fmla="*/ 32 w 89"/>
              <a:gd name="T27" fmla="*/ 47 h 150"/>
              <a:gd name="T28" fmla="*/ 37 w 89"/>
              <a:gd name="T29" fmla="*/ 55 h 150"/>
              <a:gd name="T30" fmla="*/ 35 w 89"/>
              <a:gd name="T31" fmla="*/ 60 h 150"/>
              <a:gd name="T32" fmla="*/ 29 w 89"/>
              <a:gd name="T33" fmla="*/ 59 h 150"/>
              <a:gd name="T34" fmla="*/ 25 w 89"/>
              <a:gd name="T35" fmla="*/ 51 h 150"/>
              <a:gd name="T36" fmla="*/ 42 w 89"/>
              <a:gd name="T37" fmla="*/ 81 h 150"/>
              <a:gd name="T38" fmla="*/ 43 w 89"/>
              <a:gd name="T39" fmla="*/ 75 h 150"/>
              <a:gd name="T40" fmla="*/ 49 w 89"/>
              <a:gd name="T41" fmla="*/ 77 h 150"/>
              <a:gd name="T42" fmla="*/ 54 w 89"/>
              <a:gd name="T43" fmla="*/ 84 h 150"/>
              <a:gd name="T44" fmla="*/ 52 w 89"/>
              <a:gd name="T45" fmla="*/ 90 h 150"/>
              <a:gd name="T46" fmla="*/ 46 w 89"/>
              <a:gd name="T47" fmla="*/ 88 h 150"/>
              <a:gd name="T48" fmla="*/ 42 w 89"/>
              <a:gd name="T49" fmla="*/ 81 h 150"/>
              <a:gd name="T50" fmla="*/ 59 w 89"/>
              <a:gd name="T51" fmla="*/ 110 h 150"/>
              <a:gd name="T52" fmla="*/ 60 w 89"/>
              <a:gd name="T53" fmla="*/ 105 h 150"/>
              <a:gd name="T54" fmla="*/ 66 w 89"/>
              <a:gd name="T55" fmla="*/ 106 h 150"/>
              <a:gd name="T56" fmla="*/ 71 w 89"/>
              <a:gd name="T57" fmla="*/ 113 h 150"/>
              <a:gd name="T58" fmla="*/ 69 w 89"/>
              <a:gd name="T59" fmla="*/ 119 h 150"/>
              <a:gd name="T60" fmla="*/ 63 w 89"/>
              <a:gd name="T61" fmla="*/ 118 h 150"/>
              <a:gd name="T62" fmla="*/ 59 w 89"/>
              <a:gd name="T63" fmla="*/ 11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 h="150">
                <a:moveTo>
                  <a:pt x="88" y="143"/>
                </a:moveTo>
                <a:cubicBezTo>
                  <a:pt x="89" y="145"/>
                  <a:pt x="88" y="148"/>
                  <a:pt x="86" y="149"/>
                </a:cubicBezTo>
                <a:cubicBezTo>
                  <a:pt x="84" y="150"/>
                  <a:pt x="81" y="149"/>
                  <a:pt x="80" y="147"/>
                </a:cubicBezTo>
                <a:cubicBezTo>
                  <a:pt x="76" y="140"/>
                  <a:pt x="76" y="140"/>
                  <a:pt x="76" y="140"/>
                </a:cubicBezTo>
                <a:cubicBezTo>
                  <a:pt x="75" y="138"/>
                  <a:pt x="75" y="135"/>
                  <a:pt x="77" y="134"/>
                </a:cubicBezTo>
                <a:cubicBezTo>
                  <a:pt x="80" y="133"/>
                  <a:pt x="82" y="134"/>
                  <a:pt x="83" y="136"/>
                </a:cubicBezTo>
                <a:cubicBezTo>
                  <a:pt x="88" y="143"/>
                  <a:pt x="88" y="143"/>
                  <a:pt x="88" y="143"/>
                </a:cubicBezTo>
                <a:close/>
                <a:moveTo>
                  <a:pt x="1" y="46"/>
                </a:moveTo>
                <a:cubicBezTo>
                  <a:pt x="0" y="0"/>
                  <a:pt x="0" y="0"/>
                  <a:pt x="0" y="0"/>
                </a:cubicBezTo>
                <a:cubicBezTo>
                  <a:pt x="39" y="24"/>
                  <a:pt x="39" y="24"/>
                  <a:pt x="39" y="24"/>
                </a:cubicBezTo>
                <a:cubicBezTo>
                  <a:pt x="1" y="46"/>
                  <a:pt x="1" y="46"/>
                  <a:pt x="1" y="46"/>
                </a:cubicBezTo>
                <a:close/>
                <a:moveTo>
                  <a:pt x="25" y="51"/>
                </a:moveTo>
                <a:cubicBezTo>
                  <a:pt x="24" y="49"/>
                  <a:pt x="24" y="47"/>
                  <a:pt x="26" y="46"/>
                </a:cubicBezTo>
                <a:cubicBezTo>
                  <a:pt x="28" y="44"/>
                  <a:pt x="31" y="45"/>
                  <a:pt x="32" y="47"/>
                </a:cubicBezTo>
                <a:cubicBezTo>
                  <a:pt x="37" y="55"/>
                  <a:pt x="37" y="55"/>
                  <a:pt x="37" y="55"/>
                </a:cubicBezTo>
                <a:cubicBezTo>
                  <a:pt x="38" y="57"/>
                  <a:pt x="37" y="59"/>
                  <a:pt x="35" y="60"/>
                </a:cubicBezTo>
                <a:cubicBezTo>
                  <a:pt x="33" y="62"/>
                  <a:pt x="30" y="61"/>
                  <a:pt x="29" y="59"/>
                </a:cubicBezTo>
                <a:cubicBezTo>
                  <a:pt x="25" y="51"/>
                  <a:pt x="25" y="51"/>
                  <a:pt x="25" y="51"/>
                </a:cubicBezTo>
                <a:close/>
                <a:moveTo>
                  <a:pt x="42" y="81"/>
                </a:moveTo>
                <a:cubicBezTo>
                  <a:pt x="41" y="79"/>
                  <a:pt x="41" y="76"/>
                  <a:pt x="43" y="75"/>
                </a:cubicBezTo>
                <a:cubicBezTo>
                  <a:pt x="45" y="74"/>
                  <a:pt x="48" y="75"/>
                  <a:pt x="49" y="77"/>
                </a:cubicBezTo>
                <a:cubicBezTo>
                  <a:pt x="54" y="84"/>
                  <a:pt x="54" y="84"/>
                  <a:pt x="54" y="84"/>
                </a:cubicBezTo>
                <a:cubicBezTo>
                  <a:pt x="55" y="86"/>
                  <a:pt x="54" y="89"/>
                  <a:pt x="52" y="90"/>
                </a:cubicBezTo>
                <a:cubicBezTo>
                  <a:pt x="50" y="91"/>
                  <a:pt x="47" y="90"/>
                  <a:pt x="46" y="88"/>
                </a:cubicBezTo>
                <a:cubicBezTo>
                  <a:pt x="42" y="81"/>
                  <a:pt x="42" y="81"/>
                  <a:pt x="42" y="81"/>
                </a:cubicBezTo>
                <a:close/>
                <a:moveTo>
                  <a:pt x="59" y="110"/>
                </a:moveTo>
                <a:cubicBezTo>
                  <a:pt x="58" y="108"/>
                  <a:pt x="58" y="106"/>
                  <a:pt x="60" y="105"/>
                </a:cubicBezTo>
                <a:cubicBezTo>
                  <a:pt x="62" y="103"/>
                  <a:pt x="65" y="104"/>
                  <a:pt x="66" y="106"/>
                </a:cubicBezTo>
                <a:cubicBezTo>
                  <a:pt x="71" y="113"/>
                  <a:pt x="71" y="113"/>
                  <a:pt x="71" y="113"/>
                </a:cubicBezTo>
                <a:cubicBezTo>
                  <a:pt x="72" y="115"/>
                  <a:pt x="71" y="118"/>
                  <a:pt x="69" y="119"/>
                </a:cubicBezTo>
                <a:cubicBezTo>
                  <a:pt x="67" y="120"/>
                  <a:pt x="64" y="120"/>
                  <a:pt x="63" y="118"/>
                </a:cubicBezTo>
                <a:cubicBezTo>
                  <a:pt x="59" y="110"/>
                  <a:pt x="59" y="110"/>
                  <a:pt x="59" y="110"/>
                </a:cubicBezTo>
                <a:close/>
              </a:path>
            </a:pathLst>
          </a:custGeom>
          <a:solidFill>
            <a:srgbClr val="0BD0D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97" name="Inhaltsplatzhalter 4">
            <a:extLst>
              <a:ext uri="{FF2B5EF4-FFF2-40B4-BE49-F238E27FC236}">
                <a16:creationId xmlns:a16="http://schemas.microsoft.com/office/drawing/2014/main" xmlns="" id="{64C50B2F-43A8-4039-8ECE-4D07906302E6}"/>
              </a:ext>
            </a:extLst>
          </p:cNvPr>
          <p:cNvSpPr txBox="1">
            <a:spLocks/>
          </p:cNvSpPr>
          <p:nvPr/>
        </p:nvSpPr>
        <p:spPr>
          <a:xfrm>
            <a:off x="2757758" y="4616264"/>
            <a:ext cx="1330084" cy="236880"/>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127" rtl="0" eaLnBrk="1" fontAlgn="auto" latinLnBrk="0" hangingPunct="1">
              <a:lnSpc>
                <a:spcPct val="100000"/>
              </a:lnSpc>
              <a:spcBef>
                <a:spcPts val="0"/>
              </a:spcBef>
              <a:spcAft>
                <a:spcPts val="1200"/>
              </a:spcAft>
              <a:buClrTx/>
              <a:buSzTx/>
              <a:buFont typeface="Wingdings" panose="05000000000000000000" pitchFamily="2" charset="2"/>
              <a:buNone/>
              <a:tabLst/>
              <a:defRPr/>
            </a:pPr>
            <a:r>
              <a:rPr kumimoji="0" lang="en-US" sz="1400" b="1" i="0" u="none" strike="noStrike" kern="1200" cap="none" spc="0" normalizeH="0" baseline="0" noProof="0" dirty="0">
                <a:ln>
                  <a:noFill/>
                </a:ln>
                <a:solidFill>
                  <a:prstClr val="white"/>
                </a:solidFill>
                <a:effectLst/>
                <a:uLnTx/>
                <a:uFillTx/>
                <a:latin typeface="等线 Light" panose="020F0302020204030204"/>
                <a:ea typeface="+mn-ea"/>
                <a:cs typeface="+mn-cs"/>
              </a:rPr>
              <a:t>OPTION 01</a:t>
            </a:r>
            <a:endParaRPr kumimoji="0" lang="en-US" sz="1100" b="0" i="0" u="none" strike="noStrike" kern="1200" cap="none" spc="0" normalizeH="0" baseline="0" noProof="0" dirty="0">
              <a:ln>
                <a:noFill/>
              </a:ln>
              <a:solidFill>
                <a:prstClr val="white"/>
              </a:solidFill>
              <a:effectLst/>
              <a:uLnTx/>
              <a:uFillTx/>
              <a:latin typeface="等线" panose="020F0502020204030204"/>
              <a:ea typeface="+mn-ea"/>
              <a:cs typeface="+mn-cs"/>
            </a:endParaRPr>
          </a:p>
        </p:txBody>
      </p:sp>
      <p:sp>
        <p:nvSpPr>
          <p:cNvPr id="98" name="Inhaltsplatzhalter 4">
            <a:extLst>
              <a:ext uri="{FF2B5EF4-FFF2-40B4-BE49-F238E27FC236}">
                <a16:creationId xmlns:a16="http://schemas.microsoft.com/office/drawing/2014/main" xmlns="" id="{23F689CA-24E1-4A9D-B0C4-6D24101C9C31}"/>
              </a:ext>
            </a:extLst>
          </p:cNvPr>
          <p:cNvSpPr txBox="1">
            <a:spLocks/>
          </p:cNvSpPr>
          <p:nvPr/>
        </p:nvSpPr>
        <p:spPr>
          <a:xfrm>
            <a:off x="7942485" y="4616264"/>
            <a:ext cx="1330084" cy="236880"/>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127" rtl="0" eaLnBrk="1" fontAlgn="auto" latinLnBrk="0" hangingPunct="1">
              <a:lnSpc>
                <a:spcPct val="100000"/>
              </a:lnSpc>
              <a:spcBef>
                <a:spcPts val="0"/>
              </a:spcBef>
              <a:spcAft>
                <a:spcPts val="1200"/>
              </a:spcAft>
              <a:buClrTx/>
              <a:buSzTx/>
              <a:buFont typeface="Wingdings" panose="05000000000000000000" pitchFamily="2" charset="2"/>
              <a:buNone/>
              <a:tabLst/>
              <a:defRPr/>
            </a:pPr>
            <a:r>
              <a:rPr kumimoji="0" lang="en-US" sz="1400" b="1" i="0" u="none" strike="noStrike" kern="1200" cap="none" spc="0" normalizeH="0" baseline="0" noProof="0" dirty="0">
                <a:ln>
                  <a:noFill/>
                </a:ln>
                <a:solidFill>
                  <a:prstClr val="white"/>
                </a:solidFill>
                <a:effectLst/>
                <a:uLnTx/>
                <a:uFillTx/>
                <a:latin typeface="等线 Light" panose="020F0302020204030204"/>
                <a:ea typeface="+mn-ea"/>
                <a:cs typeface="+mn-cs"/>
              </a:rPr>
              <a:t>OPTION 04</a:t>
            </a:r>
            <a:endParaRPr kumimoji="0" lang="en-US" sz="1100" b="0" i="0" u="none" strike="noStrike" kern="1200" cap="none" spc="0" normalizeH="0" baseline="0" noProof="0" dirty="0">
              <a:ln>
                <a:noFill/>
              </a:ln>
              <a:solidFill>
                <a:prstClr val="white"/>
              </a:solidFill>
              <a:effectLst/>
              <a:uLnTx/>
              <a:uFillTx/>
              <a:latin typeface="等线" panose="020F0502020204030204"/>
              <a:ea typeface="+mn-ea"/>
              <a:cs typeface="+mn-cs"/>
            </a:endParaRPr>
          </a:p>
        </p:txBody>
      </p:sp>
      <p:sp>
        <p:nvSpPr>
          <p:cNvPr id="99" name="Inhaltsplatzhalter 4">
            <a:extLst>
              <a:ext uri="{FF2B5EF4-FFF2-40B4-BE49-F238E27FC236}">
                <a16:creationId xmlns:a16="http://schemas.microsoft.com/office/drawing/2014/main" xmlns="" id="{F7C3BB57-CC7C-44E8-963F-A42980E18DBE}"/>
              </a:ext>
            </a:extLst>
          </p:cNvPr>
          <p:cNvSpPr txBox="1">
            <a:spLocks/>
          </p:cNvSpPr>
          <p:nvPr/>
        </p:nvSpPr>
        <p:spPr>
          <a:xfrm>
            <a:off x="4621024" y="4616264"/>
            <a:ext cx="1330084" cy="236880"/>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127" rtl="0" eaLnBrk="1" fontAlgn="auto" latinLnBrk="0" hangingPunct="1">
              <a:lnSpc>
                <a:spcPct val="100000"/>
              </a:lnSpc>
              <a:spcBef>
                <a:spcPts val="0"/>
              </a:spcBef>
              <a:spcAft>
                <a:spcPts val="1200"/>
              </a:spcAft>
              <a:buClrTx/>
              <a:buSzTx/>
              <a:buFont typeface="Wingdings" panose="05000000000000000000" pitchFamily="2" charset="2"/>
              <a:buNone/>
              <a:tabLst/>
              <a:defRPr/>
            </a:pPr>
            <a:r>
              <a:rPr kumimoji="0" lang="en-US" sz="1400" b="1" i="0" u="none" strike="noStrike" kern="1200" cap="none" spc="0" normalizeH="0" baseline="0" noProof="0" dirty="0">
                <a:ln>
                  <a:noFill/>
                </a:ln>
                <a:solidFill>
                  <a:prstClr val="white"/>
                </a:solidFill>
                <a:effectLst/>
                <a:uLnTx/>
                <a:uFillTx/>
                <a:latin typeface="等线 Light" panose="020F0302020204030204"/>
                <a:ea typeface="+mn-ea"/>
                <a:cs typeface="+mn-cs"/>
              </a:rPr>
              <a:t>OPTION 02</a:t>
            </a:r>
            <a:endParaRPr kumimoji="0" lang="en-US" sz="1100" b="0" i="0" u="none" strike="noStrike" kern="1200" cap="none" spc="0" normalizeH="0" baseline="0" noProof="0" dirty="0">
              <a:ln>
                <a:noFill/>
              </a:ln>
              <a:solidFill>
                <a:prstClr val="white"/>
              </a:solidFill>
              <a:effectLst/>
              <a:uLnTx/>
              <a:uFillTx/>
              <a:latin typeface="等线" panose="020F0502020204030204"/>
              <a:ea typeface="+mn-ea"/>
              <a:cs typeface="+mn-cs"/>
            </a:endParaRPr>
          </a:p>
        </p:txBody>
      </p:sp>
      <p:sp>
        <p:nvSpPr>
          <p:cNvPr id="100" name="Inhaltsplatzhalter 4">
            <a:extLst>
              <a:ext uri="{FF2B5EF4-FFF2-40B4-BE49-F238E27FC236}">
                <a16:creationId xmlns:a16="http://schemas.microsoft.com/office/drawing/2014/main" xmlns="" id="{870672F8-4B49-44B6-9350-6391DEC6C8CD}"/>
              </a:ext>
            </a:extLst>
          </p:cNvPr>
          <p:cNvSpPr txBox="1">
            <a:spLocks/>
          </p:cNvSpPr>
          <p:nvPr/>
        </p:nvSpPr>
        <p:spPr>
          <a:xfrm>
            <a:off x="6324007" y="4616264"/>
            <a:ext cx="1330084" cy="236880"/>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127" rtl="0" eaLnBrk="1" fontAlgn="auto" latinLnBrk="0" hangingPunct="1">
              <a:lnSpc>
                <a:spcPct val="100000"/>
              </a:lnSpc>
              <a:spcBef>
                <a:spcPts val="0"/>
              </a:spcBef>
              <a:spcAft>
                <a:spcPts val="1200"/>
              </a:spcAft>
              <a:buClrTx/>
              <a:buSzTx/>
              <a:buFont typeface="Wingdings" panose="05000000000000000000" pitchFamily="2" charset="2"/>
              <a:buNone/>
              <a:tabLst/>
              <a:defRPr/>
            </a:pPr>
            <a:r>
              <a:rPr kumimoji="0" lang="en-US" sz="1400" b="1" i="0" u="none" strike="noStrike" kern="1200" cap="none" spc="0" normalizeH="0" baseline="0" noProof="0" dirty="0">
                <a:ln>
                  <a:noFill/>
                </a:ln>
                <a:solidFill>
                  <a:prstClr val="white"/>
                </a:solidFill>
                <a:effectLst/>
                <a:uLnTx/>
                <a:uFillTx/>
                <a:latin typeface="等线 Light" panose="020F0302020204030204"/>
                <a:ea typeface="+mn-ea"/>
                <a:cs typeface="+mn-cs"/>
              </a:rPr>
              <a:t>OPTION 03</a:t>
            </a:r>
            <a:endParaRPr kumimoji="0" lang="en-US" sz="1100" b="0" i="0" u="none" strike="noStrike" kern="1200" cap="none" spc="0" normalizeH="0" baseline="0" noProof="0" dirty="0">
              <a:ln>
                <a:noFill/>
              </a:ln>
              <a:solidFill>
                <a:prstClr val="white"/>
              </a:solidFill>
              <a:effectLst/>
              <a:uLnTx/>
              <a:uFillTx/>
              <a:latin typeface="等线" panose="020F0502020204030204"/>
              <a:ea typeface="+mn-ea"/>
              <a:cs typeface="+mn-cs"/>
            </a:endParaRPr>
          </a:p>
        </p:txBody>
      </p:sp>
      <p:grpSp>
        <p:nvGrpSpPr>
          <p:cNvPr id="101" name="Group 36">
            <a:extLst>
              <a:ext uri="{FF2B5EF4-FFF2-40B4-BE49-F238E27FC236}">
                <a16:creationId xmlns:a16="http://schemas.microsoft.com/office/drawing/2014/main" xmlns="" id="{3D3AA207-DE24-4114-B6B3-64F0A2D45311}"/>
              </a:ext>
            </a:extLst>
          </p:cNvPr>
          <p:cNvGrpSpPr/>
          <p:nvPr/>
        </p:nvGrpSpPr>
        <p:grpSpPr>
          <a:xfrm>
            <a:off x="3197038" y="3078069"/>
            <a:ext cx="448352" cy="447193"/>
            <a:chOff x="674688" y="3432176"/>
            <a:chExt cx="614363" cy="612775"/>
          </a:xfrm>
          <a:solidFill>
            <a:sysClr val="window" lastClr="FFFFFF"/>
          </a:solidFill>
        </p:grpSpPr>
        <p:sp>
          <p:nvSpPr>
            <p:cNvPr id="102" name="Freeform 37">
              <a:extLst>
                <a:ext uri="{FF2B5EF4-FFF2-40B4-BE49-F238E27FC236}">
                  <a16:creationId xmlns:a16="http://schemas.microsoft.com/office/drawing/2014/main" xmlns="" id="{F33F46B2-FD21-4751-8B95-663047462391}"/>
                </a:ext>
              </a:extLst>
            </p:cNvPr>
            <p:cNvSpPr>
              <a:spLocks/>
            </p:cNvSpPr>
            <p:nvPr/>
          </p:nvSpPr>
          <p:spPr bwMode="auto">
            <a:xfrm>
              <a:off x="674688" y="3432176"/>
              <a:ext cx="361950" cy="287338"/>
            </a:xfrm>
            <a:custGeom>
              <a:avLst/>
              <a:gdLst>
                <a:gd name="T0" fmla="*/ 1151 w 2052"/>
                <a:gd name="T1" fmla="*/ 3 h 1632"/>
                <a:gd name="T2" fmla="*/ 1296 w 2052"/>
                <a:gd name="T3" fmla="*/ 22 h 1632"/>
                <a:gd name="T4" fmla="*/ 1436 w 2052"/>
                <a:gd name="T5" fmla="*/ 60 h 1632"/>
                <a:gd name="T6" fmla="*/ 1569 w 2052"/>
                <a:gd name="T7" fmla="*/ 116 h 1632"/>
                <a:gd name="T8" fmla="*/ 1694 w 2052"/>
                <a:gd name="T9" fmla="*/ 189 h 1632"/>
                <a:gd name="T10" fmla="*/ 1810 w 2052"/>
                <a:gd name="T11" fmla="*/ 280 h 1632"/>
                <a:gd name="T12" fmla="*/ 1914 w 2052"/>
                <a:gd name="T13" fmla="*/ 386 h 1632"/>
                <a:gd name="T14" fmla="*/ 2003 w 2052"/>
                <a:gd name="T15" fmla="*/ 509 h 1632"/>
                <a:gd name="T16" fmla="*/ 2050 w 2052"/>
                <a:gd name="T17" fmla="*/ 594 h 1632"/>
                <a:gd name="T18" fmla="*/ 2049 w 2052"/>
                <a:gd name="T19" fmla="*/ 632 h 1632"/>
                <a:gd name="T20" fmla="*/ 2029 w 2052"/>
                <a:gd name="T21" fmla="*/ 666 h 1632"/>
                <a:gd name="T22" fmla="*/ 1993 w 2052"/>
                <a:gd name="T23" fmla="*/ 686 h 1632"/>
                <a:gd name="T24" fmla="*/ 1954 w 2052"/>
                <a:gd name="T25" fmla="*/ 686 h 1632"/>
                <a:gd name="T26" fmla="*/ 1920 w 2052"/>
                <a:gd name="T27" fmla="*/ 665 h 1632"/>
                <a:gd name="T28" fmla="*/ 1872 w 2052"/>
                <a:gd name="T29" fmla="*/ 585 h 1632"/>
                <a:gd name="T30" fmla="*/ 1788 w 2052"/>
                <a:gd name="T31" fmla="*/ 467 h 1632"/>
                <a:gd name="T32" fmla="*/ 1689 w 2052"/>
                <a:gd name="T33" fmla="*/ 367 h 1632"/>
                <a:gd name="T34" fmla="*/ 1579 w 2052"/>
                <a:gd name="T35" fmla="*/ 285 h 1632"/>
                <a:gd name="T36" fmla="*/ 1458 w 2052"/>
                <a:gd name="T37" fmla="*/ 221 h 1632"/>
                <a:gd name="T38" fmla="*/ 1329 w 2052"/>
                <a:gd name="T39" fmla="*/ 175 h 1632"/>
                <a:gd name="T40" fmla="*/ 1196 w 2052"/>
                <a:gd name="T41" fmla="*/ 150 h 1632"/>
                <a:gd name="T42" fmla="*/ 1058 w 2052"/>
                <a:gd name="T43" fmla="*/ 143 h 1632"/>
                <a:gd name="T44" fmla="*/ 920 w 2052"/>
                <a:gd name="T45" fmla="*/ 158 h 1632"/>
                <a:gd name="T46" fmla="*/ 783 w 2052"/>
                <a:gd name="T47" fmla="*/ 195 h 1632"/>
                <a:gd name="T48" fmla="*/ 648 w 2052"/>
                <a:gd name="T49" fmla="*/ 253 h 1632"/>
                <a:gd name="T50" fmla="*/ 525 w 2052"/>
                <a:gd name="T51" fmla="*/ 332 h 1632"/>
                <a:gd name="T52" fmla="*/ 418 w 2052"/>
                <a:gd name="T53" fmla="*/ 425 h 1632"/>
                <a:gd name="T54" fmla="*/ 328 w 2052"/>
                <a:gd name="T55" fmla="*/ 532 h 1632"/>
                <a:gd name="T56" fmla="*/ 256 w 2052"/>
                <a:gd name="T57" fmla="*/ 649 h 1632"/>
                <a:gd name="T58" fmla="*/ 202 w 2052"/>
                <a:gd name="T59" fmla="*/ 776 h 1632"/>
                <a:gd name="T60" fmla="*/ 167 w 2052"/>
                <a:gd name="T61" fmla="*/ 909 h 1632"/>
                <a:gd name="T62" fmla="*/ 151 w 2052"/>
                <a:gd name="T63" fmla="*/ 1045 h 1632"/>
                <a:gd name="T64" fmla="*/ 155 w 2052"/>
                <a:gd name="T65" fmla="*/ 1183 h 1632"/>
                <a:gd name="T66" fmla="*/ 181 w 2052"/>
                <a:gd name="T67" fmla="*/ 1320 h 1632"/>
                <a:gd name="T68" fmla="*/ 228 w 2052"/>
                <a:gd name="T69" fmla="*/ 1455 h 1632"/>
                <a:gd name="T70" fmla="*/ 268 w 2052"/>
                <a:gd name="T71" fmla="*/ 1540 h 1632"/>
                <a:gd name="T72" fmla="*/ 267 w 2052"/>
                <a:gd name="T73" fmla="*/ 1578 h 1632"/>
                <a:gd name="T74" fmla="*/ 247 w 2052"/>
                <a:gd name="T75" fmla="*/ 1610 h 1632"/>
                <a:gd name="T76" fmla="*/ 211 w 2052"/>
                <a:gd name="T77" fmla="*/ 1631 h 1632"/>
                <a:gd name="T78" fmla="*/ 175 w 2052"/>
                <a:gd name="T79" fmla="*/ 1628 h 1632"/>
                <a:gd name="T80" fmla="*/ 145 w 2052"/>
                <a:gd name="T81" fmla="*/ 1614 h 1632"/>
                <a:gd name="T82" fmla="*/ 127 w 2052"/>
                <a:gd name="T83" fmla="*/ 1594 h 1632"/>
                <a:gd name="T84" fmla="*/ 65 w 2052"/>
                <a:gd name="T85" fmla="*/ 1454 h 1632"/>
                <a:gd name="T86" fmla="*/ 23 w 2052"/>
                <a:gd name="T87" fmla="*/ 1310 h 1632"/>
                <a:gd name="T88" fmla="*/ 3 w 2052"/>
                <a:gd name="T89" fmla="*/ 1164 h 1632"/>
                <a:gd name="T90" fmla="*/ 2 w 2052"/>
                <a:gd name="T91" fmla="*/ 1018 h 1632"/>
                <a:gd name="T92" fmla="*/ 21 w 2052"/>
                <a:gd name="T93" fmla="*/ 874 h 1632"/>
                <a:gd name="T94" fmla="*/ 59 w 2052"/>
                <a:gd name="T95" fmla="*/ 734 h 1632"/>
                <a:gd name="T96" fmla="*/ 116 w 2052"/>
                <a:gd name="T97" fmla="*/ 600 h 1632"/>
                <a:gd name="T98" fmla="*/ 189 w 2052"/>
                <a:gd name="T99" fmla="*/ 475 h 1632"/>
                <a:gd name="T100" fmla="*/ 279 w 2052"/>
                <a:gd name="T101" fmla="*/ 358 h 1632"/>
                <a:gd name="T102" fmla="*/ 386 w 2052"/>
                <a:gd name="T103" fmla="*/ 256 h 1632"/>
                <a:gd name="T104" fmla="*/ 508 w 2052"/>
                <a:gd name="T105" fmla="*/ 166 h 1632"/>
                <a:gd name="T106" fmla="*/ 645 w 2052"/>
                <a:gd name="T107" fmla="*/ 94 h 1632"/>
                <a:gd name="T108" fmla="*/ 787 w 2052"/>
                <a:gd name="T109" fmla="*/ 42 h 1632"/>
                <a:gd name="T110" fmla="*/ 933 w 2052"/>
                <a:gd name="T111" fmla="*/ 11 h 1632"/>
                <a:gd name="T112" fmla="*/ 1079 w 2052"/>
                <a:gd name="T113" fmla="*/ 0 h 1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52" h="1632">
                  <a:moveTo>
                    <a:pt x="1079" y="0"/>
                  </a:moveTo>
                  <a:lnTo>
                    <a:pt x="1151" y="3"/>
                  </a:lnTo>
                  <a:lnTo>
                    <a:pt x="1224" y="10"/>
                  </a:lnTo>
                  <a:lnTo>
                    <a:pt x="1296" y="22"/>
                  </a:lnTo>
                  <a:lnTo>
                    <a:pt x="1367" y="39"/>
                  </a:lnTo>
                  <a:lnTo>
                    <a:pt x="1436" y="60"/>
                  </a:lnTo>
                  <a:lnTo>
                    <a:pt x="1503" y="85"/>
                  </a:lnTo>
                  <a:lnTo>
                    <a:pt x="1569" y="116"/>
                  </a:lnTo>
                  <a:lnTo>
                    <a:pt x="1633" y="150"/>
                  </a:lnTo>
                  <a:lnTo>
                    <a:pt x="1694" y="189"/>
                  </a:lnTo>
                  <a:lnTo>
                    <a:pt x="1754" y="232"/>
                  </a:lnTo>
                  <a:lnTo>
                    <a:pt x="1810" y="280"/>
                  </a:lnTo>
                  <a:lnTo>
                    <a:pt x="1863" y="331"/>
                  </a:lnTo>
                  <a:lnTo>
                    <a:pt x="1914" y="386"/>
                  </a:lnTo>
                  <a:lnTo>
                    <a:pt x="1960" y="445"/>
                  </a:lnTo>
                  <a:lnTo>
                    <a:pt x="2003" y="509"/>
                  </a:lnTo>
                  <a:lnTo>
                    <a:pt x="2041" y="575"/>
                  </a:lnTo>
                  <a:lnTo>
                    <a:pt x="2050" y="594"/>
                  </a:lnTo>
                  <a:lnTo>
                    <a:pt x="2052" y="613"/>
                  </a:lnTo>
                  <a:lnTo>
                    <a:pt x="2049" y="632"/>
                  </a:lnTo>
                  <a:lnTo>
                    <a:pt x="2040" y="650"/>
                  </a:lnTo>
                  <a:lnTo>
                    <a:pt x="2029" y="666"/>
                  </a:lnTo>
                  <a:lnTo>
                    <a:pt x="2012" y="679"/>
                  </a:lnTo>
                  <a:lnTo>
                    <a:pt x="1993" y="686"/>
                  </a:lnTo>
                  <a:lnTo>
                    <a:pt x="1974" y="690"/>
                  </a:lnTo>
                  <a:lnTo>
                    <a:pt x="1954" y="686"/>
                  </a:lnTo>
                  <a:lnTo>
                    <a:pt x="1936" y="678"/>
                  </a:lnTo>
                  <a:lnTo>
                    <a:pt x="1920" y="665"/>
                  </a:lnTo>
                  <a:lnTo>
                    <a:pt x="1908" y="649"/>
                  </a:lnTo>
                  <a:lnTo>
                    <a:pt x="1872" y="585"/>
                  </a:lnTo>
                  <a:lnTo>
                    <a:pt x="1831" y="523"/>
                  </a:lnTo>
                  <a:lnTo>
                    <a:pt x="1788" y="467"/>
                  </a:lnTo>
                  <a:lnTo>
                    <a:pt x="1740" y="415"/>
                  </a:lnTo>
                  <a:lnTo>
                    <a:pt x="1689" y="367"/>
                  </a:lnTo>
                  <a:lnTo>
                    <a:pt x="1635" y="323"/>
                  </a:lnTo>
                  <a:lnTo>
                    <a:pt x="1579" y="285"/>
                  </a:lnTo>
                  <a:lnTo>
                    <a:pt x="1519" y="250"/>
                  </a:lnTo>
                  <a:lnTo>
                    <a:pt x="1458" y="221"/>
                  </a:lnTo>
                  <a:lnTo>
                    <a:pt x="1394" y="195"/>
                  </a:lnTo>
                  <a:lnTo>
                    <a:pt x="1329" y="175"/>
                  </a:lnTo>
                  <a:lnTo>
                    <a:pt x="1263" y="160"/>
                  </a:lnTo>
                  <a:lnTo>
                    <a:pt x="1196" y="150"/>
                  </a:lnTo>
                  <a:lnTo>
                    <a:pt x="1127" y="144"/>
                  </a:lnTo>
                  <a:lnTo>
                    <a:pt x="1058" y="143"/>
                  </a:lnTo>
                  <a:lnTo>
                    <a:pt x="989" y="149"/>
                  </a:lnTo>
                  <a:lnTo>
                    <a:pt x="920" y="158"/>
                  </a:lnTo>
                  <a:lnTo>
                    <a:pt x="851" y="174"/>
                  </a:lnTo>
                  <a:lnTo>
                    <a:pt x="783" y="195"/>
                  </a:lnTo>
                  <a:lnTo>
                    <a:pt x="715" y="222"/>
                  </a:lnTo>
                  <a:lnTo>
                    <a:pt x="648" y="253"/>
                  </a:lnTo>
                  <a:lnTo>
                    <a:pt x="585" y="290"/>
                  </a:lnTo>
                  <a:lnTo>
                    <a:pt x="525" y="332"/>
                  </a:lnTo>
                  <a:lnTo>
                    <a:pt x="470" y="376"/>
                  </a:lnTo>
                  <a:lnTo>
                    <a:pt x="418" y="425"/>
                  </a:lnTo>
                  <a:lnTo>
                    <a:pt x="371" y="477"/>
                  </a:lnTo>
                  <a:lnTo>
                    <a:pt x="328" y="532"/>
                  </a:lnTo>
                  <a:lnTo>
                    <a:pt x="290" y="590"/>
                  </a:lnTo>
                  <a:lnTo>
                    <a:pt x="256" y="649"/>
                  </a:lnTo>
                  <a:lnTo>
                    <a:pt x="226" y="712"/>
                  </a:lnTo>
                  <a:lnTo>
                    <a:pt x="202" y="776"/>
                  </a:lnTo>
                  <a:lnTo>
                    <a:pt x="181" y="842"/>
                  </a:lnTo>
                  <a:lnTo>
                    <a:pt x="167" y="909"/>
                  </a:lnTo>
                  <a:lnTo>
                    <a:pt x="156" y="976"/>
                  </a:lnTo>
                  <a:lnTo>
                    <a:pt x="151" y="1045"/>
                  </a:lnTo>
                  <a:lnTo>
                    <a:pt x="151" y="1114"/>
                  </a:lnTo>
                  <a:lnTo>
                    <a:pt x="155" y="1183"/>
                  </a:lnTo>
                  <a:lnTo>
                    <a:pt x="165" y="1252"/>
                  </a:lnTo>
                  <a:lnTo>
                    <a:pt x="181" y="1320"/>
                  </a:lnTo>
                  <a:lnTo>
                    <a:pt x="202" y="1388"/>
                  </a:lnTo>
                  <a:lnTo>
                    <a:pt x="228" y="1455"/>
                  </a:lnTo>
                  <a:lnTo>
                    <a:pt x="261" y="1520"/>
                  </a:lnTo>
                  <a:lnTo>
                    <a:pt x="268" y="1540"/>
                  </a:lnTo>
                  <a:lnTo>
                    <a:pt x="271" y="1559"/>
                  </a:lnTo>
                  <a:lnTo>
                    <a:pt x="267" y="1578"/>
                  </a:lnTo>
                  <a:lnTo>
                    <a:pt x="260" y="1596"/>
                  </a:lnTo>
                  <a:lnTo>
                    <a:pt x="247" y="1610"/>
                  </a:lnTo>
                  <a:lnTo>
                    <a:pt x="230" y="1623"/>
                  </a:lnTo>
                  <a:lnTo>
                    <a:pt x="211" y="1631"/>
                  </a:lnTo>
                  <a:lnTo>
                    <a:pt x="192" y="1632"/>
                  </a:lnTo>
                  <a:lnTo>
                    <a:pt x="175" y="1628"/>
                  </a:lnTo>
                  <a:lnTo>
                    <a:pt x="159" y="1622"/>
                  </a:lnTo>
                  <a:lnTo>
                    <a:pt x="145" y="1614"/>
                  </a:lnTo>
                  <a:lnTo>
                    <a:pt x="135" y="1604"/>
                  </a:lnTo>
                  <a:lnTo>
                    <a:pt x="127" y="1594"/>
                  </a:lnTo>
                  <a:lnTo>
                    <a:pt x="93" y="1525"/>
                  </a:lnTo>
                  <a:lnTo>
                    <a:pt x="65" y="1454"/>
                  </a:lnTo>
                  <a:lnTo>
                    <a:pt x="41" y="1382"/>
                  </a:lnTo>
                  <a:lnTo>
                    <a:pt x="23" y="1310"/>
                  </a:lnTo>
                  <a:lnTo>
                    <a:pt x="11" y="1237"/>
                  </a:lnTo>
                  <a:lnTo>
                    <a:pt x="3" y="1164"/>
                  </a:lnTo>
                  <a:lnTo>
                    <a:pt x="0" y="1091"/>
                  </a:lnTo>
                  <a:lnTo>
                    <a:pt x="2" y="1018"/>
                  </a:lnTo>
                  <a:lnTo>
                    <a:pt x="9" y="945"/>
                  </a:lnTo>
                  <a:lnTo>
                    <a:pt x="21" y="874"/>
                  </a:lnTo>
                  <a:lnTo>
                    <a:pt x="38" y="803"/>
                  </a:lnTo>
                  <a:lnTo>
                    <a:pt x="59" y="734"/>
                  </a:lnTo>
                  <a:lnTo>
                    <a:pt x="85" y="666"/>
                  </a:lnTo>
                  <a:lnTo>
                    <a:pt x="116" y="600"/>
                  </a:lnTo>
                  <a:lnTo>
                    <a:pt x="150" y="536"/>
                  </a:lnTo>
                  <a:lnTo>
                    <a:pt x="189" y="475"/>
                  </a:lnTo>
                  <a:lnTo>
                    <a:pt x="232" y="415"/>
                  </a:lnTo>
                  <a:lnTo>
                    <a:pt x="279" y="358"/>
                  </a:lnTo>
                  <a:lnTo>
                    <a:pt x="331" y="305"/>
                  </a:lnTo>
                  <a:lnTo>
                    <a:pt x="386" y="256"/>
                  </a:lnTo>
                  <a:lnTo>
                    <a:pt x="446" y="209"/>
                  </a:lnTo>
                  <a:lnTo>
                    <a:pt x="508" y="166"/>
                  </a:lnTo>
                  <a:lnTo>
                    <a:pt x="575" y="127"/>
                  </a:lnTo>
                  <a:lnTo>
                    <a:pt x="645" y="94"/>
                  </a:lnTo>
                  <a:lnTo>
                    <a:pt x="715" y="65"/>
                  </a:lnTo>
                  <a:lnTo>
                    <a:pt x="787" y="42"/>
                  </a:lnTo>
                  <a:lnTo>
                    <a:pt x="859" y="24"/>
                  </a:lnTo>
                  <a:lnTo>
                    <a:pt x="933" y="11"/>
                  </a:lnTo>
                  <a:lnTo>
                    <a:pt x="1006" y="4"/>
                  </a:lnTo>
                  <a:lnTo>
                    <a:pt x="107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103" name="Freeform 38">
              <a:extLst>
                <a:ext uri="{FF2B5EF4-FFF2-40B4-BE49-F238E27FC236}">
                  <a16:creationId xmlns:a16="http://schemas.microsoft.com/office/drawing/2014/main" xmlns="" id="{781D310F-81C2-4503-BA53-2D3769F696FC}"/>
                </a:ext>
              </a:extLst>
            </p:cNvPr>
            <p:cNvSpPr>
              <a:spLocks/>
            </p:cNvSpPr>
            <p:nvPr/>
          </p:nvSpPr>
          <p:spPr bwMode="auto">
            <a:xfrm>
              <a:off x="757238" y="3513138"/>
              <a:ext cx="207963" cy="168275"/>
            </a:xfrm>
            <a:custGeom>
              <a:avLst/>
              <a:gdLst>
                <a:gd name="T0" fmla="*/ 679 w 1174"/>
                <a:gd name="T1" fmla="*/ 4 h 954"/>
                <a:gd name="T2" fmla="*/ 801 w 1174"/>
                <a:gd name="T3" fmla="*/ 31 h 954"/>
                <a:gd name="T4" fmla="*/ 901 w 1174"/>
                <a:gd name="T5" fmla="*/ 70 h 954"/>
                <a:gd name="T6" fmla="*/ 992 w 1174"/>
                <a:gd name="T7" fmla="*/ 127 h 954"/>
                <a:gd name="T8" fmla="*/ 1071 w 1174"/>
                <a:gd name="T9" fmla="*/ 201 h 954"/>
                <a:gd name="T10" fmla="*/ 1136 w 1174"/>
                <a:gd name="T11" fmla="*/ 288 h 954"/>
                <a:gd name="T12" fmla="*/ 1171 w 1174"/>
                <a:gd name="T13" fmla="*/ 355 h 954"/>
                <a:gd name="T14" fmla="*/ 1170 w 1174"/>
                <a:gd name="T15" fmla="*/ 393 h 954"/>
                <a:gd name="T16" fmla="*/ 1150 w 1174"/>
                <a:gd name="T17" fmla="*/ 426 h 954"/>
                <a:gd name="T18" fmla="*/ 1114 w 1174"/>
                <a:gd name="T19" fmla="*/ 448 h 954"/>
                <a:gd name="T20" fmla="*/ 1076 w 1174"/>
                <a:gd name="T21" fmla="*/ 447 h 954"/>
                <a:gd name="T22" fmla="*/ 1043 w 1174"/>
                <a:gd name="T23" fmla="*/ 425 h 954"/>
                <a:gd name="T24" fmla="*/ 1008 w 1174"/>
                <a:gd name="T25" fmla="*/ 367 h 954"/>
                <a:gd name="T26" fmla="*/ 952 w 1174"/>
                <a:gd name="T27" fmla="*/ 292 h 954"/>
                <a:gd name="T28" fmla="*/ 881 w 1174"/>
                <a:gd name="T29" fmla="*/ 233 h 954"/>
                <a:gd name="T30" fmla="*/ 800 w 1174"/>
                <a:gd name="T31" fmla="*/ 188 h 954"/>
                <a:gd name="T32" fmla="*/ 705 w 1174"/>
                <a:gd name="T33" fmla="*/ 159 h 954"/>
                <a:gd name="T34" fmla="*/ 601 w 1174"/>
                <a:gd name="T35" fmla="*/ 151 h 954"/>
                <a:gd name="T36" fmla="*/ 498 w 1174"/>
                <a:gd name="T37" fmla="*/ 168 h 954"/>
                <a:gd name="T38" fmla="*/ 400 w 1174"/>
                <a:gd name="T39" fmla="*/ 208 h 954"/>
                <a:gd name="T40" fmla="*/ 323 w 1174"/>
                <a:gd name="T41" fmla="*/ 259 h 954"/>
                <a:gd name="T42" fmla="*/ 257 w 1174"/>
                <a:gd name="T43" fmla="*/ 323 h 954"/>
                <a:gd name="T44" fmla="*/ 206 w 1174"/>
                <a:gd name="T45" fmla="*/ 400 h 954"/>
                <a:gd name="T46" fmla="*/ 170 w 1174"/>
                <a:gd name="T47" fmla="*/ 489 h 954"/>
                <a:gd name="T48" fmla="*/ 151 w 1174"/>
                <a:gd name="T49" fmla="*/ 592 h 954"/>
                <a:gd name="T50" fmla="*/ 155 w 1174"/>
                <a:gd name="T51" fmla="*/ 695 h 954"/>
                <a:gd name="T52" fmla="*/ 184 w 1174"/>
                <a:gd name="T53" fmla="*/ 796 h 954"/>
                <a:gd name="T54" fmla="*/ 213 w 1174"/>
                <a:gd name="T55" fmla="*/ 864 h 954"/>
                <a:gd name="T56" fmla="*/ 213 w 1174"/>
                <a:gd name="T57" fmla="*/ 903 h 954"/>
                <a:gd name="T58" fmla="*/ 193 w 1174"/>
                <a:gd name="T59" fmla="*/ 936 h 954"/>
                <a:gd name="T60" fmla="*/ 157 w 1174"/>
                <a:gd name="T61" fmla="*/ 954 h 954"/>
                <a:gd name="T62" fmla="*/ 120 w 1174"/>
                <a:gd name="T63" fmla="*/ 949 h 954"/>
                <a:gd name="T64" fmla="*/ 91 w 1174"/>
                <a:gd name="T65" fmla="*/ 931 h 954"/>
                <a:gd name="T66" fmla="*/ 73 w 1174"/>
                <a:gd name="T67" fmla="*/ 911 h 954"/>
                <a:gd name="T68" fmla="*/ 27 w 1174"/>
                <a:gd name="T69" fmla="*/ 801 h 954"/>
                <a:gd name="T70" fmla="*/ 3 w 1174"/>
                <a:gd name="T71" fmla="*/ 689 h 954"/>
                <a:gd name="T72" fmla="*/ 1 w 1174"/>
                <a:gd name="T73" fmla="*/ 576 h 954"/>
                <a:gd name="T74" fmla="*/ 19 w 1174"/>
                <a:gd name="T75" fmla="*/ 466 h 954"/>
                <a:gd name="T76" fmla="*/ 57 w 1174"/>
                <a:gd name="T77" fmla="*/ 361 h 954"/>
                <a:gd name="T78" fmla="*/ 114 w 1174"/>
                <a:gd name="T79" fmla="*/ 265 h 954"/>
                <a:gd name="T80" fmla="*/ 187 w 1174"/>
                <a:gd name="T81" fmla="*/ 178 h 954"/>
                <a:gd name="T82" fmla="*/ 276 w 1174"/>
                <a:gd name="T83" fmla="*/ 105 h 954"/>
                <a:gd name="T84" fmla="*/ 383 w 1174"/>
                <a:gd name="T85" fmla="*/ 46 h 954"/>
                <a:gd name="T86" fmla="*/ 499 w 1174"/>
                <a:gd name="T87" fmla="*/ 11 h 954"/>
                <a:gd name="T88" fmla="*/ 619 w 1174"/>
                <a:gd name="T89" fmla="*/ 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74" h="954">
                  <a:moveTo>
                    <a:pt x="619" y="0"/>
                  </a:moveTo>
                  <a:lnTo>
                    <a:pt x="679" y="4"/>
                  </a:lnTo>
                  <a:lnTo>
                    <a:pt x="740" y="14"/>
                  </a:lnTo>
                  <a:lnTo>
                    <a:pt x="801" y="31"/>
                  </a:lnTo>
                  <a:lnTo>
                    <a:pt x="852" y="48"/>
                  </a:lnTo>
                  <a:lnTo>
                    <a:pt x="901" y="70"/>
                  </a:lnTo>
                  <a:lnTo>
                    <a:pt x="948" y="96"/>
                  </a:lnTo>
                  <a:lnTo>
                    <a:pt x="992" y="127"/>
                  </a:lnTo>
                  <a:lnTo>
                    <a:pt x="1033" y="162"/>
                  </a:lnTo>
                  <a:lnTo>
                    <a:pt x="1071" y="201"/>
                  </a:lnTo>
                  <a:lnTo>
                    <a:pt x="1106" y="242"/>
                  </a:lnTo>
                  <a:lnTo>
                    <a:pt x="1136" y="288"/>
                  </a:lnTo>
                  <a:lnTo>
                    <a:pt x="1163" y="335"/>
                  </a:lnTo>
                  <a:lnTo>
                    <a:pt x="1171" y="355"/>
                  </a:lnTo>
                  <a:lnTo>
                    <a:pt x="1174" y="374"/>
                  </a:lnTo>
                  <a:lnTo>
                    <a:pt x="1170" y="393"/>
                  </a:lnTo>
                  <a:lnTo>
                    <a:pt x="1163" y="411"/>
                  </a:lnTo>
                  <a:lnTo>
                    <a:pt x="1150" y="426"/>
                  </a:lnTo>
                  <a:lnTo>
                    <a:pt x="1133" y="439"/>
                  </a:lnTo>
                  <a:lnTo>
                    <a:pt x="1114" y="448"/>
                  </a:lnTo>
                  <a:lnTo>
                    <a:pt x="1095" y="450"/>
                  </a:lnTo>
                  <a:lnTo>
                    <a:pt x="1076" y="447"/>
                  </a:lnTo>
                  <a:lnTo>
                    <a:pt x="1058" y="438"/>
                  </a:lnTo>
                  <a:lnTo>
                    <a:pt x="1043" y="425"/>
                  </a:lnTo>
                  <a:lnTo>
                    <a:pt x="1029" y="410"/>
                  </a:lnTo>
                  <a:lnTo>
                    <a:pt x="1008" y="367"/>
                  </a:lnTo>
                  <a:lnTo>
                    <a:pt x="981" y="328"/>
                  </a:lnTo>
                  <a:lnTo>
                    <a:pt x="952" y="292"/>
                  </a:lnTo>
                  <a:lnTo>
                    <a:pt x="918" y="260"/>
                  </a:lnTo>
                  <a:lnTo>
                    <a:pt x="881" y="233"/>
                  </a:lnTo>
                  <a:lnTo>
                    <a:pt x="841" y="208"/>
                  </a:lnTo>
                  <a:lnTo>
                    <a:pt x="800" y="188"/>
                  </a:lnTo>
                  <a:lnTo>
                    <a:pt x="757" y="171"/>
                  </a:lnTo>
                  <a:lnTo>
                    <a:pt x="705" y="159"/>
                  </a:lnTo>
                  <a:lnTo>
                    <a:pt x="653" y="152"/>
                  </a:lnTo>
                  <a:lnTo>
                    <a:pt x="601" y="151"/>
                  </a:lnTo>
                  <a:lnTo>
                    <a:pt x="550" y="158"/>
                  </a:lnTo>
                  <a:lnTo>
                    <a:pt x="498" y="168"/>
                  </a:lnTo>
                  <a:lnTo>
                    <a:pt x="448" y="185"/>
                  </a:lnTo>
                  <a:lnTo>
                    <a:pt x="400" y="208"/>
                  </a:lnTo>
                  <a:lnTo>
                    <a:pt x="360" y="232"/>
                  </a:lnTo>
                  <a:lnTo>
                    <a:pt x="323" y="259"/>
                  </a:lnTo>
                  <a:lnTo>
                    <a:pt x="289" y="290"/>
                  </a:lnTo>
                  <a:lnTo>
                    <a:pt x="257" y="323"/>
                  </a:lnTo>
                  <a:lnTo>
                    <a:pt x="229" y="360"/>
                  </a:lnTo>
                  <a:lnTo>
                    <a:pt x="206" y="400"/>
                  </a:lnTo>
                  <a:lnTo>
                    <a:pt x="186" y="443"/>
                  </a:lnTo>
                  <a:lnTo>
                    <a:pt x="170" y="489"/>
                  </a:lnTo>
                  <a:lnTo>
                    <a:pt x="157" y="540"/>
                  </a:lnTo>
                  <a:lnTo>
                    <a:pt x="151" y="592"/>
                  </a:lnTo>
                  <a:lnTo>
                    <a:pt x="150" y="643"/>
                  </a:lnTo>
                  <a:lnTo>
                    <a:pt x="155" y="695"/>
                  </a:lnTo>
                  <a:lnTo>
                    <a:pt x="167" y="746"/>
                  </a:lnTo>
                  <a:lnTo>
                    <a:pt x="184" y="796"/>
                  </a:lnTo>
                  <a:lnTo>
                    <a:pt x="206" y="845"/>
                  </a:lnTo>
                  <a:lnTo>
                    <a:pt x="213" y="864"/>
                  </a:lnTo>
                  <a:lnTo>
                    <a:pt x="216" y="884"/>
                  </a:lnTo>
                  <a:lnTo>
                    <a:pt x="213" y="903"/>
                  </a:lnTo>
                  <a:lnTo>
                    <a:pt x="205" y="920"/>
                  </a:lnTo>
                  <a:lnTo>
                    <a:pt x="193" y="936"/>
                  </a:lnTo>
                  <a:lnTo>
                    <a:pt x="176" y="948"/>
                  </a:lnTo>
                  <a:lnTo>
                    <a:pt x="157" y="954"/>
                  </a:lnTo>
                  <a:lnTo>
                    <a:pt x="138" y="954"/>
                  </a:lnTo>
                  <a:lnTo>
                    <a:pt x="120" y="949"/>
                  </a:lnTo>
                  <a:lnTo>
                    <a:pt x="105" y="941"/>
                  </a:lnTo>
                  <a:lnTo>
                    <a:pt x="91" y="931"/>
                  </a:lnTo>
                  <a:lnTo>
                    <a:pt x="81" y="921"/>
                  </a:lnTo>
                  <a:lnTo>
                    <a:pt x="73" y="911"/>
                  </a:lnTo>
                  <a:lnTo>
                    <a:pt x="47" y="856"/>
                  </a:lnTo>
                  <a:lnTo>
                    <a:pt x="27" y="801"/>
                  </a:lnTo>
                  <a:lnTo>
                    <a:pt x="13" y="745"/>
                  </a:lnTo>
                  <a:lnTo>
                    <a:pt x="3" y="689"/>
                  </a:lnTo>
                  <a:lnTo>
                    <a:pt x="0" y="632"/>
                  </a:lnTo>
                  <a:lnTo>
                    <a:pt x="1" y="576"/>
                  </a:lnTo>
                  <a:lnTo>
                    <a:pt x="7" y="521"/>
                  </a:lnTo>
                  <a:lnTo>
                    <a:pt x="19" y="466"/>
                  </a:lnTo>
                  <a:lnTo>
                    <a:pt x="36" y="413"/>
                  </a:lnTo>
                  <a:lnTo>
                    <a:pt x="57" y="361"/>
                  </a:lnTo>
                  <a:lnTo>
                    <a:pt x="83" y="311"/>
                  </a:lnTo>
                  <a:lnTo>
                    <a:pt x="114" y="265"/>
                  </a:lnTo>
                  <a:lnTo>
                    <a:pt x="147" y="219"/>
                  </a:lnTo>
                  <a:lnTo>
                    <a:pt x="187" y="178"/>
                  </a:lnTo>
                  <a:lnTo>
                    <a:pt x="229" y="140"/>
                  </a:lnTo>
                  <a:lnTo>
                    <a:pt x="276" y="105"/>
                  </a:lnTo>
                  <a:lnTo>
                    <a:pt x="327" y="74"/>
                  </a:lnTo>
                  <a:lnTo>
                    <a:pt x="383" y="46"/>
                  </a:lnTo>
                  <a:lnTo>
                    <a:pt x="440" y="25"/>
                  </a:lnTo>
                  <a:lnTo>
                    <a:pt x="499" y="11"/>
                  </a:lnTo>
                  <a:lnTo>
                    <a:pt x="558" y="2"/>
                  </a:lnTo>
                  <a:lnTo>
                    <a:pt x="61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104" name="Freeform 8">
              <a:extLst>
                <a:ext uri="{FF2B5EF4-FFF2-40B4-BE49-F238E27FC236}">
                  <a16:creationId xmlns:a16="http://schemas.microsoft.com/office/drawing/2014/main" xmlns="" id="{84DC62F2-2008-4F51-B3E1-1FF7ABA5E648}"/>
                </a:ext>
              </a:extLst>
            </p:cNvPr>
            <p:cNvSpPr>
              <a:spLocks noEditPoints="1"/>
            </p:cNvSpPr>
            <p:nvPr/>
          </p:nvSpPr>
          <p:spPr bwMode="auto">
            <a:xfrm>
              <a:off x="793751" y="3595688"/>
              <a:ext cx="495300" cy="449263"/>
            </a:xfrm>
            <a:custGeom>
              <a:avLst/>
              <a:gdLst>
                <a:gd name="T0" fmla="*/ 1449 w 2805"/>
                <a:gd name="T1" fmla="*/ 2389 h 2551"/>
                <a:gd name="T2" fmla="*/ 438 w 2805"/>
                <a:gd name="T3" fmla="*/ 150 h 2551"/>
                <a:gd name="T4" fmla="*/ 375 w 2805"/>
                <a:gd name="T5" fmla="*/ 176 h 2551"/>
                <a:gd name="T6" fmla="*/ 337 w 2805"/>
                <a:gd name="T7" fmla="*/ 231 h 2551"/>
                <a:gd name="T8" fmla="*/ 337 w 2805"/>
                <a:gd name="T9" fmla="*/ 298 h 2551"/>
                <a:gd name="T10" fmla="*/ 877 w 2805"/>
                <a:gd name="T11" fmla="*/ 1322 h 2551"/>
                <a:gd name="T12" fmla="*/ 868 w 2805"/>
                <a:gd name="T13" fmla="*/ 1375 h 2551"/>
                <a:gd name="T14" fmla="*/ 825 w 2805"/>
                <a:gd name="T15" fmla="*/ 1406 h 2551"/>
                <a:gd name="T16" fmla="*/ 300 w 2805"/>
                <a:gd name="T17" fmla="*/ 1257 h 2551"/>
                <a:gd name="T18" fmla="*/ 231 w 2805"/>
                <a:gd name="T19" fmla="*/ 1257 h 2551"/>
                <a:gd name="T20" fmla="*/ 176 w 2805"/>
                <a:gd name="T21" fmla="*/ 1294 h 2551"/>
                <a:gd name="T22" fmla="*/ 151 w 2805"/>
                <a:gd name="T23" fmla="*/ 1358 h 2551"/>
                <a:gd name="T24" fmla="*/ 163 w 2805"/>
                <a:gd name="T25" fmla="*/ 1422 h 2551"/>
                <a:gd name="T26" fmla="*/ 211 w 2805"/>
                <a:gd name="T27" fmla="*/ 1470 h 2551"/>
                <a:gd name="T28" fmla="*/ 1094 w 2805"/>
                <a:gd name="T29" fmla="*/ 1743 h 2551"/>
                <a:gd name="T30" fmla="*/ 1199 w 2805"/>
                <a:gd name="T31" fmla="*/ 1916 h 2551"/>
                <a:gd name="T32" fmla="*/ 1884 w 2805"/>
                <a:gd name="T33" fmla="*/ 332 h 2551"/>
                <a:gd name="T34" fmla="*/ 1827 w 2805"/>
                <a:gd name="T35" fmla="*/ 290 h 2551"/>
                <a:gd name="T36" fmla="*/ 1757 w 2805"/>
                <a:gd name="T37" fmla="*/ 281 h 2551"/>
                <a:gd name="T38" fmla="*/ 844 w 2805"/>
                <a:gd name="T39" fmla="*/ 758 h 2551"/>
                <a:gd name="T40" fmla="*/ 521 w 2805"/>
                <a:gd name="T41" fmla="*/ 175 h 2551"/>
                <a:gd name="T42" fmla="*/ 460 w 2805"/>
                <a:gd name="T43" fmla="*/ 150 h 2551"/>
                <a:gd name="T44" fmla="*/ 492 w 2805"/>
                <a:gd name="T45" fmla="*/ 3 h 2551"/>
                <a:gd name="T46" fmla="*/ 588 w 2805"/>
                <a:gd name="T47" fmla="*/ 39 h 2551"/>
                <a:gd name="T48" fmla="*/ 664 w 2805"/>
                <a:gd name="T49" fmla="*/ 109 h 2551"/>
                <a:gd name="T50" fmla="*/ 1643 w 2805"/>
                <a:gd name="T51" fmla="*/ 163 h 2551"/>
                <a:gd name="T52" fmla="*/ 1751 w 2805"/>
                <a:gd name="T53" fmla="*/ 130 h 2551"/>
                <a:gd name="T54" fmla="*/ 1859 w 2805"/>
                <a:gd name="T55" fmla="*/ 141 h 2551"/>
                <a:gd name="T56" fmla="*/ 1957 w 2805"/>
                <a:gd name="T57" fmla="*/ 193 h 2551"/>
                <a:gd name="T58" fmla="*/ 2029 w 2805"/>
                <a:gd name="T59" fmla="*/ 280 h 2551"/>
                <a:gd name="T60" fmla="*/ 2805 w 2805"/>
                <a:gd name="T61" fmla="*/ 1757 h 2551"/>
                <a:gd name="T62" fmla="*/ 2793 w 2805"/>
                <a:gd name="T63" fmla="*/ 1820 h 2551"/>
                <a:gd name="T64" fmla="*/ 2746 w 2805"/>
                <a:gd name="T65" fmla="*/ 1868 h 2551"/>
                <a:gd name="T66" fmla="*/ 1445 w 2805"/>
                <a:gd name="T67" fmla="*/ 2551 h 2551"/>
                <a:gd name="T68" fmla="*/ 1381 w 2805"/>
                <a:gd name="T69" fmla="*/ 2538 h 2551"/>
                <a:gd name="T70" fmla="*/ 1335 w 2805"/>
                <a:gd name="T71" fmla="*/ 2491 h 2551"/>
                <a:gd name="T72" fmla="*/ 152 w 2805"/>
                <a:gd name="T73" fmla="*/ 1607 h 2551"/>
                <a:gd name="T74" fmla="*/ 63 w 2805"/>
                <a:gd name="T75" fmla="*/ 1539 h 2551"/>
                <a:gd name="T76" fmla="*/ 11 w 2805"/>
                <a:gd name="T77" fmla="*/ 1441 h 2551"/>
                <a:gd name="T78" fmla="*/ 3 w 2805"/>
                <a:gd name="T79" fmla="*/ 1329 h 2551"/>
                <a:gd name="T80" fmla="*/ 45 w 2805"/>
                <a:gd name="T81" fmla="*/ 1220 h 2551"/>
                <a:gd name="T82" fmla="*/ 125 w 2805"/>
                <a:gd name="T83" fmla="*/ 1142 h 2551"/>
                <a:gd name="T84" fmla="*/ 229 w 2805"/>
                <a:gd name="T85" fmla="*/ 1104 h 2551"/>
                <a:gd name="T86" fmla="*/ 344 w 2805"/>
                <a:gd name="T87" fmla="*/ 1113 h 2551"/>
                <a:gd name="T88" fmla="*/ 199 w 2805"/>
                <a:gd name="T89" fmla="*/ 357 h 2551"/>
                <a:gd name="T90" fmla="*/ 182 w 2805"/>
                <a:gd name="T91" fmla="*/ 255 h 2551"/>
                <a:gd name="T92" fmla="*/ 206 w 2805"/>
                <a:gd name="T93" fmla="*/ 156 h 2551"/>
                <a:gd name="T94" fmla="*/ 265 w 2805"/>
                <a:gd name="T95" fmla="*/ 73 h 2551"/>
                <a:gd name="T96" fmla="*/ 356 w 2805"/>
                <a:gd name="T97" fmla="*/ 15 h 2551"/>
                <a:gd name="T98" fmla="*/ 458 w 2805"/>
                <a:gd name="T99" fmla="*/ 0 h 2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05" h="2551">
                  <a:moveTo>
                    <a:pt x="2469" y="1425"/>
                  </a:moveTo>
                  <a:lnTo>
                    <a:pt x="1275" y="2062"/>
                  </a:lnTo>
                  <a:lnTo>
                    <a:pt x="1449" y="2389"/>
                  </a:lnTo>
                  <a:lnTo>
                    <a:pt x="2643" y="1751"/>
                  </a:lnTo>
                  <a:lnTo>
                    <a:pt x="2469" y="1425"/>
                  </a:lnTo>
                  <a:close/>
                  <a:moveTo>
                    <a:pt x="438" y="150"/>
                  </a:moveTo>
                  <a:lnTo>
                    <a:pt x="415" y="154"/>
                  </a:lnTo>
                  <a:lnTo>
                    <a:pt x="394" y="164"/>
                  </a:lnTo>
                  <a:lnTo>
                    <a:pt x="375" y="176"/>
                  </a:lnTo>
                  <a:lnTo>
                    <a:pt x="359" y="192"/>
                  </a:lnTo>
                  <a:lnTo>
                    <a:pt x="346" y="211"/>
                  </a:lnTo>
                  <a:lnTo>
                    <a:pt x="337" y="231"/>
                  </a:lnTo>
                  <a:lnTo>
                    <a:pt x="333" y="254"/>
                  </a:lnTo>
                  <a:lnTo>
                    <a:pt x="333" y="276"/>
                  </a:lnTo>
                  <a:lnTo>
                    <a:pt x="337" y="298"/>
                  </a:lnTo>
                  <a:lnTo>
                    <a:pt x="346" y="320"/>
                  </a:lnTo>
                  <a:lnTo>
                    <a:pt x="871" y="1303"/>
                  </a:lnTo>
                  <a:lnTo>
                    <a:pt x="877" y="1322"/>
                  </a:lnTo>
                  <a:lnTo>
                    <a:pt x="880" y="1341"/>
                  </a:lnTo>
                  <a:lnTo>
                    <a:pt x="876" y="1359"/>
                  </a:lnTo>
                  <a:lnTo>
                    <a:pt x="868" y="1375"/>
                  </a:lnTo>
                  <a:lnTo>
                    <a:pt x="857" y="1388"/>
                  </a:lnTo>
                  <a:lnTo>
                    <a:pt x="842" y="1399"/>
                  </a:lnTo>
                  <a:lnTo>
                    <a:pt x="825" y="1406"/>
                  </a:lnTo>
                  <a:lnTo>
                    <a:pt x="806" y="1408"/>
                  </a:lnTo>
                  <a:lnTo>
                    <a:pt x="787" y="1405"/>
                  </a:lnTo>
                  <a:lnTo>
                    <a:pt x="300" y="1257"/>
                  </a:lnTo>
                  <a:lnTo>
                    <a:pt x="277" y="1253"/>
                  </a:lnTo>
                  <a:lnTo>
                    <a:pt x="254" y="1253"/>
                  </a:lnTo>
                  <a:lnTo>
                    <a:pt x="231" y="1257"/>
                  </a:lnTo>
                  <a:lnTo>
                    <a:pt x="211" y="1266"/>
                  </a:lnTo>
                  <a:lnTo>
                    <a:pt x="192" y="1278"/>
                  </a:lnTo>
                  <a:lnTo>
                    <a:pt x="176" y="1294"/>
                  </a:lnTo>
                  <a:lnTo>
                    <a:pt x="163" y="1312"/>
                  </a:lnTo>
                  <a:lnTo>
                    <a:pt x="155" y="1334"/>
                  </a:lnTo>
                  <a:lnTo>
                    <a:pt x="151" y="1358"/>
                  </a:lnTo>
                  <a:lnTo>
                    <a:pt x="151" y="1380"/>
                  </a:lnTo>
                  <a:lnTo>
                    <a:pt x="155" y="1402"/>
                  </a:lnTo>
                  <a:lnTo>
                    <a:pt x="163" y="1422"/>
                  </a:lnTo>
                  <a:lnTo>
                    <a:pt x="176" y="1441"/>
                  </a:lnTo>
                  <a:lnTo>
                    <a:pt x="192" y="1457"/>
                  </a:lnTo>
                  <a:lnTo>
                    <a:pt x="211" y="1470"/>
                  </a:lnTo>
                  <a:lnTo>
                    <a:pt x="232" y="1478"/>
                  </a:lnTo>
                  <a:lnTo>
                    <a:pt x="1078" y="1735"/>
                  </a:lnTo>
                  <a:lnTo>
                    <a:pt x="1094" y="1743"/>
                  </a:lnTo>
                  <a:lnTo>
                    <a:pt x="1109" y="1755"/>
                  </a:lnTo>
                  <a:lnTo>
                    <a:pt x="1119" y="1770"/>
                  </a:lnTo>
                  <a:lnTo>
                    <a:pt x="1199" y="1916"/>
                  </a:lnTo>
                  <a:lnTo>
                    <a:pt x="2393" y="1279"/>
                  </a:lnTo>
                  <a:lnTo>
                    <a:pt x="1898" y="353"/>
                  </a:lnTo>
                  <a:lnTo>
                    <a:pt x="1884" y="332"/>
                  </a:lnTo>
                  <a:lnTo>
                    <a:pt x="1867" y="314"/>
                  </a:lnTo>
                  <a:lnTo>
                    <a:pt x="1848" y="300"/>
                  </a:lnTo>
                  <a:lnTo>
                    <a:pt x="1827" y="290"/>
                  </a:lnTo>
                  <a:lnTo>
                    <a:pt x="1804" y="282"/>
                  </a:lnTo>
                  <a:lnTo>
                    <a:pt x="1780" y="279"/>
                  </a:lnTo>
                  <a:lnTo>
                    <a:pt x="1757" y="281"/>
                  </a:lnTo>
                  <a:lnTo>
                    <a:pt x="1733" y="286"/>
                  </a:lnTo>
                  <a:lnTo>
                    <a:pt x="1709" y="296"/>
                  </a:lnTo>
                  <a:lnTo>
                    <a:pt x="844" y="758"/>
                  </a:lnTo>
                  <a:lnTo>
                    <a:pt x="551" y="210"/>
                  </a:lnTo>
                  <a:lnTo>
                    <a:pt x="538" y="191"/>
                  </a:lnTo>
                  <a:lnTo>
                    <a:pt x="521" y="175"/>
                  </a:lnTo>
                  <a:lnTo>
                    <a:pt x="503" y="163"/>
                  </a:lnTo>
                  <a:lnTo>
                    <a:pt x="482" y="154"/>
                  </a:lnTo>
                  <a:lnTo>
                    <a:pt x="460" y="150"/>
                  </a:lnTo>
                  <a:lnTo>
                    <a:pt x="438" y="150"/>
                  </a:lnTo>
                  <a:close/>
                  <a:moveTo>
                    <a:pt x="458" y="0"/>
                  </a:moveTo>
                  <a:lnTo>
                    <a:pt x="492" y="3"/>
                  </a:lnTo>
                  <a:lnTo>
                    <a:pt x="526" y="10"/>
                  </a:lnTo>
                  <a:lnTo>
                    <a:pt x="558" y="23"/>
                  </a:lnTo>
                  <a:lnTo>
                    <a:pt x="588" y="39"/>
                  </a:lnTo>
                  <a:lnTo>
                    <a:pt x="616" y="58"/>
                  </a:lnTo>
                  <a:lnTo>
                    <a:pt x="642" y="82"/>
                  </a:lnTo>
                  <a:lnTo>
                    <a:pt x="664" y="109"/>
                  </a:lnTo>
                  <a:lnTo>
                    <a:pt x="683" y="139"/>
                  </a:lnTo>
                  <a:lnTo>
                    <a:pt x="905" y="556"/>
                  </a:lnTo>
                  <a:lnTo>
                    <a:pt x="1643" y="163"/>
                  </a:lnTo>
                  <a:lnTo>
                    <a:pt x="1678" y="147"/>
                  </a:lnTo>
                  <a:lnTo>
                    <a:pt x="1714" y="136"/>
                  </a:lnTo>
                  <a:lnTo>
                    <a:pt x="1751" y="130"/>
                  </a:lnTo>
                  <a:lnTo>
                    <a:pt x="1788" y="130"/>
                  </a:lnTo>
                  <a:lnTo>
                    <a:pt x="1824" y="133"/>
                  </a:lnTo>
                  <a:lnTo>
                    <a:pt x="1859" y="141"/>
                  </a:lnTo>
                  <a:lnTo>
                    <a:pt x="1894" y="154"/>
                  </a:lnTo>
                  <a:lnTo>
                    <a:pt x="1926" y="171"/>
                  </a:lnTo>
                  <a:lnTo>
                    <a:pt x="1957" y="193"/>
                  </a:lnTo>
                  <a:lnTo>
                    <a:pt x="1983" y="218"/>
                  </a:lnTo>
                  <a:lnTo>
                    <a:pt x="2008" y="247"/>
                  </a:lnTo>
                  <a:lnTo>
                    <a:pt x="2029" y="280"/>
                  </a:lnTo>
                  <a:lnTo>
                    <a:pt x="2793" y="1713"/>
                  </a:lnTo>
                  <a:lnTo>
                    <a:pt x="2801" y="1734"/>
                  </a:lnTo>
                  <a:lnTo>
                    <a:pt x="2805" y="1757"/>
                  </a:lnTo>
                  <a:lnTo>
                    <a:pt x="2805" y="1778"/>
                  </a:lnTo>
                  <a:lnTo>
                    <a:pt x="2801" y="1800"/>
                  </a:lnTo>
                  <a:lnTo>
                    <a:pt x="2793" y="1820"/>
                  </a:lnTo>
                  <a:lnTo>
                    <a:pt x="2781" y="1838"/>
                  </a:lnTo>
                  <a:lnTo>
                    <a:pt x="2765" y="1854"/>
                  </a:lnTo>
                  <a:lnTo>
                    <a:pt x="2746" y="1868"/>
                  </a:lnTo>
                  <a:lnTo>
                    <a:pt x="1489" y="2538"/>
                  </a:lnTo>
                  <a:lnTo>
                    <a:pt x="1467" y="2546"/>
                  </a:lnTo>
                  <a:lnTo>
                    <a:pt x="1445" y="2551"/>
                  </a:lnTo>
                  <a:lnTo>
                    <a:pt x="1423" y="2551"/>
                  </a:lnTo>
                  <a:lnTo>
                    <a:pt x="1402" y="2546"/>
                  </a:lnTo>
                  <a:lnTo>
                    <a:pt x="1381" y="2538"/>
                  </a:lnTo>
                  <a:lnTo>
                    <a:pt x="1363" y="2526"/>
                  </a:lnTo>
                  <a:lnTo>
                    <a:pt x="1348" y="2510"/>
                  </a:lnTo>
                  <a:lnTo>
                    <a:pt x="1335" y="2491"/>
                  </a:lnTo>
                  <a:lnTo>
                    <a:pt x="1003" y="1870"/>
                  </a:lnTo>
                  <a:lnTo>
                    <a:pt x="189" y="1622"/>
                  </a:lnTo>
                  <a:lnTo>
                    <a:pt x="152" y="1607"/>
                  </a:lnTo>
                  <a:lnTo>
                    <a:pt x="119" y="1589"/>
                  </a:lnTo>
                  <a:lnTo>
                    <a:pt x="89" y="1566"/>
                  </a:lnTo>
                  <a:lnTo>
                    <a:pt x="63" y="1539"/>
                  </a:lnTo>
                  <a:lnTo>
                    <a:pt x="41" y="1509"/>
                  </a:lnTo>
                  <a:lnTo>
                    <a:pt x="23" y="1476"/>
                  </a:lnTo>
                  <a:lnTo>
                    <a:pt x="11" y="1441"/>
                  </a:lnTo>
                  <a:lnTo>
                    <a:pt x="3" y="1404"/>
                  </a:lnTo>
                  <a:lnTo>
                    <a:pt x="0" y="1367"/>
                  </a:lnTo>
                  <a:lnTo>
                    <a:pt x="3" y="1329"/>
                  </a:lnTo>
                  <a:lnTo>
                    <a:pt x="12" y="1290"/>
                  </a:lnTo>
                  <a:lnTo>
                    <a:pt x="26" y="1253"/>
                  </a:lnTo>
                  <a:lnTo>
                    <a:pt x="45" y="1220"/>
                  </a:lnTo>
                  <a:lnTo>
                    <a:pt x="68" y="1189"/>
                  </a:lnTo>
                  <a:lnTo>
                    <a:pt x="95" y="1164"/>
                  </a:lnTo>
                  <a:lnTo>
                    <a:pt x="125" y="1142"/>
                  </a:lnTo>
                  <a:lnTo>
                    <a:pt x="158" y="1125"/>
                  </a:lnTo>
                  <a:lnTo>
                    <a:pt x="193" y="1112"/>
                  </a:lnTo>
                  <a:lnTo>
                    <a:pt x="229" y="1104"/>
                  </a:lnTo>
                  <a:lnTo>
                    <a:pt x="267" y="1101"/>
                  </a:lnTo>
                  <a:lnTo>
                    <a:pt x="306" y="1105"/>
                  </a:lnTo>
                  <a:lnTo>
                    <a:pt x="344" y="1113"/>
                  </a:lnTo>
                  <a:lnTo>
                    <a:pt x="649" y="1206"/>
                  </a:lnTo>
                  <a:lnTo>
                    <a:pt x="214" y="390"/>
                  </a:lnTo>
                  <a:lnTo>
                    <a:pt x="199" y="357"/>
                  </a:lnTo>
                  <a:lnTo>
                    <a:pt x="189" y="323"/>
                  </a:lnTo>
                  <a:lnTo>
                    <a:pt x="184" y="290"/>
                  </a:lnTo>
                  <a:lnTo>
                    <a:pt x="182" y="255"/>
                  </a:lnTo>
                  <a:lnTo>
                    <a:pt x="187" y="221"/>
                  </a:lnTo>
                  <a:lnTo>
                    <a:pt x="194" y="188"/>
                  </a:lnTo>
                  <a:lnTo>
                    <a:pt x="206" y="156"/>
                  </a:lnTo>
                  <a:lnTo>
                    <a:pt x="222" y="126"/>
                  </a:lnTo>
                  <a:lnTo>
                    <a:pt x="242" y="98"/>
                  </a:lnTo>
                  <a:lnTo>
                    <a:pt x="265" y="73"/>
                  </a:lnTo>
                  <a:lnTo>
                    <a:pt x="293" y="49"/>
                  </a:lnTo>
                  <a:lnTo>
                    <a:pt x="324" y="30"/>
                  </a:lnTo>
                  <a:lnTo>
                    <a:pt x="356" y="15"/>
                  </a:lnTo>
                  <a:lnTo>
                    <a:pt x="390" y="6"/>
                  </a:lnTo>
                  <a:lnTo>
                    <a:pt x="424" y="0"/>
                  </a:lnTo>
                  <a:lnTo>
                    <a:pt x="45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grpSp>
      <p:grpSp>
        <p:nvGrpSpPr>
          <p:cNvPr id="105" name="Group 40">
            <a:extLst>
              <a:ext uri="{FF2B5EF4-FFF2-40B4-BE49-F238E27FC236}">
                <a16:creationId xmlns:a16="http://schemas.microsoft.com/office/drawing/2014/main" xmlns="" id="{362D8A3A-34E8-4E8E-9B62-89AAFAC231E0}"/>
              </a:ext>
            </a:extLst>
          </p:cNvPr>
          <p:cNvGrpSpPr/>
          <p:nvPr/>
        </p:nvGrpSpPr>
        <p:grpSpPr>
          <a:xfrm>
            <a:off x="4958370" y="3111455"/>
            <a:ext cx="270767" cy="348454"/>
            <a:chOff x="3457575" y="2789238"/>
            <a:chExt cx="376238" cy="484187"/>
          </a:xfrm>
          <a:solidFill>
            <a:sysClr val="window" lastClr="FFFFFF"/>
          </a:solidFill>
        </p:grpSpPr>
        <p:sp>
          <p:nvSpPr>
            <p:cNvPr id="106" name="Freeform 55">
              <a:extLst>
                <a:ext uri="{FF2B5EF4-FFF2-40B4-BE49-F238E27FC236}">
                  <a16:creationId xmlns:a16="http://schemas.microsoft.com/office/drawing/2014/main" xmlns="" id="{5605E560-15EE-4DC8-AA86-1479BACCE94A}"/>
                </a:ext>
              </a:extLst>
            </p:cNvPr>
            <p:cNvSpPr>
              <a:spLocks noEditPoints="1"/>
            </p:cNvSpPr>
            <p:nvPr/>
          </p:nvSpPr>
          <p:spPr bwMode="auto">
            <a:xfrm>
              <a:off x="3543300" y="2789238"/>
              <a:ext cx="201613" cy="200025"/>
            </a:xfrm>
            <a:custGeom>
              <a:avLst/>
              <a:gdLst>
                <a:gd name="T0" fmla="*/ 522 w 1139"/>
                <a:gd name="T1" fmla="*/ 158 h 1142"/>
                <a:gd name="T2" fmla="*/ 430 w 1139"/>
                <a:gd name="T3" fmla="*/ 179 h 1142"/>
                <a:gd name="T4" fmla="*/ 346 w 1139"/>
                <a:gd name="T5" fmla="*/ 220 h 1142"/>
                <a:gd name="T6" fmla="*/ 274 w 1139"/>
                <a:gd name="T7" fmla="*/ 277 h 1142"/>
                <a:gd name="T8" fmla="*/ 215 w 1139"/>
                <a:gd name="T9" fmla="*/ 350 h 1142"/>
                <a:gd name="T10" fmla="*/ 174 w 1139"/>
                <a:gd name="T11" fmla="*/ 433 h 1142"/>
                <a:gd name="T12" fmla="*/ 152 w 1139"/>
                <a:gd name="T13" fmla="*/ 527 h 1142"/>
                <a:gd name="T14" fmla="*/ 152 w 1139"/>
                <a:gd name="T15" fmla="*/ 626 h 1142"/>
                <a:gd name="T16" fmla="*/ 173 w 1139"/>
                <a:gd name="T17" fmla="*/ 718 h 1142"/>
                <a:gd name="T18" fmla="*/ 214 w 1139"/>
                <a:gd name="T19" fmla="*/ 803 h 1142"/>
                <a:gd name="T20" fmla="*/ 271 w 1139"/>
                <a:gd name="T21" fmla="*/ 875 h 1142"/>
                <a:gd name="T22" fmla="*/ 343 w 1139"/>
                <a:gd name="T23" fmla="*/ 933 h 1142"/>
                <a:gd name="T24" fmla="*/ 427 w 1139"/>
                <a:gd name="T25" fmla="*/ 975 h 1142"/>
                <a:gd name="T26" fmla="*/ 520 w 1139"/>
                <a:gd name="T27" fmla="*/ 997 h 1142"/>
                <a:gd name="T28" fmla="*/ 618 w 1139"/>
                <a:gd name="T29" fmla="*/ 997 h 1142"/>
                <a:gd name="T30" fmla="*/ 711 w 1139"/>
                <a:gd name="T31" fmla="*/ 976 h 1142"/>
                <a:gd name="T32" fmla="*/ 794 w 1139"/>
                <a:gd name="T33" fmla="*/ 935 h 1142"/>
                <a:gd name="T34" fmla="*/ 867 w 1139"/>
                <a:gd name="T35" fmla="*/ 878 h 1142"/>
                <a:gd name="T36" fmla="*/ 925 w 1139"/>
                <a:gd name="T37" fmla="*/ 805 h 1142"/>
                <a:gd name="T38" fmla="*/ 967 w 1139"/>
                <a:gd name="T39" fmla="*/ 721 h 1142"/>
                <a:gd name="T40" fmla="*/ 988 w 1139"/>
                <a:gd name="T41" fmla="*/ 628 h 1142"/>
                <a:gd name="T42" fmla="*/ 988 w 1139"/>
                <a:gd name="T43" fmla="*/ 524 h 1142"/>
                <a:gd name="T44" fmla="*/ 964 w 1139"/>
                <a:gd name="T45" fmla="*/ 424 h 1142"/>
                <a:gd name="T46" fmla="*/ 916 w 1139"/>
                <a:gd name="T47" fmla="*/ 335 h 1142"/>
                <a:gd name="T48" fmla="*/ 851 w 1139"/>
                <a:gd name="T49" fmla="*/ 260 h 1142"/>
                <a:gd name="T50" fmla="*/ 770 w 1139"/>
                <a:gd name="T51" fmla="*/ 204 h 1142"/>
                <a:gd name="T52" fmla="*/ 675 w 1139"/>
                <a:gd name="T53" fmla="*/ 168 h 1142"/>
                <a:gd name="T54" fmla="*/ 570 w 1139"/>
                <a:gd name="T55" fmla="*/ 155 h 1142"/>
                <a:gd name="T56" fmla="*/ 629 w 1139"/>
                <a:gd name="T57" fmla="*/ 3 h 1142"/>
                <a:gd name="T58" fmla="*/ 740 w 1139"/>
                <a:gd name="T59" fmla="*/ 25 h 1142"/>
                <a:gd name="T60" fmla="*/ 844 w 1139"/>
                <a:gd name="T61" fmla="*/ 68 h 1142"/>
                <a:gd name="T62" fmla="*/ 934 w 1139"/>
                <a:gd name="T63" fmla="*/ 128 h 1142"/>
                <a:gd name="T64" fmla="*/ 1011 w 1139"/>
                <a:gd name="T65" fmla="*/ 205 h 1142"/>
                <a:gd name="T66" fmla="*/ 1071 w 1139"/>
                <a:gd name="T67" fmla="*/ 296 h 1142"/>
                <a:gd name="T68" fmla="*/ 1114 w 1139"/>
                <a:gd name="T69" fmla="*/ 400 h 1142"/>
                <a:gd name="T70" fmla="*/ 1136 w 1139"/>
                <a:gd name="T71" fmla="*/ 511 h 1142"/>
                <a:gd name="T72" fmla="*/ 1136 w 1139"/>
                <a:gd name="T73" fmla="*/ 630 h 1142"/>
                <a:gd name="T74" fmla="*/ 1114 w 1139"/>
                <a:gd name="T75" fmla="*/ 742 h 1142"/>
                <a:gd name="T76" fmla="*/ 1071 w 1139"/>
                <a:gd name="T77" fmla="*/ 844 h 1142"/>
                <a:gd name="T78" fmla="*/ 1010 w 1139"/>
                <a:gd name="T79" fmla="*/ 935 h 1142"/>
                <a:gd name="T80" fmla="*/ 933 w 1139"/>
                <a:gd name="T81" fmla="*/ 1012 h 1142"/>
                <a:gd name="T82" fmla="*/ 843 w 1139"/>
                <a:gd name="T83" fmla="*/ 1073 h 1142"/>
                <a:gd name="T84" fmla="*/ 740 w 1139"/>
                <a:gd name="T85" fmla="*/ 1116 h 1142"/>
                <a:gd name="T86" fmla="*/ 629 w 1139"/>
                <a:gd name="T87" fmla="*/ 1138 h 1142"/>
                <a:gd name="T88" fmla="*/ 512 w 1139"/>
                <a:gd name="T89" fmla="*/ 1138 h 1142"/>
                <a:gd name="T90" fmla="*/ 403 w 1139"/>
                <a:gd name="T91" fmla="*/ 1116 h 1142"/>
                <a:gd name="T92" fmla="*/ 300 w 1139"/>
                <a:gd name="T93" fmla="*/ 1073 h 1142"/>
                <a:gd name="T94" fmla="*/ 210 w 1139"/>
                <a:gd name="T95" fmla="*/ 1012 h 1142"/>
                <a:gd name="T96" fmla="*/ 132 w 1139"/>
                <a:gd name="T97" fmla="*/ 935 h 1142"/>
                <a:gd name="T98" fmla="*/ 70 w 1139"/>
                <a:gd name="T99" fmla="*/ 844 h 1142"/>
                <a:gd name="T100" fmla="*/ 27 w 1139"/>
                <a:gd name="T101" fmla="*/ 742 h 1142"/>
                <a:gd name="T102" fmla="*/ 4 w 1139"/>
                <a:gd name="T103" fmla="*/ 630 h 1142"/>
                <a:gd name="T104" fmla="*/ 4 w 1139"/>
                <a:gd name="T105" fmla="*/ 511 h 1142"/>
                <a:gd name="T106" fmla="*/ 26 w 1139"/>
                <a:gd name="T107" fmla="*/ 400 h 1142"/>
                <a:gd name="T108" fmla="*/ 69 w 1139"/>
                <a:gd name="T109" fmla="*/ 296 h 1142"/>
                <a:gd name="T110" fmla="*/ 130 w 1139"/>
                <a:gd name="T111" fmla="*/ 205 h 1142"/>
                <a:gd name="T112" fmla="*/ 207 w 1139"/>
                <a:gd name="T113" fmla="*/ 128 h 1142"/>
                <a:gd name="T114" fmla="*/ 297 w 1139"/>
                <a:gd name="T115" fmla="*/ 68 h 1142"/>
                <a:gd name="T116" fmla="*/ 399 w 1139"/>
                <a:gd name="T117" fmla="*/ 25 h 1142"/>
                <a:gd name="T118" fmla="*/ 511 w 1139"/>
                <a:gd name="T119" fmla="*/ 3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1142">
                  <a:moveTo>
                    <a:pt x="570" y="155"/>
                  </a:moveTo>
                  <a:lnTo>
                    <a:pt x="522" y="158"/>
                  </a:lnTo>
                  <a:lnTo>
                    <a:pt x="474" y="166"/>
                  </a:lnTo>
                  <a:lnTo>
                    <a:pt x="430" y="179"/>
                  </a:lnTo>
                  <a:lnTo>
                    <a:pt x="387" y="198"/>
                  </a:lnTo>
                  <a:lnTo>
                    <a:pt x="346" y="220"/>
                  </a:lnTo>
                  <a:lnTo>
                    <a:pt x="308" y="247"/>
                  </a:lnTo>
                  <a:lnTo>
                    <a:pt x="274" y="277"/>
                  </a:lnTo>
                  <a:lnTo>
                    <a:pt x="243" y="312"/>
                  </a:lnTo>
                  <a:lnTo>
                    <a:pt x="215" y="350"/>
                  </a:lnTo>
                  <a:lnTo>
                    <a:pt x="192" y="390"/>
                  </a:lnTo>
                  <a:lnTo>
                    <a:pt x="174" y="433"/>
                  </a:lnTo>
                  <a:lnTo>
                    <a:pt x="160" y="480"/>
                  </a:lnTo>
                  <a:lnTo>
                    <a:pt x="152" y="527"/>
                  </a:lnTo>
                  <a:lnTo>
                    <a:pt x="149" y="578"/>
                  </a:lnTo>
                  <a:lnTo>
                    <a:pt x="152" y="626"/>
                  </a:lnTo>
                  <a:lnTo>
                    <a:pt x="160" y="673"/>
                  </a:lnTo>
                  <a:lnTo>
                    <a:pt x="173" y="718"/>
                  </a:lnTo>
                  <a:lnTo>
                    <a:pt x="191" y="762"/>
                  </a:lnTo>
                  <a:lnTo>
                    <a:pt x="214" y="803"/>
                  </a:lnTo>
                  <a:lnTo>
                    <a:pt x="240" y="840"/>
                  </a:lnTo>
                  <a:lnTo>
                    <a:pt x="271" y="875"/>
                  </a:lnTo>
                  <a:lnTo>
                    <a:pt x="306" y="906"/>
                  </a:lnTo>
                  <a:lnTo>
                    <a:pt x="343" y="933"/>
                  </a:lnTo>
                  <a:lnTo>
                    <a:pt x="384" y="956"/>
                  </a:lnTo>
                  <a:lnTo>
                    <a:pt x="427" y="975"/>
                  </a:lnTo>
                  <a:lnTo>
                    <a:pt x="472" y="989"/>
                  </a:lnTo>
                  <a:lnTo>
                    <a:pt x="520" y="997"/>
                  </a:lnTo>
                  <a:lnTo>
                    <a:pt x="570" y="1000"/>
                  </a:lnTo>
                  <a:lnTo>
                    <a:pt x="618" y="997"/>
                  </a:lnTo>
                  <a:lnTo>
                    <a:pt x="666" y="989"/>
                  </a:lnTo>
                  <a:lnTo>
                    <a:pt x="711" y="976"/>
                  </a:lnTo>
                  <a:lnTo>
                    <a:pt x="754" y="958"/>
                  </a:lnTo>
                  <a:lnTo>
                    <a:pt x="794" y="935"/>
                  </a:lnTo>
                  <a:lnTo>
                    <a:pt x="832" y="908"/>
                  </a:lnTo>
                  <a:lnTo>
                    <a:pt x="867" y="878"/>
                  </a:lnTo>
                  <a:lnTo>
                    <a:pt x="897" y="843"/>
                  </a:lnTo>
                  <a:lnTo>
                    <a:pt x="925" y="805"/>
                  </a:lnTo>
                  <a:lnTo>
                    <a:pt x="948" y="765"/>
                  </a:lnTo>
                  <a:lnTo>
                    <a:pt x="967" y="721"/>
                  </a:lnTo>
                  <a:lnTo>
                    <a:pt x="979" y="675"/>
                  </a:lnTo>
                  <a:lnTo>
                    <a:pt x="988" y="628"/>
                  </a:lnTo>
                  <a:lnTo>
                    <a:pt x="991" y="578"/>
                  </a:lnTo>
                  <a:lnTo>
                    <a:pt x="988" y="524"/>
                  </a:lnTo>
                  <a:lnTo>
                    <a:pt x="978" y="472"/>
                  </a:lnTo>
                  <a:lnTo>
                    <a:pt x="964" y="424"/>
                  </a:lnTo>
                  <a:lnTo>
                    <a:pt x="943" y="377"/>
                  </a:lnTo>
                  <a:lnTo>
                    <a:pt x="916" y="335"/>
                  </a:lnTo>
                  <a:lnTo>
                    <a:pt x="886" y="296"/>
                  </a:lnTo>
                  <a:lnTo>
                    <a:pt x="851" y="260"/>
                  </a:lnTo>
                  <a:lnTo>
                    <a:pt x="812" y="230"/>
                  </a:lnTo>
                  <a:lnTo>
                    <a:pt x="770" y="204"/>
                  </a:lnTo>
                  <a:lnTo>
                    <a:pt x="724" y="183"/>
                  </a:lnTo>
                  <a:lnTo>
                    <a:pt x="675" y="168"/>
                  </a:lnTo>
                  <a:lnTo>
                    <a:pt x="624" y="159"/>
                  </a:lnTo>
                  <a:lnTo>
                    <a:pt x="570" y="155"/>
                  </a:lnTo>
                  <a:close/>
                  <a:moveTo>
                    <a:pt x="570" y="0"/>
                  </a:moveTo>
                  <a:lnTo>
                    <a:pt x="629" y="3"/>
                  </a:lnTo>
                  <a:lnTo>
                    <a:pt x="686" y="11"/>
                  </a:lnTo>
                  <a:lnTo>
                    <a:pt x="740" y="25"/>
                  </a:lnTo>
                  <a:lnTo>
                    <a:pt x="793" y="44"/>
                  </a:lnTo>
                  <a:lnTo>
                    <a:pt x="844" y="68"/>
                  </a:lnTo>
                  <a:lnTo>
                    <a:pt x="890" y="96"/>
                  </a:lnTo>
                  <a:lnTo>
                    <a:pt x="934" y="128"/>
                  </a:lnTo>
                  <a:lnTo>
                    <a:pt x="974" y="165"/>
                  </a:lnTo>
                  <a:lnTo>
                    <a:pt x="1011" y="205"/>
                  </a:lnTo>
                  <a:lnTo>
                    <a:pt x="1044" y="250"/>
                  </a:lnTo>
                  <a:lnTo>
                    <a:pt x="1071" y="296"/>
                  </a:lnTo>
                  <a:lnTo>
                    <a:pt x="1095" y="347"/>
                  </a:lnTo>
                  <a:lnTo>
                    <a:pt x="1114" y="400"/>
                  </a:lnTo>
                  <a:lnTo>
                    <a:pt x="1128" y="454"/>
                  </a:lnTo>
                  <a:lnTo>
                    <a:pt x="1136" y="511"/>
                  </a:lnTo>
                  <a:lnTo>
                    <a:pt x="1139" y="571"/>
                  </a:lnTo>
                  <a:lnTo>
                    <a:pt x="1136" y="630"/>
                  </a:lnTo>
                  <a:lnTo>
                    <a:pt x="1128" y="687"/>
                  </a:lnTo>
                  <a:lnTo>
                    <a:pt x="1114" y="742"/>
                  </a:lnTo>
                  <a:lnTo>
                    <a:pt x="1095" y="794"/>
                  </a:lnTo>
                  <a:lnTo>
                    <a:pt x="1071" y="844"/>
                  </a:lnTo>
                  <a:lnTo>
                    <a:pt x="1043" y="891"/>
                  </a:lnTo>
                  <a:lnTo>
                    <a:pt x="1010" y="935"/>
                  </a:lnTo>
                  <a:lnTo>
                    <a:pt x="974" y="976"/>
                  </a:lnTo>
                  <a:lnTo>
                    <a:pt x="933" y="1012"/>
                  </a:lnTo>
                  <a:lnTo>
                    <a:pt x="890" y="1044"/>
                  </a:lnTo>
                  <a:lnTo>
                    <a:pt x="843" y="1073"/>
                  </a:lnTo>
                  <a:lnTo>
                    <a:pt x="793" y="1097"/>
                  </a:lnTo>
                  <a:lnTo>
                    <a:pt x="740" y="1116"/>
                  </a:lnTo>
                  <a:lnTo>
                    <a:pt x="686" y="1130"/>
                  </a:lnTo>
                  <a:lnTo>
                    <a:pt x="629" y="1138"/>
                  </a:lnTo>
                  <a:lnTo>
                    <a:pt x="570" y="1142"/>
                  </a:lnTo>
                  <a:lnTo>
                    <a:pt x="512" y="1138"/>
                  </a:lnTo>
                  <a:lnTo>
                    <a:pt x="456" y="1130"/>
                  </a:lnTo>
                  <a:lnTo>
                    <a:pt x="403" y="1116"/>
                  </a:lnTo>
                  <a:lnTo>
                    <a:pt x="350" y="1097"/>
                  </a:lnTo>
                  <a:lnTo>
                    <a:pt x="300" y="1073"/>
                  </a:lnTo>
                  <a:lnTo>
                    <a:pt x="253" y="1044"/>
                  </a:lnTo>
                  <a:lnTo>
                    <a:pt x="210" y="1012"/>
                  </a:lnTo>
                  <a:lnTo>
                    <a:pt x="169" y="976"/>
                  </a:lnTo>
                  <a:lnTo>
                    <a:pt x="132" y="935"/>
                  </a:lnTo>
                  <a:lnTo>
                    <a:pt x="99" y="891"/>
                  </a:lnTo>
                  <a:lnTo>
                    <a:pt x="70" y="844"/>
                  </a:lnTo>
                  <a:lnTo>
                    <a:pt x="46" y="794"/>
                  </a:lnTo>
                  <a:lnTo>
                    <a:pt x="27" y="742"/>
                  </a:lnTo>
                  <a:lnTo>
                    <a:pt x="12" y="687"/>
                  </a:lnTo>
                  <a:lnTo>
                    <a:pt x="4" y="630"/>
                  </a:lnTo>
                  <a:lnTo>
                    <a:pt x="0" y="571"/>
                  </a:lnTo>
                  <a:lnTo>
                    <a:pt x="4" y="511"/>
                  </a:lnTo>
                  <a:lnTo>
                    <a:pt x="12" y="454"/>
                  </a:lnTo>
                  <a:lnTo>
                    <a:pt x="26" y="400"/>
                  </a:lnTo>
                  <a:lnTo>
                    <a:pt x="45" y="347"/>
                  </a:lnTo>
                  <a:lnTo>
                    <a:pt x="69" y="296"/>
                  </a:lnTo>
                  <a:lnTo>
                    <a:pt x="97" y="250"/>
                  </a:lnTo>
                  <a:lnTo>
                    <a:pt x="130" y="205"/>
                  </a:lnTo>
                  <a:lnTo>
                    <a:pt x="166" y="165"/>
                  </a:lnTo>
                  <a:lnTo>
                    <a:pt x="207" y="128"/>
                  </a:lnTo>
                  <a:lnTo>
                    <a:pt x="250" y="96"/>
                  </a:lnTo>
                  <a:lnTo>
                    <a:pt x="297" y="68"/>
                  </a:lnTo>
                  <a:lnTo>
                    <a:pt x="347" y="44"/>
                  </a:lnTo>
                  <a:lnTo>
                    <a:pt x="399" y="25"/>
                  </a:lnTo>
                  <a:lnTo>
                    <a:pt x="454" y="11"/>
                  </a:lnTo>
                  <a:lnTo>
                    <a:pt x="511" y="3"/>
                  </a:lnTo>
                  <a:lnTo>
                    <a:pt x="5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107" name="Freeform 57">
              <a:extLst>
                <a:ext uri="{FF2B5EF4-FFF2-40B4-BE49-F238E27FC236}">
                  <a16:creationId xmlns:a16="http://schemas.microsoft.com/office/drawing/2014/main" xmlns="" id="{C87C6F2B-C304-424B-A8D5-5B09600E1215}"/>
                </a:ext>
              </a:extLst>
            </p:cNvPr>
            <p:cNvSpPr>
              <a:spLocks noEditPoints="1"/>
            </p:cNvSpPr>
            <p:nvPr/>
          </p:nvSpPr>
          <p:spPr bwMode="auto">
            <a:xfrm>
              <a:off x="3457575" y="3028950"/>
              <a:ext cx="376238" cy="244475"/>
            </a:xfrm>
            <a:custGeom>
              <a:avLst/>
              <a:gdLst>
                <a:gd name="T0" fmla="*/ 405 w 2129"/>
                <a:gd name="T1" fmla="*/ 151 h 1386"/>
                <a:gd name="T2" fmla="*/ 334 w 2129"/>
                <a:gd name="T3" fmla="*/ 171 h 1386"/>
                <a:gd name="T4" fmla="*/ 269 w 2129"/>
                <a:gd name="T5" fmla="*/ 208 h 1386"/>
                <a:gd name="T6" fmla="*/ 217 w 2129"/>
                <a:gd name="T7" fmla="*/ 260 h 1386"/>
                <a:gd name="T8" fmla="*/ 179 w 2129"/>
                <a:gd name="T9" fmla="*/ 323 h 1386"/>
                <a:gd name="T10" fmla="*/ 158 w 2129"/>
                <a:gd name="T11" fmla="*/ 398 h 1386"/>
                <a:gd name="T12" fmla="*/ 155 w 2129"/>
                <a:gd name="T13" fmla="*/ 1237 h 1386"/>
                <a:gd name="T14" fmla="*/ 1974 w 2129"/>
                <a:gd name="T15" fmla="*/ 438 h 1386"/>
                <a:gd name="T16" fmla="*/ 1963 w 2129"/>
                <a:gd name="T17" fmla="*/ 362 h 1386"/>
                <a:gd name="T18" fmla="*/ 1935 w 2129"/>
                <a:gd name="T19" fmla="*/ 294 h 1386"/>
                <a:gd name="T20" fmla="*/ 1891 w 2129"/>
                <a:gd name="T21" fmla="*/ 234 h 1386"/>
                <a:gd name="T22" fmla="*/ 1833 w 2129"/>
                <a:gd name="T23" fmla="*/ 189 h 1386"/>
                <a:gd name="T24" fmla="*/ 1763 w 2129"/>
                <a:gd name="T25" fmla="*/ 160 h 1386"/>
                <a:gd name="T26" fmla="*/ 1685 w 2129"/>
                <a:gd name="T27" fmla="*/ 148 h 1386"/>
                <a:gd name="T28" fmla="*/ 1116 w 2129"/>
                <a:gd name="T29" fmla="*/ 422 h 1386"/>
                <a:gd name="T30" fmla="*/ 1082 w 2129"/>
                <a:gd name="T31" fmla="*/ 442 h 1386"/>
                <a:gd name="T32" fmla="*/ 1045 w 2129"/>
                <a:gd name="T33" fmla="*/ 442 h 1386"/>
                <a:gd name="T34" fmla="*/ 1013 w 2129"/>
                <a:gd name="T35" fmla="*/ 422 h 1386"/>
                <a:gd name="T36" fmla="*/ 444 w 2129"/>
                <a:gd name="T37" fmla="*/ 148 h 1386"/>
                <a:gd name="T38" fmla="*/ 768 w 2129"/>
                <a:gd name="T39" fmla="*/ 0 h 1386"/>
                <a:gd name="T40" fmla="*/ 797 w 2129"/>
                <a:gd name="T41" fmla="*/ 7 h 1386"/>
                <a:gd name="T42" fmla="*/ 820 w 2129"/>
                <a:gd name="T43" fmla="*/ 22 h 1386"/>
                <a:gd name="T44" fmla="*/ 1309 w 2129"/>
                <a:gd name="T45" fmla="*/ 22 h 1386"/>
                <a:gd name="T46" fmla="*/ 1332 w 2129"/>
                <a:gd name="T47" fmla="*/ 7 h 1386"/>
                <a:gd name="T48" fmla="*/ 1360 w 2129"/>
                <a:gd name="T49" fmla="*/ 0 h 1386"/>
                <a:gd name="T50" fmla="*/ 1742 w 2129"/>
                <a:gd name="T51" fmla="*/ 3 h 1386"/>
                <a:gd name="T52" fmla="*/ 1838 w 2129"/>
                <a:gd name="T53" fmla="*/ 26 h 1386"/>
                <a:gd name="T54" fmla="*/ 1924 w 2129"/>
                <a:gd name="T55" fmla="*/ 68 h 1386"/>
                <a:gd name="T56" fmla="*/ 1999 w 2129"/>
                <a:gd name="T57" fmla="*/ 128 h 1386"/>
                <a:gd name="T58" fmla="*/ 2059 w 2129"/>
                <a:gd name="T59" fmla="*/ 202 h 1386"/>
                <a:gd name="T60" fmla="*/ 2102 w 2129"/>
                <a:gd name="T61" fmla="*/ 289 h 1386"/>
                <a:gd name="T62" fmla="*/ 2125 w 2129"/>
                <a:gd name="T63" fmla="*/ 386 h 1386"/>
                <a:gd name="T64" fmla="*/ 2129 w 2129"/>
                <a:gd name="T65" fmla="*/ 1312 h 1386"/>
                <a:gd name="T66" fmla="*/ 2113 w 2129"/>
                <a:gd name="T67" fmla="*/ 1351 h 1386"/>
                <a:gd name="T68" fmla="*/ 2083 w 2129"/>
                <a:gd name="T69" fmla="*/ 1377 h 1386"/>
                <a:gd name="T70" fmla="*/ 2048 w 2129"/>
                <a:gd name="T71" fmla="*/ 1386 h 1386"/>
                <a:gd name="T72" fmla="*/ 53 w 2129"/>
                <a:gd name="T73" fmla="*/ 1384 h 1386"/>
                <a:gd name="T74" fmla="*/ 20 w 2129"/>
                <a:gd name="T75" fmla="*/ 1366 h 1386"/>
                <a:gd name="T76" fmla="*/ 2 w 2129"/>
                <a:gd name="T77" fmla="*/ 1333 h 1386"/>
                <a:gd name="T78" fmla="*/ 0 w 2129"/>
                <a:gd name="T79" fmla="*/ 438 h 1386"/>
                <a:gd name="T80" fmla="*/ 12 w 2129"/>
                <a:gd name="T81" fmla="*/ 339 h 1386"/>
                <a:gd name="T82" fmla="*/ 44 w 2129"/>
                <a:gd name="T83" fmla="*/ 247 h 1386"/>
                <a:gd name="T84" fmla="*/ 95 w 2129"/>
                <a:gd name="T85" fmla="*/ 166 h 1386"/>
                <a:gd name="T86" fmla="*/ 162 w 2129"/>
                <a:gd name="T87" fmla="*/ 98 h 1386"/>
                <a:gd name="T88" fmla="*/ 243 w 2129"/>
                <a:gd name="T89" fmla="*/ 46 h 1386"/>
                <a:gd name="T90" fmla="*/ 335 w 2129"/>
                <a:gd name="T91" fmla="*/ 13 h 1386"/>
                <a:gd name="T92" fmla="*/ 436 w 2129"/>
                <a:gd name="T93"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29" h="1386">
                  <a:moveTo>
                    <a:pt x="444" y="148"/>
                  </a:moveTo>
                  <a:lnTo>
                    <a:pt x="405" y="151"/>
                  </a:lnTo>
                  <a:lnTo>
                    <a:pt x="368" y="159"/>
                  </a:lnTo>
                  <a:lnTo>
                    <a:pt x="334" y="171"/>
                  </a:lnTo>
                  <a:lnTo>
                    <a:pt x="300" y="187"/>
                  </a:lnTo>
                  <a:lnTo>
                    <a:pt x="269" y="208"/>
                  </a:lnTo>
                  <a:lnTo>
                    <a:pt x="241" y="231"/>
                  </a:lnTo>
                  <a:lnTo>
                    <a:pt x="217" y="260"/>
                  </a:lnTo>
                  <a:lnTo>
                    <a:pt x="196" y="290"/>
                  </a:lnTo>
                  <a:lnTo>
                    <a:pt x="179" y="323"/>
                  </a:lnTo>
                  <a:lnTo>
                    <a:pt x="166" y="360"/>
                  </a:lnTo>
                  <a:lnTo>
                    <a:pt x="158" y="398"/>
                  </a:lnTo>
                  <a:lnTo>
                    <a:pt x="155" y="438"/>
                  </a:lnTo>
                  <a:lnTo>
                    <a:pt x="155" y="1237"/>
                  </a:lnTo>
                  <a:lnTo>
                    <a:pt x="1974" y="1237"/>
                  </a:lnTo>
                  <a:lnTo>
                    <a:pt x="1974" y="438"/>
                  </a:lnTo>
                  <a:lnTo>
                    <a:pt x="1971" y="399"/>
                  </a:lnTo>
                  <a:lnTo>
                    <a:pt x="1963" y="362"/>
                  </a:lnTo>
                  <a:lnTo>
                    <a:pt x="1952" y="327"/>
                  </a:lnTo>
                  <a:lnTo>
                    <a:pt x="1935" y="294"/>
                  </a:lnTo>
                  <a:lnTo>
                    <a:pt x="1915" y="263"/>
                  </a:lnTo>
                  <a:lnTo>
                    <a:pt x="1891" y="234"/>
                  </a:lnTo>
                  <a:lnTo>
                    <a:pt x="1863" y="210"/>
                  </a:lnTo>
                  <a:lnTo>
                    <a:pt x="1833" y="189"/>
                  </a:lnTo>
                  <a:lnTo>
                    <a:pt x="1799" y="172"/>
                  </a:lnTo>
                  <a:lnTo>
                    <a:pt x="1763" y="160"/>
                  </a:lnTo>
                  <a:lnTo>
                    <a:pt x="1725" y="151"/>
                  </a:lnTo>
                  <a:lnTo>
                    <a:pt x="1685" y="148"/>
                  </a:lnTo>
                  <a:lnTo>
                    <a:pt x="1390" y="148"/>
                  </a:lnTo>
                  <a:lnTo>
                    <a:pt x="1116" y="422"/>
                  </a:lnTo>
                  <a:lnTo>
                    <a:pt x="1100" y="435"/>
                  </a:lnTo>
                  <a:lnTo>
                    <a:pt x="1082" y="442"/>
                  </a:lnTo>
                  <a:lnTo>
                    <a:pt x="1064" y="446"/>
                  </a:lnTo>
                  <a:lnTo>
                    <a:pt x="1045" y="442"/>
                  </a:lnTo>
                  <a:lnTo>
                    <a:pt x="1029" y="435"/>
                  </a:lnTo>
                  <a:lnTo>
                    <a:pt x="1013" y="422"/>
                  </a:lnTo>
                  <a:lnTo>
                    <a:pt x="739" y="148"/>
                  </a:lnTo>
                  <a:lnTo>
                    <a:pt x="444" y="148"/>
                  </a:lnTo>
                  <a:close/>
                  <a:moveTo>
                    <a:pt x="436" y="0"/>
                  </a:moveTo>
                  <a:lnTo>
                    <a:pt x="768" y="0"/>
                  </a:lnTo>
                  <a:lnTo>
                    <a:pt x="784" y="2"/>
                  </a:lnTo>
                  <a:lnTo>
                    <a:pt x="797" y="7"/>
                  </a:lnTo>
                  <a:lnTo>
                    <a:pt x="808" y="13"/>
                  </a:lnTo>
                  <a:lnTo>
                    <a:pt x="820" y="22"/>
                  </a:lnTo>
                  <a:lnTo>
                    <a:pt x="1064" y="267"/>
                  </a:lnTo>
                  <a:lnTo>
                    <a:pt x="1309" y="22"/>
                  </a:lnTo>
                  <a:lnTo>
                    <a:pt x="1319" y="13"/>
                  </a:lnTo>
                  <a:lnTo>
                    <a:pt x="1332" y="7"/>
                  </a:lnTo>
                  <a:lnTo>
                    <a:pt x="1344" y="2"/>
                  </a:lnTo>
                  <a:lnTo>
                    <a:pt x="1360" y="0"/>
                  </a:lnTo>
                  <a:lnTo>
                    <a:pt x="1693" y="0"/>
                  </a:lnTo>
                  <a:lnTo>
                    <a:pt x="1742" y="3"/>
                  </a:lnTo>
                  <a:lnTo>
                    <a:pt x="1791" y="12"/>
                  </a:lnTo>
                  <a:lnTo>
                    <a:pt x="1838" y="26"/>
                  </a:lnTo>
                  <a:lnTo>
                    <a:pt x="1882" y="45"/>
                  </a:lnTo>
                  <a:lnTo>
                    <a:pt x="1924" y="68"/>
                  </a:lnTo>
                  <a:lnTo>
                    <a:pt x="1963" y="95"/>
                  </a:lnTo>
                  <a:lnTo>
                    <a:pt x="1999" y="128"/>
                  </a:lnTo>
                  <a:lnTo>
                    <a:pt x="2032" y="163"/>
                  </a:lnTo>
                  <a:lnTo>
                    <a:pt x="2059" y="202"/>
                  </a:lnTo>
                  <a:lnTo>
                    <a:pt x="2083" y="244"/>
                  </a:lnTo>
                  <a:lnTo>
                    <a:pt x="2102" y="289"/>
                  </a:lnTo>
                  <a:lnTo>
                    <a:pt x="2117" y="337"/>
                  </a:lnTo>
                  <a:lnTo>
                    <a:pt x="2125" y="386"/>
                  </a:lnTo>
                  <a:lnTo>
                    <a:pt x="2129" y="438"/>
                  </a:lnTo>
                  <a:lnTo>
                    <a:pt x="2129" y="1312"/>
                  </a:lnTo>
                  <a:lnTo>
                    <a:pt x="2122" y="1333"/>
                  </a:lnTo>
                  <a:lnTo>
                    <a:pt x="2113" y="1351"/>
                  </a:lnTo>
                  <a:lnTo>
                    <a:pt x="2099" y="1366"/>
                  </a:lnTo>
                  <a:lnTo>
                    <a:pt x="2083" y="1377"/>
                  </a:lnTo>
                  <a:lnTo>
                    <a:pt x="2065" y="1384"/>
                  </a:lnTo>
                  <a:lnTo>
                    <a:pt x="2048" y="1386"/>
                  </a:lnTo>
                  <a:lnTo>
                    <a:pt x="74" y="1386"/>
                  </a:lnTo>
                  <a:lnTo>
                    <a:pt x="53" y="1384"/>
                  </a:lnTo>
                  <a:lnTo>
                    <a:pt x="35" y="1377"/>
                  </a:lnTo>
                  <a:lnTo>
                    <a:pt x="20" y="1366"/>
                  </a:lnTo>
                  <a:lnTo>
                    <a:pt x="9" y="1351"/>
                  </a:lnTo>
                  <a:lnTo>
                    <a:pt x="2" y="1333"/>
                  </a:lnTo>
                  <a:lnTo>
                    <a:pt x="0" y="1312"/>
                  </a:lnTo>
                  <a:lnTo>
                    <a:pt x="0" y="438"/>
                  </a:lnTo>
                  <a:lnTo>
                    <a:pt x="3" y="388"/>
                  </a:lnTo>
                  <a:lnTo>
                    <a:pt x="12" y="339"/>
                  </a:lnTo>
                  <a:lnTo>
                    <a:pt x="25" y="291"/>
                  </a:lnTo>
                  <a:lnTo>
                    <a:pt x="44" y="247"/>
                  </a:lnTo>
                  <a:lnTo>
                    <a:pt x="67" y="205"/>
                  </a:lnTo>
                  <a:lnTo>
                    <a:pt x="95" y="166"/>
                  </a:lnTo>
                  <a:lnTo>
                    <a:pt x="126" y="130"/>
                  </a:lnTo>
                  <a:lnTo>
                    <a:pt x="162" y="98"/>
                  </a:lnTo>
                  <a:lnTo>
                    <a:pt x="201" y="70"/>
                  </a:lnTo>
                  <a:lnTo>
                    <a:pt x="243" y="46"/>
                  </a:lnTo>
                  <a:lnTo>
                    <a:pt x="287" y="27"/>
                  </a:lnTo>
                  <a:lnTo>
                    <a:pt x="335" y="13"/>
                  </a:lnTo>
                  <a:lnTo>
                    <a:pt x="384" y="3"/>
                  </a:lnTo>
                  <a:lnTo>
                    <a:pt x="4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grpSp>
      <p:sp>
        <p:nvSpPr>
          <p:cNvPr id="108" name="Freeform 91">
            <a:extLst>
              <a:ext uri="{FF2B5EF4-FFF2-40B4-BE49-F238E27FC236}">
                <a16:creationId xmlns:a16="http://schemas.microsoft.com/office/drawing/2014/main" xmlns="" id="{2BE2E486-2376-4EC2-951D-C796B633B1B4}"/>
              </a:ext>
            </a:extLst>
          </p:cNvPr>
          <p:cNvSpPr>
            <a:spLocks noEditPoints="1"/>
          </p:cNvSpPr>
          <p:nvPr/>
        </p:nvSpPr>
        <p:spPr bwMode="auto">
          <a:xfrm>
            <a:off x="6589232" y="3110451"/>
            <a:ext cx="377634" cy="377634"/>
          </a:xfrm>
          <a:custGeom>
            <a:avLst/>
            <a:gdLst>
              <a:gd name="T0" fmla="*/ 1133 w 3474"/>
              <a:gd name="T1" fmla="*/ 1077 h 3475"/>
              <a:gd name="T2" fmla="*/ 1072 w 3474"/>
              <a:gd name="T3" fmla="*/ 1158 h 3475"/>
              <a:gd name="T4" fmla="*/ 1124 w 3474"/>
              <a:gd name="T5" fmla="*/ 1172 h 3475"/>
              <a:gd name="T6" fmla="*/ 1180 w 3474"/>
              <a:gd name="T7" fmla="*/ 1194 h 3475"/>
              <a:gd name="T8" fmla="*/ 1199 w 3474"/>
              <a:gd name="T9" fmla="*/ 1253 h 3475"/>
              <a:gd name="T10" fmla="*/ 1167 w 3474"/>
              <a:gd name="T11" fmla="*/ 1309 h 3475"/>
              <a:gd name="T12" fmla="*/ 1228 w 3474"/>
              <a:gd name="T13" fmla="*/ 1326 h 3475"/>
              <a:gd name="T14" fmla="*/ 1315 w 3474"/>
              <a:gd name="T15" fmla="*/ 1268 h 3475"/>
              <a:gd name="T16" fmla="*/ 1334 w 3474"/>
              <a:gd name="T17" fmla="*/ 1166 h 3475"/>
              <a:gd name="T18" fmla="*/ 1287 w 3474"/>
              <a:gd name="T19" fmla="*/ 1085 h 3475"/>
              <a:gd name="T20" fmla="*/ 1210 w 3474"/>
              <a:gd name="T21" fmla="*/ 1057 h 3475"/>
              <a:gd name="T22" fmla="*/ 736 w 3474"/>
              <a:gd name="T23" fmla="*/ 1040 h 3475"/>
              <a:gd name="T24" fmla="*/ 924 w 3474"/>
              <a:gd name="T25" fmla="*/ 1147 h 3475"/>
              <a:gd name="T26" fmla="*/ 978 w 3474"/>
              <a:gd name="T27" fmla="*/ 1020 h 3475"/>
              <a:gd name="T28" fmla="*/ 1094 w 3474"/>
              <a:gd name="T29" fmla="*/ 934 h 3475"/>
              <a:gd name="T30" fmla="*/ 1236 w 3474"/>
              <a:gd name="T31" fmla="*/ 916 h 3475"/>
              <a:gd name="T32" fmla="*/ 1372 w 3474"/>
              <a:gd name="T33" fmla="*/ 968 h 3475"/>
              <a:gd name="T34" fmla="*/ 1464 w 3474"/>
              <a:gd name="T35" fmla="*/ 1085 h 3475"/>
              <a:gd name="T36" fmla="*/ 1482 w 3474"/>
              <a:gd name="T37" fmla="*/ 1227 h 3475"/>
              <a:gd name="T38" fmla="*/ 1427 w 3474"/>
              <a:gd name="T39" fmla="*/ 1363 h 3475"/>
              <a:gd name="T40" fmla="*/ 1310 w 3474"/>
              <a:gd name="T41" fmla="*/ 1452 h 3475"/>
              <a:gd name="T42" fmla="*/ 1165 w 3474"/>
              <a:gd name="T43" fmla="*/ 1471 h 3475"/>
              <a:gd name="T44" fmla="*/ 1031 w 3474"/>
              <a:gd name="T45" fmla="*/ 1415 h 3475"/>
              <a:gd name="T46" fmla="*/ 942 w 3474"/>
              <a:gd name="T47" fmla="*/ 1299 h 3475"/>
              <a:gd name="T48" fmla="*/ 719 w 3474"/>
              <a:gd name="T49" fmla="*/ 1199 h 3475"/>
              <a:gd name="T50" fmla="*/ 3298 w 3474"/>
              <a:gd name="T51" fmla="*/ 2319 h 3475"/>
              <a:gd name="T52" fmla="*/ 208 w 3474"/>
              <a:gd name="T53" fmla="*/ 148 h 3475"/>
              <a:gd name="T54" fmla="*/ 147 w 3474"/>
              <a:gd name="T55" fmla="*/ 208 h 3475"/>
              <a:gd name="T56" fmla="*/ 151 w 3474"/>
              <a:gd name="T57" fmla="*/ 322 h 3475"/>
              <a:gd name="T58" fmla="*/ 214 w 3474"/>
              <a:gd name="T59" fmla="*/ 473 h 3475"/>
              <a:gd name="T60" fmla="*/ 329 w 3474"/>
              <a:gd name="T61" fmla="*/ 647 h 3475"/>
              <a:gd name="T62" fmla="*/ 489 w 3474"/>
              <a:gd name="T63" fmla="*/ 830 h 3475"/>
              <a:gd name="T64" fmla="*/ 602 w 3474"/>
              <a:gd name="T65" fmla="*/ 609 h 3475"/>
              <a:gd name="T66" fmla="*/ 649 w 3474"/>
              <a:gd name="T67" fmla="*/ 577 h 3475"/>
              <a:gd name="T68" fmla="*/ 734 w 3474"/>
              <a:gd name="T69" fmla="*/ 408 h 3475"/>
              <a:gd name="T70" fmla="*/ 555 w 3474"/>
              <a:gd name="T71" fmla="*/ 269 h 3475"/>
              <a:gd name="T72" fmla="*/ 392 w 3474"/>
              <a:gd name="T73" fmla="*/ 177 h 3475"/>
              <a:gd name="T74" fmla="*/ 259 w 3474"/>
              <a:gd name="T75" fmla="*/ 142 h 3475"/>
              <a:gd name="T76" fmla="*/ 336 w 3474"/>
              <a:gd name="T77" fmla="*/ 15 h 3475"/>
              <a:gd name="T78" fmla="*/ 524 w 3474"/>
              <a:gd name="T79" fmla="*/ 87 h 3475"/>
              <a:gd name="T80" fmla="*/ 726 w 3474"/>
              <a:gd name="T81" fmla="*/ 213 h 3475"/>
              <a:gd name="T82" fmla="*/ 929 w 3474"/>
              <a:gd name="T83" fmla="*/ 389 h 3475"/>
              <a:gd name="T84" fmla="*/ 1592 w 3474"/>
              <a:gd name="T85" fmla="*/ 427 h 3475"/>
              <a:gd name="T86" fmla="*/ 1645 w 3474"/>
              <a:gd name="T87" fmla="*/ 452 h 3475"/>
              <a:gd name="T88" fmla="*/ 3474 w 3474"/>
              <a:gd name="T89" fmla="*/ 2318 h 3475"/>
              <a:gd name="T90" fmla="*/ 2375 w 3474"/>
              <a:gd name="T91" fmla="*/ 3452 h 3475"/>
              <a:gd name="T92" fmla="*/ 2323 w 3474"/>
              <a:gd name="T93" fmla="*/ 3475 h 3475"/>
              <a:gd name="T94" fmla="*/ 2272 w 3474"/>
              <a:gd name="T95" fmla="*/ 3452 h 3475"/>
              <a:gd name="T96" fmla="*/ 443 w 3474"/>
              <a:gd name="T97" fmla="*/ 1592 h 3475"/>
              <a:gd name="T98" fmla="*/ 430 w 3474"/>
              <a:gd name="T99" fmla="*/ 978 h 3475"/>
              <a:gd name="T100" fmla="*/ 249 w 3474"/>
              <a:gd name="T101" fmla="*/ 781 h 3475"/>
              <a:gd name="T102" fmla="*/ 111 w 3474"/>
              <a:gd name="T103" fmla="*/ 575 h 3475"/>
              <a:gd name="T104" fmla="*/ 26 w 3474"/>
              <a:gd name="T105" fmla="*/ 381 h 3475"/>
              <a:gd name="T106" fmla="*/ 0 w 3474"/>
              <a:gd name="T107" fmla="*/ 212 h 3475"/>
              <a:gd name="T108" fmla="*/ 39 w 3474"/>
              <a:gd name="T109" fmla="*/ 83 h 3475"/>
              <a:gd name="T110" fmla="*/ 142 w 3474"/>
              <a:gd name="T111" fmla="*/ 11 h 3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74" h="3475">
                <a:moveTo>
                  <a:pt x="1210" y="1057"/>
                </a:moveTo>
                <a:lnTo>
                  <a:pt x="1184" y="1059"/>
                </a:lnTo>
                <a:lnTo>
                  <a:pt x="1159" y="1065"/>
                </a:lnTo>
                <a:lnTo>
                  <a:pt x="1133" y="1077"/>
                </a:lnTo>
                <a:lnTo>
                  <a:pt x="1107" y="1097"/>
                </a:lnTo>
                <a:lnTo>
                  <a:pt x="1091" y="1115"/>
                </a:lnTo>
                <a:lnTo>
                  <a:pt x="1080" y="1136"/>
                </a:lnTo>
                <a:lnTo>
                  <a:pt x="1072" y="1158"/>
                </a:lnTo>
                <a:lnTo>
                  <a:pt x="1068" y="1181"/>
                </a:lnTo>
                <a:lnTo>
                  <a:pt x="1088" y="1180"/>
                </a:lnTo>
                <a:lnTo>
                  <a:pt x="1106" y="1176"/>
                </a:lnTo>
                <a:lnTo>
                  <a:pt x="1124" y="1172"/>
                </a:lnTo>
                <a:lnTo>
                  <a:pt x="1141" y="1172"/>
                </a:lnTo>
                <a:lnTo>
                  <a:pt x="1157" y="1176"/>
                </a:lnTo>
                <a:lnTo>
                  <a:pt x="1170" y="1183"/>
                </a:lnTo>
                <a:lnTo>
                  <a:pt x="1180" y="1194"/>
                </a:lnTo>
                <a:lnTo>
                  <a:pt x="1190" y="1207"/>
                </a:lnTo>
                <a:lnTo>
                  <a:pt x="1195" y="1222"/>
                </a:lnTo>
                <a:lnTo>
                  <a:pt x="1199" y="1237"/>
                </a:lnTo>
                <a:lnTo>
                  <a:pt x="1199" y="1253"/>
                </a:lnTo>
                <a:lnTo>
                  <a:pt x="1196" y="1269"/>
                </a:lnTo>
                <a:lnTo>
                  <a:pt x="1191" y="1283"/>
                </a:lnTo>
                <a:lnTo>
                  <a:pt x="1181" y="1297"/>
                </a:lnTo>
                <a:lnTo>
                  <a:pt x="1167" y="1309"/>
                </a:lnTo>
                <a:lnTo>
                  <a:pt x="1151" y="1317"/>
                </a:lnTo>
                <a:lnTo>
                  <a:pt x="1175" y="1325"/>
                </a:lnTo>
                <a:lnTo>
                  <a:pt x="1201" y="1328"/>
                </a:lnTo>
                <a:lnTo>
                  <a:pt x="1228" y="1326"/>
                </a:lnTo>
                <a:lnTo>
                  <a:pt x="1253" y="1318"/>
                </a:lnTo>
                <a:lnTo>
                  <a:pt x="1277" y="1306"/>
                </a:lnTo>
                <a:lnTo>
                  <a:pt x="1298" y="1289"/>
                </a:lnTo>
                <a:lnTo>
                  <a:pt x="1315" y="1268"/>
                </a:lnTo>
                <a:lnTo>
                  <a:pt x="1328" y="1244"/>
                </a:lnTo>
                <a:lnTo>
                  <a:pt x="1334" y="1219"/>
                </a:lnTo>
                <a:lnTo>
                  <a:pt x="1337" y="1193"/>
                </a:lnTo>
                <a:lnTo>
                  <a:pt x="1334" y="1166"/>
                </a:lnTo>
                <a:lnTo>
                  <a:pt x="1328" y="1141"/>
                </a:lnTo>
                <a:lnTo>
                  <a:pt x="1315" y="1117"/>
                </a:lnTo>
                <a:lnTo>
                  <a:pt x="1298" y="1097"/>
                </a:lnTo>
                <a:lnTo>
                  <a:pt x="1287" y="1085"/>
                </a:lnTo>
                <a:lnTo>
                  <a:pt x="1271" y="1074"/>
                </a:lnTo>
                <a:lnTo>
                  <a:pt x="1253" y="1066"/>
                </a:lnTo>
                <a:lnTo>
                  <a:pt x="1232" y="1060"/>
                </a:lnTo>
                <a:lnTo>
                  <a:pt x="1210" y="1057"/>
                </a:lnTo>
                <a:close/>
                <a:moveTo>
                  <a:pt x="1572" y="585"/>
                </a:moveTo>
                <a:lnTo>
                  <a:pt x="730" y="718"/>
                </a:lnTo>
                <a:lnTo>
                  <a:pt x="686" y="1004"/>
                </a:lnTo>
                <a:lnTo>
                  <a:pt x="736" y="1040"/>
                </a:lnTo>
                <a:lnTo>
                  <a:pt x="785" y="1073"/>
                </a:lnTo>
                <a:lnTo>
                  <a:pt x="834" y="1102"/>
                </a:lnTo>
                <a:lnTo>
                  <a:pt x="879" y="1126"/>
                </a:lnTo>
                <a:lnTo>
                  <a:pt x="924" y="1147"/>
                </a:lnTo>
                <a:lnTo>
                  <a:pt x="931" y="1114"/>
                </a:lnTo>
                <a:lnTo>
                  <a:pt x="944" y="1081"/>
                </a:lnTo>
                <a:lnTo>
                  <a:pt x="959" y="1049"/>
                </a:lnTo>
                <a:lnTo>
                  <a:pt x="978" y="1020"/>
                </a:lnTo>
                <a:lnTo>
                  <a:pt x="1003" y="992"/>
                </a:lnTo>
                <a:lnTo>
                  <a:pt x="1030" y="968"/>
                </a:lnTo>
                <a:lnTo>
                  <a:pt x="1061" y="949"/>
                </a:lnTo>
                <a:lnTo>
                  <a:pt x="1094" y="934"/>
                </a:lnTo>
                <a:lnTo>
                  <a:pt x="1128" y="922"/>
                </a:lnTo>
                <a:lnTo>
                  <a:pt x="1163" y="916"/>
                </a:lnTo>
                <a:lnTo>
                  <a:pt x="1200" y="914"/>
                </a:lnTo>
                <a:lnTo>
                  <a:pt x="1236" y="916"/>
                </a:lnTo>
                <a:lnTo>
                  <a:pt x="1272" y="922"/>
                </a:lnTo>
                <a:lnTo>
                  <a:pt x="1308" y="934"/>
                </a:lnTo>
                <a:lnTo>
                  <a:pt x="1341" y="949"/>
                </a:lnTo>
                <a:lnTo>
                  <a:pt x="1372" y="968"/>
                </a:lnTo>
                <a:lnTo>
                  <a:pt x="1402" y="992"/>
                </a:lnTo>
                <a:lnTo>
                  <a:pt x="1427" y="1021"/>
                </a:lnTo>
                <a:lnTo>
                  <a:pt x="1448" y="1052"/>
                </a:lnTo>
                <a:lnTo>
                  <a:pt x="1464" y="1085"/>
                </a:lnTo>
                <a:lnTo>
                  <a:pt x="1476" y="1120"/>
                </a:lnTo>
                <a:lnTo>
                  <a:pt x="1482" y="1156"/>
                </a:lnTo>
                <a:lnTo>
                  <a:pt x="1485" y="1192"/>
                </a:lnTo>
                <a:lnTo>
                  <a:pt x="1482" y="1227"/>
                </a:lnTo>
                <a:lnTo>
                  <a:pt x="1476" y="1263"/>
                </a:lnTo>
                <a:lnTo>
                  <a:pt x="1464" y="1298"/>
                </a:lnTo>
                <a:lnTo>
                  <a:pt x="1448" y="1331"/>
                </a:lnTo>
                <a:lnTo>
                  <a:pt x="1427" y="1363"/>
                </a:lnTo>
                <a:lnTo>
                  <a:pt x="1402" y="1392"/>
                </a:lnTo>
                <a:lnTo>
                  <a:pt x="1374" y="1415"/>
                </a:lnTo>
                <a:lnTo>
                  <a:pt x="1344" y="1435"/>
                </a:lnTo>
                <a:lnTo>
                  <a:pt x="1310" y="1452"/>
                </a:lnTo>
                <a:lnTo>
                  <a:pt x="1275" y="1464"/>
                </a:lnTo>
                <a:lnTo>
                  <a:pt x="1239" y="1471"/>
                </a:lnTo>
                <a:lnTo>
                  <a:pt x="1202" y="1473"/>
                </a:lnTo>
                <a:lnTo>
                  <a:pt x="1165" y="1471"/>
                </a:lnTo>
                <a:lnTo>
                  <a:pt x="1129" y="1464"/>
                </a:lnTo>
                <a:lnTo>
                  <a:pt x="1095" y="1452"/>
                </a:lnTo>
                <a:lnTo>
                  <a:pt x="1062" y="1435"/>
                </a:lnTo>
                <a:lnTo>
                  <a:pt x="1031" y="1415"/>
                </a:lnTo>
                <a:lnTo>
                  <a:pt x="1003" y="1392"/>
                </a:lnTo>
                <a:lnTo>
                  <a:pt x="978" y="1363"/>
                </a:lnTo>
                <a:lnTo>
                  <a:pt x="957" y="1332"/>
                </a:lnTo>
                <a:lnTo>
                  <a:pt x="942" y="1299"/>
                </a:lnTo>
                <a:lnTo>
                  <a:pt x="889" y="1281"/>
                </a:lnTo>
                <a:lnTo>
                  <a:pt x="833" y="1258"/>
                </a:lnTo>
                <a:lnTo>
                  <a:pt x="777" y="1231"/>
                </a:lnTo>
                <a:lnTo>
                  <a:pt x="719" y="1199"/>
                </a:lnTo>
                <a:lnTo>
                  <a:pt x="661" y="1162"/>
                </a:lnTo>
                <a:lnTo>
                  <a:pt x="597" y="1563"/>
                </a:lnTo>
                <a:lnTo>
                  <a:pt x="2323" y="3296"/>
                </a:lnTo>
                <a:lnTo>
                  <a:pt x="3298" y="2319"/>
                </a:lnTo>
                <a:lnTo>
                  <a:pt x="1572" y="585"/>
                </a:lnTo>
                <a:close/>
                <a:moveTo>
                  <a:pt x="259" y="142"/>
                </a:moveTo>
                <a:lnTo>
                  <a:pt x="231" y="144"/>
                </a:lnTo>
                <a:lnTo>
                  <a:pt x="208" y="148"/>
                </a:lnTo>
                <a:lnTo>
                  <a:pt x="187" y="157"/>
                </a:lnTo>
                <a:lnTo>
                  <a:pt x="169" y="170"/>
                </a:lnTo>
                <a:lnTo>
                  <a:pt x="156" y="188"/>
                </a:lnTo>
                <a:lnTo>
                  <a:pt x="147" y="208"/>
                </a:lnTo>
                <a:lnTo>
                  <a:pt x="142" y="232"/>
                </a:lnTo>
                <a:lnTo>
                  <a:pt x="141" y="260"/>
                </a:lnTo>
                <a:lnTo>
                  <a:pt x="145" y="289"/>
                </a:lnTo>
                <a:lnTo>
                  <a:pt x="151" y="322"/>
                </a:lnTo>
                <a:lnTo>
                  <a:pt x="161" y="357"/>
                </a:lnTo>
                <a:lnTo>
                  <a:pt x="176" y="394"/>
                </a:lnTo>
                <a:lnTo>
                  <a:pt x="193" y="433"/>
                </a:lnTo>
                <a:lnTo>
                  <a:pt x="214" y="473"/>
                </a:lnTo>
                <a:lnTo>
                  <a:pt x="239" y="515"/>
                </a:lnTo>
                <a:lnTo>
                  <a:pt x="266" y="558"/>
                </a:lnTo>
                <a:lnTo>
                  <a:pt x="296" y="603"/>
                </a:lnTo>
                <a:lnTo>
                  <a:pt x="329" y="647"/>
                </a:lnTo>
                <a:lnTo>
                  <a:pt x="365" y="692"/>
                </a:lnTo>
                <a:lnTo>
                  <a:pt x="403" y="739"/>
                </a:lnTo>
                <a:lnTo>
                  <a:pt x="444" y="784"/>
                </a:lnTo>
                <a:lnTo>
                  <a:pt x="489" y="830"/>
                </a:lnTo>
                <a:lnTo>
                  <a:pt x="550" y="889"/>
                </a:lnTo>
                <a:lnTo>
                  <a:pt x="590" y="637"/>
                </a:lnTo>
                <a:lnTo>
                  <a:pt x="594" y="623"/>
                </a:lnTo>
                <a:lnTo>
                  <a:pt x="602" y="609"/>
                </a:lnTo>
                <a:lnTo>
                  <a:pt x="611" y="596"/>
                </a:lnTo>
                <a:lnTo>
                  <a:pt x="622" y="587"/>
                </a:lnTo>
                <a:lnTo>
                  <a:pt x="634" y="581"/>
                </a:lnTo>
                <a:lnTo>
                  <a:pt x="649" y="577"/>
                </a:lnTo>
                <a:lnTo>
                  <a:pt x="870" y="543"/>
                </a:lnTo>
                <a:lnTo>
                  <a:pt x="824" y="494"/>
                </a:lnTo>
                <a:lnTo>
                  <a:pt x="779" y="450"/>
                </a:lnTo>
                <a:lnTo>
                  <a:pt x="734" y="408"/>
                </a:lnTo>
                <a:lnTo>
                  <a:pt x="688" y="369"/>
                </a:lnTo>
                <a:lnTo>
                  <a:pt x="644" y="334"/>
                </a:lnTo>
                <a:lnTo>
                  <a:pt x="600" y="300"/>
                </a:lnTo>
                <a:lnTo>
                  <a:pt x="555" y="269"/>
                </a:lnTo>
                <a:lnTo>
                  <a:pt x="513" y="242"/>
                </a:lnTo>
                <a:lnTo>
                  <a:pt x="471" y="216"/>
                </a:lnTo>
                <a:lnTo>
                  <a:pt x="431" y="195"/>
                </a:lnTo>
                <a:lnTo>
                  <a:pt x="392" y="177"/>
                </a:lnTo>
                <a:lnTo>
                  <a:pt x="356" y="164"/>
                </a:lnTo>
                <a:lnTo>
                  <a:pt x="321" y="153"/>
                </a:lnTo>
                <a:lnTo>
                  <a:pt x="288" y="146"/>
                </a:lnTo>
                <a:lnTo>
                  <a:pt x="259" y="142"/>
                </a:lnTo>
                <a:close/>
                <a:moveTo>
                  <a:pt x="212" y="0"/>
                </a:moveTo>
                <a:lnTo>
                  <a:pt x="251" y="1"/>
                </a:lnTo>
                <a:lnTo>
                  <a:pt x="292" y="6"/>
                </a:lnTo>
                <a:lnTo>
                  <a:pt x="336" y="15"/>
                </a:lnTo>
                <a:lnTo>
                  <a:pt x="380" y="27"/>
                </a:lnTo>
                <a:lnTo>
                  <a:pt x="426" y="43"/>
                </a:lnTo>
                <a:lnTo>
                  <a:pt x="474" y="63"/>
                </a:lnTo>
                <a:lnTo>
                  <a:pt x="524" y="87"/>
                </a:lnTo>
                <a:lnTo>
                  <a:pt x="573" y="113"/>
                </a:lnTo>
                <a:lnTo>
                  <a:pt x="624" y="144"/>
                </a:lnTo>
                <a:lnTo>
                  <a:pt x="674" y="176"/>
                </a:lnTo>
                <a:lnTo>
                  <a:pt x="726" y="213"/>
                </a:lnTo>
                <a:lnTo>
                  <a:pt x="777" y="253"/>
                </a:lnTo>
                <a:lnTo>
                  <a:pt x="829" y="296"/>
                </a:lnTo>
                <a:lnTo>
                  <a:pt x="879" y="341"/>
                </a:lnTo>
                <a:lnTo>
                  <a:pt x="929" y="389"/>
                </a:lnTo>
                <a:lnTo>
                  <a:pt x="987" y="452"/>
                </a:lnTo>
                <a:lnTo>
                  <a:pt x="1042" y="515"/>
                </a:lnTo>
                <a:lnTo>
                  <a:pt x="1578" y="430"/>
                </a:lnTo>
                <a:lnTo>
                  <a:pt x="1592" y="427"/>
                </a:lnTo>
                <a:lnTo>
                  <a:pt x="1606" y="430"/>
                </a:lnTo>
                <a:lnTo>
                  <a:pt x="1618" y="435"/>
                </a:lnTo>
                <a:lnTo>
                  <a:pt x="1632" y="443"/>
                </a:lnTo>
                <a:lnTo>
                  <a:pt x="1645" y="452"/>
                </a:lnTo>
                <a:lnTo>
                  <a:pt x="3453" y="2267"/>
                </a:lnTo>
                <a:lnTo>
                  <a:pt x="3464" y="2282"/>
                </a:lnTo>
                <a:lnTo>
                  <a:pt x="3472" y="2300"/>
                </a:lnTo>
                <a:lnTo>
                  <a:pt x="3474" y="2318"/>
                </a:lnTo>
                <a:lnTo>
                  <a:pt x="3472" y="2337"/>
                </a:lnTo>
                <a:lnTo>
                  <a:pt x="3464" y="2355"/>
                </a:lnTo>
                <a:lnTo>
                  <a:pt x="3453" y="2371"/>
                </a:lnTo>
                <a:lnTo>
                  <a:pt x="2375" y="3452"/>
                </a:lnTo>
                <a:lnTo>
                  <a:pt x="2365" y="3462"/>
                </a:lnTo>
                <a:lnTo>
                  <a:pt x="2352" y="3468"/>
                </a:lnTo>
                <a:lnTo>
                  <a:pt x="2339" y="3472"/>
                </a:lnTo>
                <a:lnTo>
                  <a:pt x="2323" y="3475"/>
                </a:lnTo>
                <a:lnTo>
                  <a:pt x="2309" y="3472"/>
                </a:lnTo>
                <a:lnTo>
                  <a:pt x="2295" y="3468"/>
                </a:lnTo>
                <a:lnTo>
                  <a:pt x="2283" y="3462"/>
                </a:lnTo>
                <a:lnTo>
                  <a:pt x="2272" y="3452"/>
                </a:lnTo>
                <a:lnTo>
                  <a:pt x="464" y="1637"/>
                </a:lnTo>
                <a:lnTo>
                  <a:pt x="455" y="1624"/>
                </a:lnTo>
                <a:lnTo>
                  <a:pt x="448" y="1610"/>
                </a:lnTo>
                <a:lnTo>
                  <a:pt x="443" y="1592"/>
                </a:lnTo>
                <a:lnTo>
                  <a:pt x="442" y="1571"/>
                </a:lnTo>
                <a:lnTo>
                  <a:pt x="524" y="1061"/>
                </a:lnTo>
                <a:lnTo>
                  <a:pt x="476" y="1021"/>
                </a:lnTo>
                <a:lnTo>
                  <a:pt x="430" y="978"/>
                </a:lnTo>
                <a:lnTo>
                  <a:pt x="384" y="934"/>
                </a:lnTo>
                <a:lnTo>
                  <a:pt x="336" y="883"/>
                </a:lnTo>
                <a:lnTo>
                  <a:pt x="291" y="833"/>
                </a:lnTo>
                <a:lnTo>
                  <a:pt x="249" y="781"/>
                </a:lnTo>
                <a:lnTo>
                  <a:pt x="209" y="729"/>
                </a:lnTo>
                <a:lnTo>
                  <a:pt x="173" y="678"/>
                </a:lnTo>
                <a:lnTo>
                  <a:pt x="140" y="626"/>
                </a:lnTo>
                <a:lnTo>
                  <a:pt x="111" y="575"/>
                </a:lnTo>
                <a:lnTo>
                  <a:pt x="84" y="526"/>
                </a:lnTo>
                <a:lnTo>
                  <a:pt x="61" y="476"/>
                </a:lnTo>
                <a:lnTo>
                  <a:pt x="42" y="427"/>
                </a:lnTo>
                <a:lnTo>
                  <a:pt x="26" y="381"/>
                </a:lnTo>
                <a:lnTo>
                  <a:pt x="14" y="336"/>
                </a:lnTo>
                <a:lnTo>
                  <a:pt x="5" y="292"/>
                </a:lnTo>
                <a:lnTo>
                  <a:pt x="1" y="251"/>
                </a:lnTo>
                <a:lnTo>
                  <a:pt x="0" y="212"/>
                </a:lnTo>
                <a:lnTo>
                  <a:pt x="4" y="175"/>
                </a:lnTo>
                <a:lnTo>
                  <a:pt x="12" y="141"/>
                </a:lnTo>
                <a:lnTo>
                  <a:pt x="23" y="111"/>
                </a:lnTo>
                <a:lnTo>
                  <a:pt x="39" y="83"/>
                </a:lnTo>
                <a:lnTo>
                  <a:pt x="59" y="59"/>
                </a:lnTo>
                <a:lnTo>
                  <a:pt x="83" y="38"/>
                </a:lnTo>
                <a:lnTo>
                  <a:pt x="112" y="22"/>
                </a:lnTo>
                <a:lnTo>
                  <a:pt x="142" y="11"/>
                </a:lnTo>
                <a:lnTo>
                  <a:pt x="176" y="3"/>
                </a:lnTo>
                <a:lnTo>
                  <a:pt x="212" y="0"/>
                </a:ln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grpSp>
        <p:nvGrpSpPr>
          <p:cNvPr id="109" name="Group 48">
            <a:extLst>
              <a:ext uri="{FF2B5EF4-FFF2-40B4-BE49-F238E27FC236}">
                <a16:creationId xmlns:a16="http://schemas.microsoft.com/office/drawing/2014/main" xmlns="" id="{C29432F0-DDD0-4DFA-8E6E-7FAC819374C3}"/>
              </a:ext>
            </a:extLst>
          </p:cNvPr>
          <p:cNvGrpSpPr/>
          <p:nvPr/>
        </p:nvGrpSpPr>
        <p:grpSpPr>
          <a:xfrm>
            <a:off x="8174267" y="3134967"/>
            <a:ext cx="404002" cy="404002"/>
            <a:chOff x="9059863" y="1887538"/>
            <a:chExt cx="612775" cy="612775"/>
          </a:xfrm>
          <a:solidFill>
            <a:sysClr val="window" lastClr="FFFFFF"/>
          </a:solidFill>
        </p:grpSpPr>
        <p:sp>
          <p:nvSpPr>
            <p:cNvPr id="110" name="Freeform 189">
              <a:extLst>
                <a:ext uri="{FF2B5EF4-FFF2-40B4-BE49-F238E27FC236}">
                  <a16:creationId xmlns:a16="http://schemas.microsoft.com/office/drawing/2014/main" xmlns="" id="{25774C1F-5E68-4346-A5D4-E4ED9E49E219}"/>
                </a:ext>
              </a:extLst>
            </p:cNvPr>
            <p:cNvSpPr>
              <a:spLocks noEditPoints="1"/>
            </p:cNvSpPr>
            <p:nvPr/>
          </p:nvSpPr>
          <p:spPr bwMode="auto">
            <a:xfrm>
              <a:off x="9059863" y="1887538"/>
              <a:ext cx="612775" cy="477838"/>
            </a:xfrm>
            <a:custGeom>
              <a:avLst/>
              <a:gdLst>
                <a:gd name="T0" fmla="*/ 3007 w 3475"/>
                <a:gd name="T1" fmla="*/ 1076 h 2711"/>
                <a:gd name="T2" fmla="*/ 2771 w 3475"/>
                <a:gd name="T3" fmla="*/ 1151 h 2711"/>
                <a:gd name="T4" fmla="*/ 2885 w 3475"/>
                <a:gd name="T5" fmla="*/ 1361 h 2711"/>
                <a:gd name="T6" fmla="*/ 2682 w 3475"/>
                <a:gd name="T7" fmla="*/ 1606 h 2711"/>
                <a:gd name="T8" fmla="*/ 2596 w 3475"/>
                <a:gd name="T9" fmla="*/ 1626 h 2711"/>
                <a:gd name="T10" fmla="*/ 2353 w 3475"/>
                <a:gd name="T11" fmla="*/ 1535 h 2711"/>
                <a:gd name="T12" fmla="*/ 2311 w 3475"/>
                <a:gd name="T13" fmla="*/ 1766 h 2711"/>
                <a:gd name="T14" fmla="*/ 1975 w 3475"/>
                <a:gd name="T15" fmla="*/ 1766 h 2711"/>
                <a:gd name="T16" fmla="*/ 1932 w 3475"/>
                <a:gd name="T17" fmla="*/ 1535 h 2711"/>
                <a:gd name="T18" fmla="*/ 1690 w 3475"/>
                <a:gd name="T19" fmla="*/ 1626 h 2711"/>
                <a:gd name="T20" fmla="*/ 1603 w 3475"/>
                <a:gd name="T21" fmla="*/ 1606 h 2711"/>
                <a:gd name="T22" fmla="*/ 1400 w 3475"/>
                <a:gd name="T23" fmla="*/ 1361 h 2711"/>
                <a:gd name="T24" fmla="*/ 1514 w 3475"/>
                <a:gd name="T25" fmla="*/ 1151 h 2711"/>
                <a:gd name="T26" fmla="*/ 1278 w 3475"/>
                <a:gd name="T27" fmla="*/ 1076 h 2711"/>
                <a:gd name="T28" fmla="*/ 957 w 3475"/>
                <a:gd name="T29" fmla="*/ 949 h 2711"/>
                <a:gd name="T30" fmla="*/ 2081 w 3475"/>
                <a:gd name="T31" fmla="*/ 152 h 2711"/>
                <a:gd name="T32" fmla="*/ 1892 w 3475"/>
                <a:gd name="T33" fmla="*/ 420 h 2711"/>
                <a:gd name="T34" fmla="*/ 1725 w 3475"/>
                <a:gd name="T35" fmla="*/ 559 h 2711"/>
                <a:gd name="T36" fmla="*/ 1621 w 3475"/>
                <a:gd name="T37" fmla="*/ 780 h 2711"/>
                <a:gd name="T38" fmla="*/ 1621 w 3475"/>
                <a:gd name="T39" fmla="*/ 1002 h 2711"/>
                <a:gd name="T40" fmla="*/ 1726 w 3475"/>
                <a:gd name="T41" fmla="*/ 1222 h 2711"/>
                <a:gd name="T42" fmla="*/ 1893 w 3475"/>
                <a:gd name="T43" fmla="*/ 1362 h 2711"/>
                <a:gd name="T44" fmla="*/ 2082 w 3475"/>
                <a:gd name="T45" fmla="*/ 1630 h 2711"/>
                <a:gd name="T46" fmla="*/ 2349 w 3475"/>
                <a:gd name="T47" fmla="*/ 1383 h 2711"/>
                <a:gd name="T48" fmla="*/ 2709 w 3475"/>
                <a:gd name="T49" fmla="*/ 1371 h 2711"/>
                <a:gd name="T50" fmla="*/ 2652 w 3475"/>
                <a:gd name="T51" fmla="*/ 1051 h 2711"/>
                <a:gd name="T52" fmla="*/ 2673 w 3475"/>
                <a:gd name="T53" fmla="*/ 830 h 2711"/>
                <a:gd name="T54" fmla="*/ 2589 w 3475"/>
                <a:gd name="T55" fmla="*/ 600 h 2711"/>
                <a:gd name="T56" fmla="*/ 2435 w 3475"/>
                <a:gd name="T57" fmla="*/ 445 h 2711"/>
                <a:gd name="T58" fmla="*/ 2204 w 3475"/>
                <a:gd name="T59" fmla="*/ 361 h 2711"/>
                <a:gd name="T60" fmla="*/ 919 w 3475"/>
                <a:gd name="T61" fmla="*/ 801 h 2711"/>
                <a:gd name="T62" fmla="*/ 1278 w 3475"/>
                <a:gd name="T63" fmla="*/ 705 h 2711"/>
                <a:gd name="T64" fmla="*/ 1514 w 3475"/>
                <a:gd name="T65" fmla="*/ 630 h 2711"/>
                <a:gd name="T66" fmla="*/ 1401 w 3475"/>
                <a:gd name="T67" fmla="*/ 421 h 2711"/>
                <a:gd name="T68" fmla="*/ 1603 w 3475"/>
                <a:gd name="T69" fmla="*/ 175 h 2711"/>
                <a:gd name="T70" fmla="*/ 1691 w 3475"/>
                <a:gd name="T71" fmla="*/ 155 h 2711"/>
                <a:gd name="T72" fmla="*/ 1933 w 3475"/>
                <a:gd name="T73" fmla="*/ 245 h 2711"/>
                <a:gd name="T74" fmla="*/ 1975 w 3475"/>
                <a:gd name="T75" fmla="*/ 15 h 2711"/>
                <a:gd name="T76" fmla="*/ 2311 w 3475"/>
                <a:gd name="T77" fmla="*/ 15 h 2711"/>
                <a:gd name="T78" fmla="*/ 2353 w 3475"/>
                <a:gd name="T79" fmla="*/ 246 h 2711"/>
                <a:gd name="T80" fmla="*/ 2596 w 3475"/>
                <a:gd name="T81" fmla="*/ 155 h 2711"/>
                <a:gd name="T82" fmla="*/ 2682 w 3475"/>
                <a:gd name="T83" fmla="*/ 175 h 2711"/>
                <a:gd name="T84" fmla="*/ 2885 w 3475"/>
                <a:gd name="T85" fmla="*/ 421 h 2711"/>
                <a:gd name="T86" fmla="*/ 2771 w 3475"/>
                <a:gd name="T87" fmla="*/ 631 h 2711"/>
                <a:gd name="T88" fmla="*/ 3007 w 3475"/>
                <a:gd name="T89" fmla="*/ 705 h 2711"/>
                <a:gd name="T90" fmla="*/ 3475 w 3475"/>
                <a:gd name="T91" fmla="*/ 801 h 2711"/>
                <a:gd name="T92" fmla="*/ 3233 w 3475"/>
                <a:gd name="T93" fmla="*/ 2091 h 2711"/>
                <a:gd name="T94" fmla="*/ 3313 w 3475"/>
                <a:gd name="T95" fmla="*/ 2195 h 2711"/>
                <a:gd name="T96" fmla="*/ 3378 w 3475"/>
                <a:gd name="T97" fmla="*/ 2347 h 2711"/>
                <a:gd name="T98" fmla="*/ 3356 w 3475"/>
                <a:gd name="T99" fmla="*/ 2521 h 2711"/>
                <a:gd name="T100" fmla="*/ 3203 w 3475"/>
                <a:gd name="T101" fmla="*/ 2671 h 2711"/>
                <a:gd name="T102" fmla="*/ 1001 w 3475"/>
                <a:gd name="T103" fmla="*/ 2711 h 2711"/>
                <a:gd name="T104" fmla="*/ 3127 w 3475"/>
                <a:gd name="T105" fmla="*/ 2544 h 2711"/>
                <a:gd name="T106" fmla="*/ 3217 w 3475"/>
                <a:gd name="T107" fmla="*/ 2455 h 2711"/>
                <a:gd name="T108" fmla="*/ 3217 w 3475"/>
                <a:gd name="T109" fmla="*/ 2326 h 2711"/>
                <a:gd name="T110" fmla="*/ 3149 w 3475"/>
                <a:gd name="T111" fmla="*/ 2222 h 2711"/>
                <a:gd name="T112" fmla="*/ 3095 w 3475"/>
                <a:gd name="T113" fmla="*/ 2170 h 2711"/>
                <a:gd name="T114" fmla="*/ 66 w 3475"/>
                <a:gd name="T115" fmla="*/ 0 h 2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75" h="2711">
                  <a:moveTo>
                    <a:pt x="3032" y="948"/>
                  </a:moveTo>
                  <a:lnTo>
                    <a:pt x="3032" y="1016"/>
                  </a:lnTo>
                  <a:lnTo>
                    <a:pt x="3030" y="1038"/>
                  </a:lnTo>
                  <a:lnTo>
                    <a:pt x="3021" y="1059"/>
                  </a:lnTo>
                  <a:lnTo>
                    <a:pt x="3007" y="1076"/>
                  </a:lnTo>
                  <a:lnTo>
                    <a:pt x="2990" y="1089"/>
                  </a:lnTo>
                  <a:lnTo>
                    <a:pt x="2970" y="1097"/>
                  </a:lnTo>
                  <a:lnTo>
                    <a:pt x="2948" y="1100"/>
                  </a:lnTo>
                  <a:lnTo>
                    <a:pt x="2790" y="1100"/>
                  </a:lnTo>
                  <a:lnTo>
                    <a:pt x="2771" y="1151"/>
                  </a:lnTo>
                  <a:lnTo>
                    <a:pt x="2749" y="1199"/>
                  </a:lnTo>
                  <a:lnTo>
                    <a:pt x="2860" y="1310"/>
                  </a:lnTo>
                  <a:lnTo>
                    <a:pt x="2873" y="1326"/>
                  </a:lnTo>
                  <a:lnTo>
                    <a:pt x="2881" y="1343"/>
                  </a:lnTo>
                  <a:lnTo>
                    <a:pt x="2885" y="1361"/>
                  </a:lnTo>
                  <a:lnTo>
                    <a:pt x="2885" y="1379"/>
                  </a:lnTo>
                  <a:lnTo>
                    <a:pt x="2881" y="1397"/>
                  </a:lnTo>
                  <a:lnTo>
                    <a:pt x="2873" y="1415"/>
                  </a:lnTo>
                  <a:lnTo>
                    <a:pt x="2860" y="1429"/>
                  </a:lnTo>
                  <a:lnTo>
                    <a:pt x="2682" y="1606"/>
                  </a:lnTo>
                  <a:lnTo>
                    <a:pt x="2668" y="1619"/>
                  </a:lnTo>
                  <a:lnTo>
                    <a:pt x="2650" y="1626"/>
                  </a:lnTo>
                  <a:lnTo>
                    <a:pt x="2632" y="1631"/>
                  </a:lnTo>
                  <a:lnTo>
                    <a:pt x="2614" y="1631"/>
                  </a:lnTo>
                  <a:lnTo>
                    <a:pt x="2596" y="1626"/>
                  </a:lnTo>
                  <a:lnTo>
                    <a:pt x="2578" y="1619"/>
                  </a:lnTo>
                  <a:lnTo>
                    <a:pt x="2563" y="1606"/>
                  </a:lnTo>
                  <a:lnTo>
                    <a:pt x="2452" y="1495"/>
                  </a:lnTo>
                  <a:lnTo>
                    <a:pt x="2403" y="1517"/>
                  </a:lnTo>
                  <a:lnTo>
                    <a:pt x="2353" y="1535"/>
                  </a:lnTo>
                  <a:lnTo>
                    <a:pt x="2353" y="1693"/>
                  </a:lnTo>
                  <a:lnTo>
                    <a:pt x="2350" y="1715"/>
                  </a:lnTo>
                  <a:lnTo>
                    <a:pt x="2342" y="1735"/>
                  </a:lnTo>
                  <a:lnTo>
                    <a:pt x="2328" y="1753"/>
                  </a:lnTo>
                  <a:lnTo>
                    <a:pt x="2311" y="1766"/>
                  </a:lnTo>
                  <a:lnTo>
                    <a:pt x="2291" y="1775"/>
                  </a:lnTo>
                  <a:lnTo>
                    <a:pt x="2269" y="1778"/>
                  </a:lnTo>
                  <a:lnTo>
                    <a:pt x="2017" y="1778"/>
                  </a:lnTo>
                  <a:lnTo>
                    <a:pt x="1995" y="1775"/>
                  </a:lnTo>
                  <a:lnTo>
                    <a:pt x="1975" y="1766"/>
                  </a:lnTo>
                  <a:lnTo>
                    <a:pt x="1958" y="1753"/>
                  </a:lnTo>
                  <a:lnTo>
                    <a:pt x="1944" y="1735"/>
                  </a:lnTo>
                  <a:lnTo>
                    <a:pt x="1935" y="1715"/>
                  </a:lnTo>
                  <a:lnTo>
                    <a:pt x="1932" y="1693"/>
                  </a:lnTo>
                  <a:lnTo>
                    <a:pt x="1932" y="1535"/>
                  </a:lnTo>
                  <a:lnTo>
                    <a:pt x="1882" y="1517"/>
                  </a:lnTo>
                  <a:lnTo>
                    <a:pt x="1834" y="1495"/>
                  </a:lnTo>
                  <a:lnTo>
                    <a:pt x="1723" y="1606"/>
                  </a:lnTo>
                  <a:lnTo>
                    <a:pt x="1707" y="1619"/>
                  </a:lnTo>
                  <a:lnTo>
                    <a:pt x="1690" y="1626"/>
                  </a:lnTo>
                  <a:lnTo>
                    <a:pt x="1672" y="1631"/>
                  </a:lnTo>
                  <a:lnTo>
                    <a:pt x="1654" y="1631"/>
                  </a:lnTo>
                  <a:lnTo>
                    <a:pt x="1635" y="1626"/>
                  </a:lnTo>
                  <a:lnTo>
                    <a:pt x="1618" y="1619"/>
                  </a:lnTo>
                  <a:lnTo>
                    <a:pt x="1603" y="1606"/>
                  </a:lnTo>
                  <a:lnTo>
                    <a:pt x="1424" y="1429"/>
                  </a:lnTo>
                  <a:lnTo>
                    <a:pt x="1413" y="1415"/>
                  </a:lnTo>
                  <a:lnTo>
                    <a:pt x="1404" y="1397"/>
                  </a:lnTo>
                  <a:lnTo>
                    <a:pt x="1400" y="1379"/>
                  </a:lnTo>
                  <a:lnTo>
                    <a:pt x="1400" y="1361"/>
                  </a:lnTo>
                  <a:lnTo>
                    <a:pt x="1404" y="1343"/>
                  </a:lnTo>
                  <a:lnTo>
                    <a:pt x="1413" y="1326"/>
                  </a:lnTo>
                  <a:lnTo>
                    <a:pt x="1424" y="1310"/>
                  </a:lnTo>
                  <a:lnTo>
                    <a:pt x="1536" y="1200"/>
                  </a:lnTo>
                  <a:lnTo>
                    <a:pt x="1514" y="1151"/>
                  </a:lnTo>
                  <a:lnTo>
                    <a:pt x="1496" y="1101"/>
                  </a:lnTo>
                  <a:lnTo>
                    <a:pt x="1339" y="1101"/>
                  </a:lnTo>
                  <a:lnTo>
                    <a:pt x="1316" y="1098"/>
                  </a:lnTo>
                  <a:lnTo>
                    <a:pt x="1295" y="1090"/>
                  </a:lnTo>
                  <a:lnTo>
                    <a:pt x="1278" y="1076"/>
                  </a:lnTo>
                  <a:lnTo>
                    <a:pt x="1266" y="1059"/>
                  </a:lnTo>
                  <a:lnTo>
                    <a:pt x="1257" y="1039"/>
                  </a:lnTo>
                  <a:lnTo>
                    <a:pt x="1254" y="1017"/>
                  </a:lnTo>
                  <a:lnTo>
                    <a:pt x="1254" y="949"/>
                  </a:lnTo>
                  <a:lnTo>
                    <a:pt x="957" y="949"/>
                  </a:lnTo>
                  <a:lnTo>
                    <a:pt x="1178" y="2021"/>
                  </a:lnTo>
                  <a:lnTo>
                    <a:pt x="3062" y="2021"/>
                  </a:lnTo>
                  <a:lnTo>
                    <a:pt x="3282" y="948"/>
                  </a:lnTo>
                  <a:lnTo>
                    <a:pt x="3032" y="948"/>
                  </a:lnTo>
                  <a:close/>
                  <a:moveTo>
                    <a:pt x="2081" y="152"/>
                  </a:moveTo>
                  <a:lnTo>
                    <a:pt x="2081" y="361"/>
                  </a:lnTo>
                  <a:lnTo>
                    <a:pt x="2032" y="370"/>
                  </a:lnTo>
                  <a:lnTo>
                    <a:pt x="1983" y="383"/>
                  </a:lnTo>
                  <a:lnTo>
                    <a:pt x="1936" y="400"/>
                  </a:lnTo>
                  <a:lnTo>
                    <a:pt x="1892" y="420"/>
                  </a:lnTo>
                  <a:lnTo>
                    <a:pt x="1851" y="445"/>
                  </a:lnTo>
                  <a:lnTo>
                    <a:pt x="1812" y="474"/>
                  </a:lnTo>
                  <a:lnTo>
                    <a:pt x="1663" y="325"/>
                  </a:lnTo>
                  <a:lnTo>
                    <a:pt x="1577" y="411"/>
                  </a:lnTo>
                  <a:lnTo>
                    <a:pt x="1725" y="559"/>
                  </a:lnTo>
                  <a:lnTo>
                    <a:pt x="1696" y="600"/>
                  </a:lnTo>
                  <a:lnTo>
                    <a:pt x="1672" y="641"/>
                  </a:lnTo>
                  <a:lnTo>
                    <a:pt x="1651" y="685"/>
                  </a:lnTo>
                  <a:lnTo>
                    <a:pt x="1634" y="732"/>
                  </a:lnTo>
                  <a:lnTo>
                    <a:pt x="1621" y="780"/>
                  </a:lnTo>
                  <a:lnTo>
                    <a:pt x="1613" y="830"/>
                  </a:lnTo>
                  <a:lnTo>
                    <a:pt x="1403" y="830"/>
                  </a:lnTo>
                  <a:lnTo>
                    <a:pt x="1403" y="952"/>
                  </a:lnTo>
                  <a:lnTo>
                    <a:pt x="1614" y="952"/>
                  </a:lnTo>
                  <a:lnTo>
                    <a:pt x="1621" y="1002"/>
                  </a:lnTo>
                  <a:lnTo>
                    <a:pt x="1634" y="1051"/>
                  </a:lnTo>
                  <a:lnTo>
                    <a:pt x="1651" y="1097"/>
                  </a:lnTo>
                  <a:lnTo>
                    <a:pt x="1672" y="1140"/>
                  </a:lnTo>
                  <a:lnTo>
                    <a:pt x="1697" y="1183"/>
                  </a:lnTo>
                  <a:lnTo>
                    <a:pt x="1726" y="1222"/>
                  </a:lnTo>
                  <a:lnTo>
                    <a:pt x="1578" y="1370"/>
                  </a:lnTo>
                  <a:lnTo>
                    <a:pt x="1663" y="1457"/>
                  </a:lnTo>
                  <a:lnTo>
                    <a:pt x="1812" y="1309"/>
                  </a:lnTo>
                  <a:lnTo>
                    <a:pt x="1851" y="1337"/>
                  </a:lnTo>
                  <a:lnTo>
                    <a:pt x="1893" y="1362"/>
                  </a:lnTo>
                  <a:lnTo>
                    <a:pt x="1937" y="1383"/>
                  </a:lnTo>
                  <a:lnTo>
                    <a:pt x="1984" y="1400"/>
                  </a:lnTo>
                  <a:lnTo>
                    <a:pt x="2032" y="1413"/>
                  </a:lnTo>
                  <a:lnTo>
                    <a:pt x="2082" y="1421"/>
                  </a:lnTo>
                  <a:lnTo>
                    <a:pt x="2082" y="1630"/>
                  </a:lnTo>
                  <a:lnTo>
                    <a:pt x="2205" y="1630"/>
                  </a:lnTo>
                  <a:lnTo>
                    <a:pt x="2205" y="1421"/>
                  </a:lnTo>
                  <a:lnTo>
                    <a:pt x="2255" y="1413"/>
                  </a:lnTo>
                  <a:lnTo>
                    <a:pt x="2303" y="1400"/>
                  </a:lnTo>
                  <a:lnTo>
                    <a:pt x="2349" y="1383"/>
                  </a:lnTo>
                  <a:lnTo>
                    <a:pt x="2394" y="1362"/>
                  </a:lnTo>
                  <a:lnTo>
                    <a:pt x="2436" y="1337"/>
                  </a:lnTo>
                  <a:lnTo>
                    <a:pt x="2475" y="1309"/>
                  </a:lnTo>
                  <a:lnTo>
                    <a:pt x="2622" y="1458"/>
                  </a:lnTo>
                  <a:lnTo>
                    <a:pt x="2709" y="1371"/>
                  </a:lnTo>
                  <a:lnTo>
                    <a:pt x="2561" y="1223"/>
                  </a:lnTo>
                  <a:lnTo>
                    <a:pt x="2589" y="1184"/>
                  </a:lnTo>
                  <a:lnTo>
                    <a:pt x="2614" y="1142"/>
                  </a:lnTo>
                  <a:lnTo>
                    <a:pt x="2635" y="1097"/>
                  </a:lnTo>
                  <a:lnTo>
                    <a:pt x="2652" y="1051"/>
                  </a:lnTo>
                  <a:lnTo>
                    <a:pt x="2664" y="1003"/>
                  </a:lnTo>
                  <a:lnTo>
                    <a:pt x="2673" y="953"/>
                  </a:lnTo>
                  <a:lnTo>
                    <a:pt x="2882" y="953"/>
                  </a:lnTo>
                  <a:lnTo>
                    <a:pt x="2882" y="830"/>
                  </a:lnTo>
                  <a:lnTo>
                    <a:pt x="2673" y="830"/>
                  </a:lnTo>
                  <a:lnTo>
                    <a:pt x="2664" y="780"/>
                  </a:lnTo>
                  <a:lnTo>
                    <a:pt x="2652" y="732"/>
                  </a:lnTo>
                  <a:lnTo>
                    <a:pt x="2635" y="685"/>
                  </a:lnTo>
                  <a:lnTo>
                    <a:pt x="2614" y="641"/>
                  </a:lnTo>
                  <a:lnTo>
                    <a:pt x="2589" y="600"/>
                  </a:lnTo>
                  <a:lnTo>
                    <a:pt x="2561" y="559"/>
                  </a:lnTo>
                  <a:lnTo>
                    <a:pt x="2709" y="411"/>
                  </a:lnTo>
                  <a:lnTo>
                    <a:pt x="2622" y="325"/>
                  </a:lnTo>
                  <a:lnTo>
                    <a:pt x="2474" y="474"/>
                  </a:lnTo>
                  <a:lnTo>
                    <a:pt x="2435" y="445"/>
                  </a:lnTo>
                  <a:lnTo>
                    <a:pt x="2392" y="420"/>
                  </a:lnTo>
                  <a:lnTo>
                    <a:pt x="2349" y="398"/>
                  </a:lnTo>
                  <a:lnTo>
                    <a:pt x="2303" y="382"/>
                  </a:lnTo>
                  <a:lnTo>
                    <a:pt x="2254" y="369"/>
                  </a:lnTo>
                  <a:lnTo>
                    <a:pt x="2204" y="361"/>
                  </a:lnTo>
                  <a:lnTo>
                    <a:pt x="2204" y="152"/>
                  </a:lnTo>
                  <a:lnTo>
                    <a:pt x="2081" y="152"/>
                  </a:lnTo>
                  <a:close/>
                  <a:moveTo>
                    <a:pt x="66" y="0"/>
                  </a:moveTo>
                  <a:lnTo>
                    <a:pt x="832" y="374"/>
                  </a:lnTo>
                  <a:lnTo>
                    <a:pt x="919" y="801"/>
                  </a:lnTo>
                  <a:lnTo>
                    <a:pt x="1254" y="801"/>
                  </a:lnTo>
                  <a:lnTo>
                    <a:pt x="1254" y="766"/>
                  </a:lnTo>
                  <a:lnTo>
                    <a:pt x="1257" y="742"/>
                  </a:lnTo>
                  <a:lnTo>
                    <a:pt x="1266" y="722"/>
                  </a:lnTo>
                  <a:lnTo>
                    <a:pt x="1278" y="705"/>
                  </a:lnTo>
                  <a:lnTo>
                    <a:pt x="1295" y="693"/>
                  </a:lnTo>
                  <a:lnTo>
                    <a:pt x="1316" y="684"/>
                  </a:lnTo>
                  <a:lnTo>
                    <a:pt x="1339" y="681"/>
                  </a:lnTo>
                  <a:lnTo>
                    <a:pt x="1496" y="681"/>
                  </a:lnTo>
                  <a:lnTo>
                    <a:pt x="1514" y="630"/>
                  </a:lnTo>
                  <a:lnTo>
                    <a:pt x="1536" y="583"/>
                  </a:lnTo>
                  <a:lnTo>
                    <a:pt x="1425" y="472"/>
                  </a:lnTo>
                  <a:lnTo>
                    <a:pt x="1414" y="456"/>
                  </a:lnTo>
                  <a:lnTo>
                    <a:pt x="1405" y="439"/>
                  </a:lnTo>
                  <a:lnTo>
                    <a:pt x="1401" y="421"/>
                  </a:lnTo>
                  <a:lnTo>
                    <a:pt x="1401" y="403"/>
                  </a:lnTo>
                  <a:lnTo>
                    <a:pt x="1405" y="384"/>
                  </a:lnTo>
                  <a:lnTo>
                    <a:pt x="1414" y="367"/>
                  </a:lnTo>
                  <a:lnTo>
                    <a:pt x="1425" y="352"/>
                  </a:lnTo>
                  <a:lnTo>
                    <a:pt x="1603" y="175"/>
                  </a:lnTo>
                  <a:lnTo>
                    <a:pt x="1619" y="162"/>
                  </a:lnTo>
                  <a:lnTo>
                    <a:pt x="1636" y="155"/>
                  </a:lnTo>
                  <a:lnTo>
                    <a:pt x="1654" y="151"/>
                  </a:lnTo>
                  <a:lnTo>
                    <a:pt x="1673" y="151"/>
                  </a:lnTo>
                  <a:lnTo>
                    <a:pt x="1691" y="155"/>
                  </a:lnTo>
                  <a:lnTo>
                    <a:pt x="1708" y="162"/>
                  </a:lnTo>
                  <a:lnTo>
                    <a:pt x="1724" y="175"/>
                  </a:lnTo>
                  <a:lnTo>
                    <a:pt x="1835" y="285"/>
                  </a:lnTo>
                  <a:lnTo>
                    <a:pt x="1882" y="263"/>
                  </a:lnTo>
                  <a:lnTo>
                    <a:pt x="1933" y="245"/>
                  </a:lnTo>
                  <a:lnTo>
                    <a:pt x="1933" y="88"/>
                  </a:lnTo>
                  <a:lnTo>
                    <a:pt x="1936" y="66"/>
                  </a:lnTo>
                  <a:lnTo>
                    <a:pt x="1945" y="45"/>
                  </a:lnTo>
                  <a:lnTo>
                    <a:pt x="1958" y="28"/>
                  </a:lnTo>
                  <a:lnTo>
                    <a:pt x="1975" y="15"/>
                  </a:lnTo>
                  <a:lnTo>
                    <a:pt x="1995" y="7"/>
                  </a:lnTo>
                  <a:lnTo>
                    <a:pt x="2018" y="4"/>
                  </a:lnTo>
                  <a:lnTo>
                    <a:pt x="2269" y="4"/>
                  </a:lnTo>
                  <a:lnTo>
                    <a:pt x="2291" y="7"/>
                  </a:lnTo>
                  <a:lnTo>
                    <a:pt x="2311" y="15"/>
                  </a:lnTo>
                  <a:lnTo>
                    <a:pt x="2328" y="28"/>
                  </a:lnTo>
                  <a:lnTo>
                    <a:pt x="2342" y="45"/>
                  </a:lnTo>
                  <a:lnTo>
                    <a:pt x="2350" y="66"/>
                  </a:lnTo>
                  <a:lnTo>
                    <a:pt x="2353" y="88"/>
                  </a:lnTo>
                  <a:lnTo>
                    <a:pt x="2353" y="246"/>
                  </a:lnTo>
                  <a:lnTo>
                    <a:pt x="2403" y="264"/>
                  </a:lnTo>
                  <a:lnTo>
                    <a:pt x="2452" y="286"/>
                  </a:lnTo>
                  <a:lnTo>
                    <a:pt x="2563" y="175"/>
                  </a:lnTo>
                  <a:lnTo>
                    <a:pt x="2578" y="162"/>
                  </a:lnTo>
                  <a:lnTo>
                    <a:pt x="2596" y="155"/>
                  </a:lnTo>
                  <a:lnTo>
                    <a:pt x="2614" y="151"/>
                  </a:lnTo>
                  <a:lnTo>
                    <a:pt x="2632" y="151"/>
                  </a:lnTo>
                  <a:lnTo>
                    <a:pt x="2650" y="155"/>
                  </a:lnTo>
                  <a:lnTo>
                    <a:pt x="2668" y="162"/>
                  </a:lnTo>
                  <a:lnTo>
                    <a:pt x="2682" y="175"/>
                  </a:lnTo>
                  <a:lnTo>
                    <a:pt x="2860" y="352"/>
                  </a:lnTo>
                  <a:lnTo>
                    <a:pt x="2873" y="367"/>
                  </a:lnTo>
                  <a:lnTo>
                    <a:pt x="2881" y="384"/>
                  </a:lnTo>
                  <a:lnTo>
                    <a:pt x="2885" y="403"/>
                  </a:lnTo>
                  <a:lnTo>
                    <a:pt x="2885" y="421"/>
                  </a:lnTo>
                  <a:lnTo>
                    <a:pt x="2881" y="439"/>
                  </a:lnTo>
                  <a:lnTo>
                    <a:pt x="2873" y="456"/>
                  </a:lnTo>
                  <a:lnTo>
                    <a:pt x="2860" y="472"/>
                  </a:lnTo>
                  <a:lnTo>
                    <a:pt x="2749" y="583"/>
                  </a:lnTo>
                  <a:lnTo>
                    <a:pt x="2771" y="631"/>
                  </a:lnTo>
                  <a:lnTo>
                    <a:pt x="2790" y="681"/>
                  </a:lnTo>
                  <a:lnTo>
                    <a:pt x="2948" y="681"/>
                  </a:lnTo>
                  <a:lnTo>
                    <a:pt x="2970" y="684"/>
                  </a:lnTo>
                  <a:lnTo>
                    <a:pt x="2990" y="693"/>
                  </a:lnTo>
                  <a:lnTo>
                    <a:pt x="3007" y="705"/>
                  </a:lnTo>
                  <a:lnTo>
                    <a:pt x="3021" y="722"/>
                  </a:lnTo>
                  <a:lnTo>
                    <a:pt x="3030" y="742"/>
                  </a:lnTo>
                  <a:lnTo>
                    <a:pt x="3032" y="766"/>
                  </a:lnTo>
                  <a:lnTo>
                    <a:pt x="3032" y="801"/>
                  </a:lnTo>
                  <a:lnTo>
                    <a:pt x="3475" y="801"/>
                  </a:lnTo>
                  <a:lnTo>
                    <a:pt x="3203" y="2062"/>
                  </a:lnTo>
                  <a:lnTo>
                    <a:pt x="3205" y="2063"/>
                  </a:lnTo>
                  <a:lnTo>
                    <a:pt x="3212" y="2070"/>
                  </a:lnTo>
                  <a:lnTo>
                    <a:pt x="3220" y="2078"/>
                  </a:lnTo>
                  <a:lnTo>
                    <a:pt x="3233" y="2091"/>
                  </a:lnTo>
                  <a:lnTo>
                    <a:pt x="3246" y="2107"/>
                  </a:lnTo>
                  <a:lnTo>
                    <a:pt x="3262" y="2125"/>
                  </a:lnTo>
                  <a:lnTo>
                    <a:pt x="3278" y="2146"/>
                  </a:lnTo>
                  <a:lnTo>
                    <a:pt x="3296" y="2169"/>
                  </a:lnTo>
                  <a:lnTo>
                    <a:pt x="3313" y="2195"/>
                  </a:lnTo>
                  <a:lnTo>
                    <a:pt x="3329" y="2222"/>
                  </a:lnTo>
                  <a:lnTo>
                    <a:pt x="3345" y="2252"/>
                  </a:lnTo>
                  <a:lnTo>
                    <a:pt x="3359" y="2283"/>
                  </a:lnTo>
                  <a:lnTo>
                    <a:pt x="3369" y="2314"/>
                  </a:lnTo>
                  <a:lnTo>
                    <a:pt x="3378" y="2347"/>
                  </a:lnTo>
                  <a:lnTo>
                    <a:pt x="3383" y="2381"/>
                  </a:lnTo>
                  <a:lnTo>
                    <a:pt x="3384" y="2416"/>
                  </a:lnTo>
                  <a:lnTo>
                    <a:pt x="3380" y="2451"/>
                  </a:lnTo>
                  <a:lnTo>
                    <a:pt x="3371" y="2486"/>
                  </a:lnTo>
                  <a:lnTo>
                    <a:pt x="3356" y="2521"/>
                  </a:lnTo>
                  <a:lnTo>
                    <a:pt x="3333" y="2558"/>
                  </a:lnTo>
                  <a:lnTo>
                    <a:pt x="3306" y="2592"/>
                  </a:lnTo>
                  <a:lnTo>
                    <a:pt x="3274" y="2622"/>
                  </a:lnTo>
                  <a:lnTo>
                    <a:pt x="3240" y="2649"/>
                  </a:lnTo>
                  <a:lnTo>
                    <a:pt x="3203" y="2671"/>
                  </a:lnTo>
                  <a:lnTo>
                    <a:pt x="3164" y="2688"/>
                  </a:lnTo>
                  <a:lnTo>
                    <a:pt x="3123" y="2701"/>
                  </a:lnTo>
                  <a:lnTo>
                    <a:pt x="3078" y="2709"/>
                  </a:lnTo>
                  <a:lnTo>
                    <a:pt x="3033" y="2711"/>
                  </a:lnTo>
                  <a:lnTo>
                    <a:pt x="1001" y="2711"/>
                  </a:lnTo>
                  <a:lnTo>
                    <a:pt x="1001" y="2565"/>
                  </a:lnTo>
                  <a:lnTo>
                    <a:pt x="3032" y="2565"/>
                  </a:lnTo>
                  <a:lnTo>
                    <a:pt x="3067" y="2562"/>
                  </a:lnTo>
                  <a:lnTo>
                    <a:pt x="3098" y="2555"/>
                  </a:lnTo>
                  <a:lnTo>
                    <a:pt x="3127" y="2544"/>
                  </a:lnTo>
                  <a:lnTo>
                    <a:pt x="3152" y="2529"/>
                  </a:lnTo>
                  <a:lnTo>
                    <a:pt x="3173" y="2512"/>
                  </a:lnTo>
                  <a:lnTo>
                    <a:pt x="3191" y="2494"/>
                  </a:lnTo>
                  <a:lnTo>
                    <a:pt x="3206" y="2474"/>
                  </a:lnTo>
                  <a:lnTo>
                    <a:pt x="3217" y="2455"/>
                  </a:lnTo>
                  <a:lnTo>
                    <a:pt x="3226" y="2429"/>
                  </a:lnTo>
                  <a:lnTo>
                    <a:pt x="3231" y="2402"/>
                  </a:lnTo>
                  <a:lnTo>
                    <a:pt x="3230" y="2377"/>
                  </a:lnTo>
                  <a:lnTo>
                    <a:pt x="3225" y="2351"/>
                  </a:lnTo>
                  <a:lnTo>
                    <a:pt x="3217" y="2326"/>
                  </a:lnTo>
                  <a:lnTo>
                    <a:pt x="3206" y="2303"/>
                  </a:lnTo>
                  <a:lnTo>
                    <a:pt x="3194" y="2280"/>
                  </a:lnTo>
                  <a:lnTo>
                    <a:pt x="3180" y="2259"/>
                  </a:lnTo>
                  <a:lnTo>
                    <a:pt x="3165" y="2240"/>
                  </a:lnTo>
                  <a:lnTo>
                    <a:pt x="3149" y="2222"/>
                  </a:lnTo>
                  <a:lnTo>
                    <a:pt x="3135" y="2206"/>
                  </a:lnTo>
                  <a:lnTo>
                    <a:pt x="3122" y="2194"/>
                  </a:lnTo>
                  <a:lnTo>
                    <a:pt x="3110" y="2183"/>
                  </a:lnTo>
                  <a:lnTo>
                    <a:pt x="3101" y="2175"/>
                  </a:lnTo>
                  <a:lnTo>
                    <a:pt x="3095" y="2170"/>
                  </a:lnTo>
                  <a:lnTo>
                    <a:pt x="3093" y="2168"/>
                  </a:lnTo>
                  <a:lnTo>
                    <a:pt x="1053" y="2168"/>
                  </a:lnTo>
                  <a:lnTo>
                    <a:pt x="699" y="478"/>
                  </a:lnTo>
                  <a:lnTo>
                    <a:pt x="0" y="13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111" name="Freeform 190">
              <a:extLst>
                <a:ext uri="{FF2B5EF4-FFF2-40B4-BE49-F238E27FC236}">
                  <a16:creationId xmlns:a16="http://schemas.microsoft.com/office/drawing/2014/main" xmlns="" id="{A9A5DBDE-278F-4A3F-AC4D-2D19B638696D}"/>
                </a:ext>
              </a:extLst>
            </p:cNvPr>
            <p:cNvSpPr>
              <a:spLocks noEditPoints="1"/>
            </p:cNvSpPr>
            <p:nvPr/>
          </p:nvSpPr>
          <p:spPr bwMode="auto">
            <a:xfrm>
              <a:off x="9261476" y="2401888"/>
              <a:ext cx="98425" cy="98425"/>
            </a:xfrm>
            <a:custGeom>
              <a:avLst/>
              <a:gdLst>
                <a:gd name="T0" fmla="*/ 253 w 558"/>
                <a:gd name="T1" fmla="*/ 143 h 559"/>
                <a:gd name="T2" fmla="*/ 205 w 558"/>
                <a:gd name="T3" fmla="*/ 163 h 559"/>
                <a:gd name="T4" fmla="*/ 169 w 558"/>
                <a:gd name="T5" fmla="*/ 198 h 559"/>
                <a:gd name="T6" fmla="*/ 149 w 558"/>
                <a:gd name="T7" fmla="*/ 245 h 559"/>
                <a:gd name="T8" fmla="*/ 149 w 558"/>
                <a:gd name="T9" fmla="*/ 298 h 559"/>
                <a:gd name="T10" fmla="*/ 169 w 558"/>
                <a:gd name="T11" fmla="*/ 346 h 559"/>
                <a:gd name="T12" fmla="*/ 205 w 558"/>
                <a:gd name="T13" fmla="*/ 381 h 559"/>
                <a:gd name="T14" fmla="*/ 253 w 558"/>
                <a:gd name="T15" fmla="*/ 401 h 559"/>
                <a:gd name="T16" fmla="*/ 306 w 558"/>
                <a:gd name="T17" fmla="*/ 401 h 559"/>
                <a:gd name="T18" fmla="*/ 353 w 558"/>
                <a:gd name="T19" fmla="*/ 381 h 559"/>
                <a:gd name="T20" fmla="*/ 389 w 558"/>
                <a:gd name="T21" fmla="*/ 346 h 559"/>
                <a:gd name="T22" fmla="*/ 409 w 558"/>
                <a:gd name="T23" fmla="*/ 298 h 559"/>
                <a:gd name="T24" fmla="*/ 409 w 558"/>
                <a:gd name="T25" fmla="*/ 245 h 559"/>
                <a:gd name="T26" fmla="*/ 389 w 558"/>
                <a:gd name="T27" fmla="*/ 198 h 559"/>
                <a:gd name="T28" fmla="*/ 353 w 558"/>
                <a:gd name="T29" fmla="*/ 163 h 559"/>
                <a:gd name="T30" fmla="*/ 307 w 558"/>
                <a:gd name="T31" fmla="*/ 143 h 559"/>
                <a:gd name="T32" fmla="*/ 279 w 558"/>
                <a:gd name="T33" fmla="*/ 0 h 559"/>
                <a:gd name="T34" fmla="*/ 361 w 558"/>
                <a:gd name="T35" fmla="*/ 11 h 559"/>
                <a:gd name="T36" fmla="*/ 431 w 558"/>
                <a:gd name="T37" fmla="*/ 44 h 559"/>
                <a:gd name="T38" fmla="*/ 490 w 558"/>
                <a:gd name="T39" fmla="*/ 95 h 559"/>
                <a:gd name="T40" fmla="*/ 533 w 558"/>
                <a:gd name="T41" fmla="*/ 161 h 559"/>
                <a:gd name="T42" fmla="*/ 555 w 558"/>
                <a:gd name="T43" fmla="*/ 238 h 559"/>
                <a:gd name="T44" fmla="*/ 555 w 558"/>
                <a:gd name="T45" fmla="*/ 320 h 559"/>
                <a:gd name="T46" fmla="*/ 533 w 558"/>
                <a:gd name="T47" fmla="*/ 397 h 559"/>
                <a:gd name="T48" fmla="*/ 490 w 558"/>
                <a:gd name="T49" fmla="*/ 462 h 559"/>
                <a:gd name="T50" fmla="*/ 431 w 558"/>
                <a:gd name="T51" fmla="*/ 513 h 559"/>
                <a:gd name="T52" fmla="*/ 361 w 558"/>
                <a:gd name="T53" fmla="*/ 546 h 559"/>
                <a:gd name="T54" fmla="*/ 279 w 558"/>
                <a:gd name="T55" fmla="*/ 559 h 559"/>
                <a:gd name="T56" fmla="*/ 199 w 558"/>
                <a:gd name="T57" fmla="*/ 546 h 559"/>
                <a:gd name="T58" fmla="*/ 127 w 558"/>
                <a:gd name="T59" fmla="*/ 513 h 559"/>
                <a:gd name="T60" fmla="*/ 68 w 558"/>
                <a:gd name="T61" fmla="*/ 462 h 559"/>
                <a:gd name="T62" fmla="*/ 26 w 558"/>
                <a:gd name="T63" fmla="*/ 397 h 559"/>
                <a:gd name="T64" fmla="*/ 3 w 558"/>
                <a:gd name="T65" fmla="*/ 320 h 559"/>
                <a:gd name="T66" fmla="*/ 3 w 558"/>
                <a:gd name="T67" fmla="*/ 238 h 559"/>
                <a:gd name="T68" fmla="*/ 26 w 558"/>
                <a:gd name="T69" fmla="*/ 161 h 559"/>
                <a:gd name="T70" fmla="*/ 68 w 558"/>
                <a:gd name="T71" fmla="*/ 95 h 559"/>
                <a:gd name="T72" fmla="*/ 127 w 558"/>
                <a:gd name="T73" fmla="*/ 44 h 559"/>
                <a:gd name="T74" fmla="*/ 199 w 558"/>
                <a:gd name="T75" fmla="*/ 11 h 559"/>
                <a:gd name="T76" fmla="*/ 279 w 558"/>
                <a:gd name="T77" fmla="*/ 0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8" h="559">
                  <a:moveTo>
                    <a:pt x="279" y="139"/>
                  </a:moveTo>
                  <a:lnTo>
                    <a:pt x="253" y="143"/>
                  </a:lnTo>
                  <a:lnTo>
                    <a:pt x="227" y="150"/>
                  </a:lnTo>
                  <a:lnTo>
                    <a:pt x="205" y="163"/>
                  </a:lnTo>
                  <a:lnTo>
                    <a:pt x="185" y="179"/>
                  </a:lnTo>
                  <a:lnTo>
                    <a:pt x="169" y="198"/>
                  </a:lnTo>
                  <a:lnTo>
                    <a:pt x="157" y="220"/>
                  </a:lnTo>
                  <a:lnTo>
                    <a:pt x="149" y="245"/>
                  </a:lnTo>
                  <a:lnTo>
                    <a:pt x="147" y="272"/>
                  </a:lnTo>
                  <a:lnTo>
                    <a:pt x="149" y="298"/>
                  </a:lnTo>
                  <a:lnTo>
                    <a:pt x="157" y="324"/>
                  </a:lnTo>
                  <a:lnTo>
                    <a:pt x="169" y="346"/>
                  </a:lnTo>
                  <a:lnTo>
                    <a:pt x="185" y="365"/>
                  </a:lnTo>
                  <a:lnTo>
                    <a:pt x="205" y="381"/>
                  </a:lnTo>
                  <a:lnTo>
                    <a:pt x="227" y="393"/>
                  </a:lnTo>
                  <a:lnTo>
                    <a:pt x="253" y="401"/>
                  </a:lnTo>
                  <a:lnTo>
                    <a:pt x="279" y="404"/>
                  </a:lnTo>
                  <a:lnTo>
                    <a:pt x="306" y="401"/>
                  </a:lnTo>
                  <a:lnTo>
                    <a:pt x="331" y="393"/>
                  </a:lnTo>
                  <a:lnTo>
                    <a:pt x="353" y="381"/>
                  </a:lnTo>
                  <a:lnTo>
                    <a:pt x="373" y="365"/>
                  </a:lnTo>
                  <a:lnTo>
                    <a:pt x="389" y="346"/>
                  </a:lnTo>
                  <a:lnTo>
                    <a:pt x="402" y="324"/>
                  </a:lnTo>
                  <a:lnTo>
                    <a:pt x="409" y="298"/>
                  </a:lnTo>
                  <a:lnTo>
                    <a:pt x="411" y="272"/>
                  </a:lnTo>
                  <a:lnTo>
                    <a:pt x="409" y="245"/>
                  </a:lnTo>
                  <a:lnTo>
                    <a:pt x="402" y="220"/>
                  </a:lnTo>
                  <a:lnTo>
                    <a:pt x="389" y="198"/>
                  </a:lnTo>
                  <a:lnTo>
                    <a:pt x="373" y="179"/>
                  </a:lnTo>
                  <a:lnTo>
                    <a:pt x="353" y="163"/>
                  </a:lnTo>
                  <a:lnTo>
                    <a:pt x="331" y="150"/>
                  </a:lnTo>
                  <a:lnTo>
                    <a:pt x="307" y="143"/>
                  </a:lnTo>
                  <a:lnTo>
                    <a:pt x="279" y="139"/>
                  </a:lnTo>
                  <a:close/>
                  <a:moveTo>
                    <a:pt x="279" y="0"/>
                  </a:moveTo>
                  <a:lnTo>
                    <a:pt x="320" y="2"/>
                  </a:lnTo>
                  <a:lnTo>
                    <a:pt x="361" y="11"/>
                  </a:lnTo>
                  <a:lnTo>
                    <a:pt x="398" y="25"/>
                  </a:lnTo>
                  <a:lnTo>
                    <a:pt x="431" y="44"/>
                  </a:lnTo>
                  <a:lnTo>
                    <a:pt x="462" y="67"/>
                  </a:lnTo>
                  <a:lnTo>
                    <a:pt x="490" y="95"/>
                  </a:lnTo>
                  <a:lnTo>
                    <a:pt x="514" y="127"/>
                  </a:lnTo>
                  <a:lnTo>
                    <a:pt x="533" y="161"/>
                  </a:lnTo>
                  <a:lnTo>
                    <a:pt x="547" y="198"/>
                  </a:lnTo>
                  <a:lnTo>
                    <a:pt x="555" y="238"/>
                  </a:lnTo>
                  <a:lnTo>
                    <a:pt x="558" y="279"/>
                  </a:lnTo>
                  <a:lnTo>
                    <a:pt x="555" y="320"/>
                  </a:lnTo>
                  <a:lnTo>
                    <a:pt x="547" y="360"/>
                  </a:lnTo>
                  <a:lnTo>
                    <a:pt x="533" y="397"/>
                  </a:lnTo>
                  <a:lnTo>
                    <a:pt x="514" y="431"/>
                  </a:lnTo>
                  <a:lnTo>
                    <a:pt x="490" y="462"/>
                  </a:lnTo>
                  <a:lnTo>
                    <a:pt x="462" y="490"/>
                  </a:lnTo>
                  <a:lnTo>
                    <a:pt x="431" y="513"/>
                  </a:lnTo>
                  <a:lnTo>
                    <a:pt x="398" y="532"/>
                  </a:lnTo>
                  <a:lnTo>
                    <a:pt x="361" y="546"/>
                  </a:lnTo>
                  <a:lnTo>
                    <a:pt x="320" y="555"/>
                  </a:lnTo>
                  <a:lnTo>
                    <a:pt x="279" y="559"/>
                  </a:lnTo>
                  <a:lnTo>
                    <a:pt x="238" y="555"/>
                  </a:lnTo>
                  <a:lnTo>
                    <a:pt x="199" y="546"/>
                  </a:lnTo>
                  <a:lnTo>
                    <a:pt x="162" y="532"/>
                  </a:lnTo>
                  <a:lnTo>
                    <a:pt x="127" y="513"/>
                  </a:lnTo>
                  <a:lnTo>
                    <a:pt x="96" y="490"/>
                  </a:lnTo>
                  <a:lnTo>
                    <a:pt x="68" y="462"/>
                  </a:lnTo>
                  <a:lnTo>
                    <a:pt x="45" y="431"/>
                  </a:lnTo>
                  <a:lnTo>
                    <a:pt x="26" y="397"/>
                  </a:lnTo>
                  <a:lnTo>
                    <a:pt x="11" y="360"/>
                  </a:lnTo>
                  <a:lnTo>
                    <a:pt x="3" y="320"/>
                  </a:lnTo>
                  <a:lnTo>
                    <a:pt x="0" y="279"/>
                  </a:lnTo>
                  <a:lnTo>
                    <a:pt x="3" y="238"/>
                  </a:lnTo>
                  <a:lnTo>
                    <a:pt x="11" y="198"/>
                  </a:lnTo>
                  <a:lnTo>
                    <a:pt x="26" y="161"/>
                  </a:lnTo>
                  <a:lnTo>
                    <a:pt x="45" y="127"/>
                  </a:lnTo>
                  <a:lnTo>
                    <a:pt x="68" y="95"/>
                  </a:lnTo>
                  <a:lnTo>
                    <a:pt x="96" y="67"/>
                  </a:lnTo>
                  <a:lnTo>
                    <a:pt x="127" y="44"/>
                  </a:lnTo>
                  <a:lnTo>
                    <a:pt x="162" y="25"/>
                  </a:lnTo>
                  <a:lnTo>
                    <a:pt x="199" y="11"/>
                  </a:lnTo>
                  <a:lnTo>
                    <a:pt x="238" y="2"/>
                  </a:lnTo>
                  <a:lnTo>
                    <a:pt x="27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112" name="Freeform 191">
              <a:extLst>
                <a:ext uri="{FF2B5EF4-FFF2-40B4-BE49-F238E27FC236}">
                  <a16:creationId xmlns:a16="http://schemas.microsoft.com/office/drawing/2014/main" xmlns="" id="{54D5F3A8-B050-4196-BA7E-3D6ADDE7B4A4}"/>
                </a:ext>
              </a:extLst>
            </p:cNvPr>
            <p:cNvSpPr>
              <a:spLocks noEditPoints="1"/>
            </p:cNvSpPr>
            <p:nvPr/>
          </p:nvSpPr>
          <p:spPr bwMode="auto">
            <a:xfrm>
              <a:off x="9526588" y="2401888"/>
              <a:ext cx="98425" cy="98425"/>
            </a:xfrm>
            <a:custGeom>
              <a:avLst/>
              <a:gdLst>
                <a:gd name="T0" fmla="*/ 252 w 559"/>
                <a:gd name="T1" fmla="*/ 142 h 559"/>
                <a:gd name="T2" fmla="*/ 205 w 559"/>
                <a:gd name="T3" fmla="*/ 162 h 559"/>
                <a:gd name="T4" fmla="*/ 170 w 559"/>
                <a:gd name="T5" fmla="*/ 197 h 559"/>
                <a:gd name="T6" fmla="*/ 149 w 559"/>
                <a:gd name="T7" fmla="*/ 244 h 559"/>
                <a:gd name="T8" fmla="*/ 149 w 559"/>
                <a:gd name="T9" fmla="*/ 297 h 559"/>
                <a:gd name="T10" fmla="*/ 170 w 559"/>
                <a:gd name="T11" fmla="*/ 345 h 559"/>
                <a:gd name="T12" fmla="*/ 205 w 559"/>
                <a:gd name="T13" fmla="*/ 381 h 559"/>
                <a:gd name="T14" fmla="*/ 252 w 559"/>
                <a:gd name="T15" fmla="*/ 400 h 559"/>
                <a:gd name="T16" fmla="*/ 306 w 559"/>
                <a:gd name="T17" fmla="*/ 400 h 559"/>
                <a:gd name="T18" fmla="*/ 354 w 559"/>
                <a:gd name="T19" fmla="*/ 381 h 559"/>
                <a:gd name="T20" fmla="*/ 390 w 559"/>
                <a:gd name="T21" fmla="*/ 345 h 559"/>
                <a:gd name="T22" fmla="*/ 409 w 559"/>
                <a:gd name="T23" fmla="*/ 298 h 559"/>
                <a:gd name="T24" fmla="*/ 412 w 559"/>
                <a:gd name="T25" fmla="*/ 244 h 559"/>
                <a:gd name="T26" fmla="*/ 393 w 559"/>
                <a:gd name="T27" fmla="*/ 197 h 559"/>
                <a:gd name="T28" fmla="*/ 356 w 559"/>
                <a:gd name="T29" fmla="*/ 162 h 559"/>
                <a:gd name="T30" fmla="*/ 306 w 559"/>
                <a:gd name="T31" fmla="*/ 142 h 559"/>
                <a:gd name="T32" fmla="*/ 280 w 559"/>
                <a:gd name="T33" fmla="*/ 0 h 559"/>
                <a:gd name="T34" fmla="*/ 360 w 559"/>
                <a:gd name="T35" fmla="*/ 11 h 559"/>
                <a:gd name="T36" fmla="*/ 432 w 559"/>
                <a:gd name="T37" fmla="*/ 44 h 559"/>
                <a:gd name="T38" fmla="*/ 490 w 559"/>
                <a:gd name="T39" fmla="*/ 95 h 559"/>
                <a:gd name="T40" fmla="*/ 533 w 559"/>
                <a:gd name="T41" fmla="*/ 161 h 559"/>
                <a:gd name="T42" fmla="*/ 556 w 559"/>
                <a:gd name="T43" fmla="*/ 238 h 559"/>
                <a:gd name="T44" fmla="*/ 556 w 559"/>
                <a:gd name="T45" fmla="*/ 320 h 559"/>
                <a:gd name="T46" fmla="*/ 533 w 559"/>
                <a:gd name="T47" fmla="*/ 397 h 559"/>
                <a:gd name="T48" fmla="*/ 490 w 559"/>
                <a:gd name="T49" fmla="*/ 462 h 559"/>
                <a:gd name="T50" fmla="*/ 432 w 559"/>
                <a:gd name="T51" fmla="*/ 513 h 559"/>
                <a:gd name="T52" fmla="*/ 360 w 559"/>
                <a:gd name="T53" fmla="*/ 546 h 559"/>
                <a:gd name="T54" fmla="*/ 280 w 559"/>
                <a:gd name="T55" fmla="*/ 559 h 559"/>
                <a:gd name="T56" fmla="*/ 198 w 559"/>
                <a:gd name="T57" fmla="*/ 546 h 559"/>
                <a:gd name="T58" fmla="*/ 127 w 559"/>
                <a:gd name="T59" fmla="*/ 513 h 559"/>
                <a:gd name="T60" fmla="*/ 68 w 559"/>
                <a:gd name="T61" fmla="*/ 462 h 559"/>
                <a:gd name="T62" fmla="*/ 26 w 559"/>
                <a:gd name="T63" fmla="*/ 397 h 559"/>
                <a:gd name="T64" fmla="*/ 3 w 559"/>
                <a:gd name="T65" fmla="*/ 320 h 559"/>
                <a:gd name="T66" fmla="*/ 3 w 559"/>
                <a:gd name="T67" fmla="*/ 238 h 559"/>
                <a:gd name="T68" fmla="*/ 26 w 559"/>
                <a:gd name="T69" fmla="*/ 161 h 559"/>
                <a:gd name="T70" fmla="*/ 68 w 559"/>
                <a:gd name="T71" fmla="*/ 95 h 559"/>
                <a:gd name="T72" fmla="*/ 127 w 559"/>
                <a:gd name="T73" fmla="*/ 44 h 559"/>
                <a:gd name="T74" fmla="*/ 198 w 559"/>
                <a:gd name="T75" fmla="*/ 11 h 559"/>
                <a:gd name="T76" fmla="*/ 280 w 559"/>
                <a:gd name="T77" fmla="*/ 0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9" h="559">
                  <a:moveTo>
                    <a:pt x="280" y="139"/>
                  </a:moveTo>
                  <a:lnTo>
                    <a:pt x="252" y="142"/>
                  </a:lnTo>
                  <a:lnTo>
                    <a:pt x="228" y="149"/>
                  </a:lnTo>
                  <a:lnTo>
                    <a:pt x="205" y="162"/>
                  </a:lnTo>
                  <a:lnTo>
                    <a:pt x="185" y="178"/>
                  </a:lnTo>
                  <a:lnTo>
                    <a:pt x="170" y="197"/>
                  </a:lnTo>
                  <a:lnTo>
                    <a:pt x="157" y="220"/>
                  </a:lnTo>
                  <a:lnTo>
                    <a:pt x="149" y="244"/>
                  </a:lnTo>
                  <a:lnTo>
                    <a:pt x="146" y="271"/>
                  </a:lnTo>
                  <a:lnTo>
                    <a:pt x="149" y="297"/>
                  </a:lnTo>
                  <a:lnTo>
                    <a:pt x="157" y="323"/>
                  </a:lnTo>
                  <a:lnTo>
                    <a:pt x="170" y="345"/>
                  </a:lnTo>
                  <a:lnTo>
                    <a:pt x="185" y="364"/>
                  </a:lnTo>
                  <a:lnTo>
                    <a:pt x="205" y="381"/>
                  </a:lnTo>
                  <a:lnTo>
                    <a:pt x="228" y="392"/>
                  </a:lnTo>
                  <a:lnTo>
                    <a:pt x="252" y="400"/>
                  </a:lnTo>
                  <a:lnTo>
                    <a:pt x="280" y="403"/>
                  </a:lnTo>
                  <a:lnTo>
                    <a:pt x="306" y="400"/>
                  </a:lnTo>
                  <a:lnTo>
                    <a:pt x="331" y="392"/>
                  </a:lnTo>
                  <a:lnTo>
                    <a:pt x="354" y="381"/>
                  </a:lnTo>
                  <a:lnTo>
                    <a:pt x="373" y="365"/>
                  </a:lnTo>
                  <a:lnTo>
                    <a:pt x="390" y="345"/>
                  </a:lnTo>
                  <a:lnTo>
                    <a:pt x="401" y="323"/>
                  </a:lnTo>
                  <a:lnTo>
                    <a:pt x="409" y="298"/>
                  </a:lnTo>
                  <a:lnTo>
                    <a:pt x="412" y="271"/>
                  </a:lnTo>
                  <a:lnTo>
                    <a:pt x="412" y="244"/>
                  </a:lnTo>
                  <a:lnTo>
                    <a:pt x="404" y="220"/>
                  </a:lnTo>
                  <a:lnTo>
                    <a:pt x="393" y="197"/>
                  </a:lnTo>
                  <a:lnTo>
                    <a:pt x="376" y="178"/>
                  </a:lnTo>
                  <a:lnTo>
                    <a:pt x="356" y="162"/>
                  </a:lnTo>
                  <a:lnTo>
                    <a:pt x="333" y="149"/>
                  </a:lnTo>
                  <a:lnTo>
                    <a:pt x="306" y="142"/>
                  </a:lnTo>
                  <a:lnTo>
                    <a:pt x="280" y="139"/>
                  </a:lnTo>
                  <a:close/>
                  <a:moveTo>
                    <a:pt x="280" y="0"/>
                  </a:moveTo>
                  <a:lnTo>
                    <a:pt x="321" y="2"/>
                  </a:lnTo>
                  <a:lnTo>
                    <a:pt x="360" y="11"/>
                  </a:lnTo>
                  <a:lnTo>
                    <a:pt x="397" y="25"/>
                  </a:lnTo>
                  <a:lnTo>
                    <a:pt x="432" y="44"/>
                  </a:lnTo>
                  <a:lnTo>
                    <a:pt x="463" y="67"/>
                  </a:lnTo>
                  <a:lnTo>
                    <a:pt x="490" y="95"/>
                  </a:lnTo>
                  <a:lnTo>
                    <a:pt x="513" y="127"/>
                  </a:lnTo>
                  <a:lnTo>
                    <a:pt x="533" y="161"/>
                  </a:lnTo>
                  <a:lnTo>
                    <a:pt x="546" y="198"/>
                  </a:lnTo>
                  <a:lnTo>
                    <a:pt x="556" y="238"/>
                  </a:lnTo>
                  <a:lnTo>
                    <a:pt x="559" y="279"/>
                  </a:lnTo>
                  <a:lnTo>
                    <a:pt x="556" y="320"/>
                  </a:lnTo>
                  <a:lnTo>
                    <a:pt x="546" y="360"/>
                  </a:lnTo>
                  <a:lnTo>
                    <a:pt x="533" y="397"/>
                  </a:lnTo>
                  <a:lnTo>
                    <a:pt x="513" y="431"/>
                  </a:lnTo>
                  <a:lnTo>
                    <a:pt x="490" y="462"/>
                  </a:lnTo>
                  <a:lnTo>
                    <a:pt x="463" y="490"/>
                  </a:lnTo>
                  <a:lnTo>
                    <a:pt x="432" y="513"/>
                  </a:lnTo>
                  <a:lnTo>
                    <a:pt x="397" y="532"/>
                  </a:lnTo>
                  <a:lnTo>
                    <a:pt x="360" y="546"/>
                  </a:lnTo>
                  <a:lnTo>
                    <a:pt x="321" y="555"/>
                  </a:lnTo>
                  <a:lnTo>
                    <a:pt x="280" y="559"/>
                  </a:lnTo>
                  <a:lnTo>
                    <a:pt x="238" y="555"/>
                  </a:lnTo>
                  <a:lnTo>
                    <a:pt x="198" y="546"/>
                  </a:lnTo>
                  <a:lnTo>
                    <a:pt x="161" y="532"/>
                  </a:lnTo>
                  <a:lnTo>
                    <a:pt x="127" y="513"/>
                  </a:lnTo>
                  <a:lnTo>
                    <a:pt x="96" y="490"/>
                  </a:lnTo>
                  <a:lnTo>
                    <a:pt x="68" y="462"/>
                  </a:lnTo>
                  <a:lnTo>
                    <a:pt x="45" y="431"/>
                  </a:lnTo>
                  <a:lnTo>
                    <a:pt x="26" y="397"/>
                  </a:lnTo>
                  <a:lnTo>
                    <a:pt x="12" y="360"/>
                  </a:lnTo>
                  <a:lnTo>
                    <a:pt x="3" y="320"/>
                  </a:lnTo>
                  <a:lnTo>
                    <a:pt x="0" y="279"/>
                  </a:lnTo>
                  <a:lnTo>
                    <a:pt x="3" y="238"/>
                  </a:lnTo>
                  <a:lnTo>
                    <a:pt x="12" y="198"/>
                  </a:lnTo>
                  <a:lnTo>
                    <a:pt x="26" y="161"/>
                  </a:lnTo>
                  <a:lnTo>
                    <a:pt x="45" y="127"/>
                  </a:lnTo>
                  <a:lnTo>
                    <a:pt x="68" y="95"/>
                  </a:lnTo>
                  <a:lnTo>
                    <a:pt x="96" y="67"/>
                  </a:lnTo>
                  <a:lnTo>
                    <a:pt x="127" y="44"/>
                  </a:lnTo>
                  <a:lnTo>
                    <a:pt x="161" y="25"/>
                  </a:lnTo>
                  <a:lnTo>
                    <a:pt x="198" y="11"/>
                  </a:lnTo>
                  <a:lnTo>
                    <a:pt x="238" y="2"/>
                  </a:lnTo>
                  <a:lnTo>
                    <a:pt x="28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113" name="Freeform 192">
              <a:extLst>
                <a:ext uri="{FF2B5EF4-FFF2-40B4-BE49-F238E27FC236}">
                  <a16:creationId xmlns:a16="http://schemas.microsoft.com/office/drawing/2014/main" xmlns="" id="{84052D03-C587-4BF2-B807-18F768D88C34}"/>
                </a:ext>
              </a:extLst>
            </p:cNvPr>
            <p:cNvSpPr>
              <a:spLocks noEditPoints="1"/>
            </p:cNvSpPr>
            <p:nvPr/>
          </p:nvSpPr>
          <p:spPr bwMode="auto">
            <a:xfrm>
              <a:off x="9366251" y="1973263"/>
              <a:ext cx="142875" cy="142875"/>
            </a:xfrm>
            <a:custGeom>
              <a:avLst/>
              <a:gdLst>
                <a:gd name="T0" fmla="*/ 362 w 809"/>
                <a:gd name="T1" fmla="*/ 151 h 809"/>
                <a:gd name="T2" fmla="*/ 287 w 809"/>
                <a:gd name="T3" fmla="*/ 177 h 809"/>
                <a:gd name="T4" fmla="*/ 223 w 809"/>
                <a:gd name="T5" fmla="*/ 224 h 809"/>
                <a:gd name="T6" fmla="*/ 176 w 809"/>
                <a:gd name="T7" fmla="*/ 288 h 809"/>
                <a:gd name="T8" fmla="*/ 150 w 809"/>
                <a:gd name="T9" fmla="*/ 363 h 809"/>
                <a:gd name="T10" fmla="*/ 150 w 809"/>
                <a:gd name="T11" fmla="*/ 446 h 809"/>
                <a:gd name="T12" fmla="*/ 176 w 809"/>
                <a:gd name="T13" fmla="*/ 522 h 809"/>
                <a:gd name="T14" fmla="*/ 223 w 809"/>
                <a:gd name="T15" fmla="*/ 586 h 809"/>
                <a:gd name="T16" fmla="*/ 287 w 809"/>
                <a:gd name="T17" fmla="*/ 633 h 809"/>
                <a:gd name="T18" fmla="*/ 362 w 809"/>
                <a:gd name="T19" fmla="*/ 659 h 809"/>
                <a:gd name="T20" fmla="*/ 445 w 809"/>
                <a:gd name="T21" fmla="*/ 659 h 809"/>
                <a:gd name="T22" fmla="*/ 521 w 809"/>
                <a:gd name="T23" fmla="*/ 633 h 809"/>
                <a:gd name="T24" fmla="*/ 585 w 809"/>
                <a:gd name="T25" fmla="*/ 586 h 809"/>
                <a:gd name="T26" fmla="*/ 632 w 809"/>
                <a:gd name="T27" fmla="*/ 522 h 809"/>
                <a:gd name="T28" fmla="*/ 658 w 809"/>
                <a:gd name="T29" fmla="*/ 446 h 809"/>
                <a:gd name="T30" fmla="*/ 659 w 809"/>
                <a:gd name="T31" fmla="*/ 368 h 809"/>
                <a:gd name="T32" fmla="*/ 639 w 809"/>
                <a:gd name="T33" fmla="*/ 298 h 809"/>
                <a:gd name="T34" fmla="*/ 601 w 809"/>
                <a:gd name="T35" fmla="*/ 237 h 809"/>
                <a:gd name="T36" fmla="*/ 547 w 809"/>
                <a:gd name="T37" fmla="*/ 190 h 809"/>
                <a:gd name="T38" fmla="*/ 480 w 809"/>
                <a:gd name="T39" fmla="*/ 159 h 809"/>
                <a:gd name="T40" fmla="*/ 404 w 809"/>
                <a:gd name="T41" fmla="*/ 147 h 809"/>
                <a:gd name="T42" fmla="*/ 455 w 809"/>
                <a:gd name="T43" fmla="*/ 3 h 809"/>
                <a:gd name="T44" fmla="*/ 549 w 809"/>
                <a:gd name="T45" fmla="*/ 28 h 809"/>
                <a:gd name="T46" fmla="*/ 634 w 809"/>
                <a:gd name="T47" fmla="*/ 73 h 809"/>
                <a:gd name="T48" fmla="*/ 705 w 809"/>
                <a:gd name="T49" fmla="*/ 138 h 809"/>
                <a:gd name="T50" fmla="*/ 760 w 809"/>
                <a:gd name="T51" fmla="*/ 216 h 809"/>
                <a:gd name="T52" fmla="*/ 796 w 809"/>
                <a:gd name="T53" fmla="*/ 306 h 809"/>
                <a:gd name="T54" fmla="*/ 809 w 809"/>
                <a:gd name="T55" fmla="*/ 405 h 809"/>
                <a:gd name="T56" fmla="*/ 796 w 809"/>
                <a:gd name="T57" fmla="*/ 503 h 809"/>
                <a:gd name="T58" fmla="*/ 762 w 809"/>
                <a:gd name="T59" fmla="*/ 594 h 809"/>
                <a:gd name="T60" fmla="*/ 709 w 809"/>
                <a:gd name="T61" fmla="*/ 672 h 809"/>
                <a:gd name="T62" fmla="*/ 638 w 809"/>
                <a:gd name="T63" fmla="*/ 736 h 809"/>
                <a:gd name="T64" fmla="*/ 552 w 809"/>
                <a:gd name="T65" fmla="*/ 781 h 809"/>
                <a:gd name="T66" fmla="*/ 456 w 809"/>
                <a:gd name="T67" fmla="*/ 806 h 809"/>
                <a:gd name="T68" fmla="*/ 353 w 809"/>
                <a:gd name="T69" fmla="*/ 806 h 809"/>
                <a:gd name="T70" fmla="*/ 256 w 809"/>
                <a:gd name="T71" fmla="*/ 781 h 809"/>
                <a:gd name="T72" fmla="*/ 171 w 809"/>
                <a:gd name="T73" fmla="*/ 736 h 809"/>
                <a:gd name="T74" fmla="*/ 100 w 809"/>
                <a:gd name="T75" fmla="*/ 672 h 809"/>
                <a:gd name="T76" fmla="*/ 46 w 809"/>
                <a:gd name="T77" fmla="*/ 594 h 809"/>
                <a:gd name="T78" fmla="*/ 11 w 809"/>
                <a:gd name="T79" fmla="*/ 503 h 809"/>
                <a:gd name="T80" fmla="*/ 0 w 809"/>
                <a:gd name="T81" fmla="*/ 405 h 809"/>
                <a:gd name="T82" fmla="*/ 12 w 809"/>
                <a:gd name="T83" fmla="*/ 306 h 809"/>
                <a:gd name="T84" fmla="*/ 47 w 809"/>
                <a:gd name="T85" fmla="*/ 216 h 809"/>
                <a:gd name="T86" fmla="*/ 102 w 809"/>
                <a:gd name="T87" fmla="*/ 138 h 809"/>
                <a:gd name="T88" fmla="*/ 174 w 809"/>
                <a:gd name="T89" fmla="*/ 73 h 809"/>
                <a:gd name="T90" fmla="*/ 259 w 809"/>
                <a:gd name="T91" fmla="*/ 28 h 809"/>
                <a:gd name="T92" fmla="*/ 354 w 809"/>
                <a:gd name="T93" fmla="*/ 3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09" h="809">
                  <a:moveTo>
                    <a:pt x="404" y="147"/>
                  </a:moveTo>
                  <a:lnTo>
                    <a:pt x="362" y="151"/>
                  </a:lnTo>
                  <a:lnTo>
                    <a:pt x="323" y="161"/>
                  </a:lnTo>
                  <a:lnTo>
                    <a:pt x="287" y="177"/>
                  </a:lnTo>
                  <a:lnTo>
                    <a:pt x="253" y="198"/>
                  </a:lnTo>
                  <a:lnTo>
                    <a:pt x="223" y="224"/>
                  </a:lnTo>
                  <a:lnTo>
                    <a:pt x="197" y="254"/>
                  </a:lnTo>
                  <a:lnTo>
                    <a:pt x="176" y="288"/>
                  </a:lnTo>
                  <a:lnTo>
                    <a:pt x="160" y="324"/>
                  </a:lnTo>
                  <a:lnTo>
                    <a:pt x="150" y="363"/>
                  </a:lnTo>
                  <a:lnTo>
                    <a:pt x="147" y="405"/>
                  </a:lnTo>
                  <a:lnTo>
                    <a:pt x="150" y="446"/>
                  </a:lnTo>
                  <a:lnTo>
                    <a:pt x="160" y="485"/>
                  </a:lnTo>
                  <a:lnTo>
                    <a:pt x="176" y="522"/>
                  </a:lnTo>
                  <a:lnTo>
                    <a:pt x="197" y="556"/>
                  </a:lnTo>
                  <a:lnTo>
                    <a:pt x="223" y="586"/>
                  </a:lnTo>
                  <a:lnTo>
                    <a:pt x="253" y="612"/>
                  </a:lnTo>
                  <a:lnTo>
                    <a:pt x="287" y="633"/>
                  </a:lnTo>
                  <a:lnTo>
                    <a:pt x="323" y="649"/>
                  </a:lnTo>
                  <a:lnTo>
                    <a:pt x="362" y="659"/>
                  </a:lnTo>
                  <a:lnTo>
                    <a:pt x="404" y="663"/>
                  </a:lnTo>
                  <a:lnTo>
                    <a:pt x="445" y="659"/>
                  </a:lnTo>
                  <a:lnTo>
                    <a:pt x="484" y="649"/>
                  </a:lnTo>
                  <a:lnTo>
                    <a:pt x="521" y="633"/>
                  </a:lnTo>
                  <a:lnTo>
                    <a:pt x="555" y="612"/>
                  </a:lnTo>
                  <a:lnTo>
                    <a:pt x="585" y="586"/>
                  </a:lnTo>
                  <a:lnTo>
                    <a:pt x="611" y="556"/>
                  </a:lnTo>
                  <a:lnTo>
                    <a:pt x="632" y="522"/>
                  </a:lnTo>
                  <a:lnTo>
                    <a:pt x="648" y="485"/>
                  </a:lnTo>
                  <a:lnTo>
                    <a:pt x="658" y="446"/>
                  </a:lnTo>
                  <a:lnTo>
                    <a:pt x="662" y="405"/>
                  </a:lnTo>
                  <a:lnTo>
                    <a:pt x="659" y="368"/>
                  </a:lnTo>
                  <a:lnTo>
                    <a:pt x="651" y="332"/>
                  </a:lnTo>
                  <a:lnTo>
                    <a:pt x="639" y="298"/>
                  </a:lnTo>
                  <a:lnTo>
                    <a:pt x="622" y="266"/>
                  </a:lnTo>
                  <a:lnTo>
                    <a:pt x="601" y="237"/>
                  </a:lnTo>
                  <a:lnTo>
                    <a:pt x="575" y="212"/>
                  </a:lnTo>
                  <a:lnTo>
                    <a:pt x="547" y="190"/>
                  </a:lnTo>
                  <a:lnTo>
                    <a:pt x="515" y="172"/>
                  </a:lnTo>
                  <a:lnTo>
                    <a:pt x="480" y="159"/>
                  </a:lnTo>
                  <a:lnTo>
                    <a:pt x="443" y="151"/>
                  </a:lnTo>
                  <a:lnTo>
                    <a:pt x="404" y="147"/>
                  </a:lnTo>
                  <a:close/>
                  <a:moveTo>
                    <a:pt x="404" y="0"/>
                  </a:moveTo>
                  <a:lnTo>
                    <a:pt x="455" y="3"/>
                  </a:lnTo>
                  <a:lnTo>
                    <a:pt x="503" y="13"/>
                  </a:lnTo>
                  <a:lnTo>
                    <a:pt x="549" y="28"/>
                  </a:lnTo>
                  <a:lnTo>
                    <a:pt x="593" y="49"/>
                  </a:lnTo>
                  <a:lnTo>
                    <a:pt x="634" y="73"/>
                  </a:lnTo>
                  <a:lnTo>
                    <a:pt x="671" y="104"/>
                  </a:lnTo>
                  <a:lnTo>
                    <a:pt x="705" y="138"/>
                  </a:lnTo>
                  <a:lnTo>
                    <a:pt x="736" y="175"/>
                  </a:lnTo>
                  <a:lnTo>
                    <a:pt x="760" y="216"/>
                  </a:lnTo>
                  <a:lnTo>
                    <a:pt x="782" y="260"/>
                  </a:lnTo>
                  <a:lnTo>
                    <a:pt x="796" y="306"/>
                  </a:lnTo>
                  <a:lnTo>
                    <a:pt x="806" y="355"/>
                  </a:lnTo>
                  <a:lnTo>
                    <a:pt x="809" y="405"/>
                  </a:lnTo>
                  <a:lnTo>
                    <a:pt x="806" y="455"/>
                  </a:lnTo>
                  <a:lnTo>
                    <a:pt x="796" y="503"/>
                  </a:lnTo>
                  <a:lnTo>
                    <a:pt x="783" y="550"/>
                  </a:lnTo>
                  <a:lnTo>
                    <a:pt x="762" y="594"/>
                  </a:lnTo>
                  <a:lnTo>
                    <a:pt x="738" y="634"/>
                  </a:lnTo>
                  <a:lnTo>
                    <a:pt x="709" y="672"/>
                  </a:lnTo>
                  <a:lnTo>
                    <a:pt x="675" y="706"/>
                  </a:lnTo>
                  <a:lnTo>
                    <a:pt x="638" y="736"/>
                  </a:lnTo>
                  <a:lnTo>
                    <a:pt x="596" y="761"/>
                  </a:lnTo>
                  <a:lnTo>
                    <a:pt x="552" y="781"/>
                  </a:lnTo>
                  <a:lnTo>
                    <a:pt x="505" y="796"/>
                  </a:lnTo>
                  <a:lnTo>
                    <a:pt x="456" y="806"/>
                  </a:lnTo>
                  <a:lnTo>
                    <a:pt x="404" y="809"/>
                  </a:lnTo>
                  <a:lnTo>
                    <a:pt x="353" y="806"/>
                  </a:lnTo>
                  <a:lnTo>
                    <a:pt x="303" y="796"/>
                  </a:lnTo>
                  <a:lnTo>
                    <a:pt x="256" y="781"/>
                  </a:lnTo>
                  <a:lnTo>
                    <a:pt x="212" y="761"/>
                  </a:lnTo>
                  <a:lnTo>
                    <a:pt x="171" y="736"/>
                  </a:lnTo>
                  <a:lnTo>
                    <a:pt x="134" y="706"/>
                  </a:lnTo>
                  <a:lnTo>
                    <a:pt x="100" y="672"/>
                  </a:lnTo>
                  <a:lnTo>
                    <a:pt x="70" y="634"/>
                  </a:lnTo>
                  <a:lnTo>
                    <a:pt x="46" y="594"/>
                  </a:lnTo>
                  <a:lnTo>
                    <a:pt x="26" y="550"/>
                  </a:lnTo>
                  <a:lnTo>
                    <a:pt x="11" y="503"/>
                  </a:lnTo>
                  <a:lnTo>
                    <a:pt x="3" y="455"/>
                  </a:lnTo>
                  <a:lnTo>
                    <a:pt x="0" y="405"/>
                  </a:lnTo>
                  <a:lnTo>
                    <a:pt x="3" y="355"/>
                  </a:lnTo>
                  <a:lnTo>
                    <a:pt x="12" y="306"/>
                  </a:lnTo>
                  <a:lnTo>
                    <a:pt x="27" y="260"/>
                  </a:lnTo>
                  <a:lnTo>
                    <a:pt x="47" y="216"/>
                  </a:lnTo>
                  <a:lnTo>
                    <a:pt x="73" y="175"/>
                  </a:lnTo>
                  <a:lnTo>
                    <a:pt x="102" y="138"/>
                  </a:lnTo>
                  <a:lnTo>
                    <a:pt x="136" y="104"/>
                  </a:lnTo>
                  <a:lnTo>
                    <a:pt x="174" y="73"/>
                  </a:lnTo>
                  <a:lnTo>
                    <a:pt x="215" y="49"/>
                  </a:lnTo>
                  <a:lnTo>
                    <a:pt x="259" y="28"/>
                  </a:lnTo>
                  <a:lnTo>
                    <a:pt x="305" y="13"/>
                  </a:lnTo>
                  <a:lnTo>
                    <a:pt x="354" y="3"/>
                  </a:lnTo>
                  <a:lnTo>
                    <a:pt x="4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grpSp>
    </p:spTree>
    <p:extLst>
      <p:ext uri="{BB962C8B-B14F-4D97-AF65-F5344CB8AC3E}">
        <p14:creationId xmlns:p14="http://schemas.microsoft.com/office/powerpoint/2010/main" xmlns="" val="94040185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p:cTn id="7" dur="500" fill="hold"/>
                                        <p:tgtEl>
                                          <p:spTgt spid="73"/>
                                        </p:tgtEl>
                                        <p:attrNameLst>
                                          <p:attrName>ppt_w</p:attrName>
                                        </p:attrNameLst>
                                      </p:cBhvr>
                                      <p:tavLst>
                                        <p:tav tm="0">
                                          <p:val>
                                            <p:fltVal val="0"/>
                                          </p:val>
                                        </p:tav>
                                        <p:tav tm="100000">
                                          <p:val>
                                            <p:strVal val="#ppt_w"/>
                                          </p:val>
                                        </p:tav>
                                      </p:tavLst>
                                    </p:anim>
                                    <p:anim calcmode="lin" valueType="num">
                                      <p:cBhvr>
                                        <p:cTn id="8" dur="500" fill="hold"/>
                                        <p:tgtEl>
                                          <p:spTgt spid="73"/>
                                        </p:tgtEl>
                                        <p:attrNameLst>
                                          <p:attrName>ppt_h</p:attrName>
                                        </p:attrNameLst>
                                      </p:cBhvr>
                                      <p:tavLst>
                                        <p:tav tm="0">
                                          <p:val>
                                            <p:fltVal val="0"/>
                                          </p:val>
                                        </p:tav>
                                        <p:tav tm="100000">
                                          <p:val>
                                            <p:strVal val="#ppt_h"/>
                                          </p:val>
                                        </p:tav>
                                      </p:tavLst>
                                    </p:anim>
                                    <p:animEffect transition="in" filter="fade">
                                      <p:cBhvr>
                                        <p:cTn id="9" dur="500"/>
                                        <p:tgtEl>
                                          <p:spTgt spid="73"/>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wipe(left)">
                                      <p:cBhvr>
                                        <p:cTn id="13" dur="500"/>
                                        <p:tgtEl>
                                          <p:spTgt spid="74"/>
                                        </p:tgtEl>
                                      </p:cBhvr>
                                    </p:animEffect>
                                  </p:childTnLst>
                                </p:cTn>
                              </p:par>
                            </p:childTnLst>
                          </p:cTn>
                        </p:par>
                        <p:par>
                          <p:cTn id="14" fill="hold">
                            <p:stCondLst>
                              <p:cond delay="1000"/>
                            </p:stCondLst>
                            <p:childTnLst>
                              <p:par>
                                <p:cTn id="15" presetID="16" presetClass="entr" presetSubtype="37" fill="hold" grpId="0" nodeType="afterEffect">
                                  <p:stCondLst>
                                    <p:cond delay="0"/>
                                  </p:stCondLst>
                                  <p:childTnLst>
                                    <p:set>
                                      <p:cBhvr>
                                        <p:cTn id="16" dur="1" fill="hold">
                                          <p:stCondLst>
                                            <p:cond delay="0"/>
                                          </p:stCondLst>
                                        </p:cTn>
                                        <p:tgtEl>
                                          <p:spTgt spid="97"/>
                                        </p:tgtEl>
                                        <p:attrNameLst>
                                          <p:attrName>style.visibility</p:attrName>
                                        </p:attrNameLst>
                                      </p:cBhvr>
                                      <p:to>
                                        <p:strVal val="visible"/>
                                      </p:to>
                                    </p:set>
                                    <p:animEffect transition="in" filter="barn(outVertical)">
                                      <p:cBhvr>
                                        <p:cTn id="17" dur="500"/>
                                        <p:tgtEl>
                                          <p:spTgt spid="97"/>
                                        </p:tgtEl>
                                      </p:cBhvr>
                                    </p:animEffect>
                                  </p:childTnLst>
                                </p:cTn>
                              </p:par>
                            </p:childTnLst>
                          </p:cTn>
                        </p:par>
                        <p:par>
                          <p:cTn id="18" fill="hold">
                            <p:stCondLst>
                              <p:cond delay="1500"/>
                            </p:stCondLst>
                            <p:childTnLst>
                              <p:par>
                                <p:cTn id="19" presetID="22" presetClass="entr" presetSubtype="4" fill="hold" grpId="0" nodeType="afterEffect">
                                  <p:stCondLst>
                                    <p:cond delay="0"/>
                                  </p:stCondLst>
                                  <p:childTnLst>
                                    <p:set>
                                      <p:cBhvr>
                                        <p:cTn id="20" dur="1" fill="hold">
                                          <p:stCondLst>
                                            <p:cond delay="0"/>
                                          </p:stCondLst>
                                        </p:cTn>
                                        <p:tgtEl>
                                          <p:spTgt spid="75"/>
                                        </p:tgtEl>
                                        <p:attrNameLst>
                                          <p:attrName>style.visibility</p:attrName>
                                        </p:attrNameLst>
                                      </p:cBhvr>
                                      <p:to>
                                        <p:strVal val="visible"/>
                                      </p:to>
                                    </p:set>
                                    <p:animEffect transition="in" filter="wipe(down)">
                                      <p:cBhvr>
                                        <p:cTn id="21" dur="500"/>
                                        <p:tgtEl>
                                          <p:spTgt spid="75"/>
                                        </p:tgtEl>
                                      </p:cBhvr>
                                    </p:animEffect>
                                  </p:childTnLst>
                                </p:cTn>
                              </p:par>
                            </p:childTnLst>
                          </p:cTn>
                        </p:par>
                        <p:par>
                          <p:cTn id="22" fill="hold">
                            <p:stCondLst>
                              <p:cond delay="2000"/>
                            </p:stCondLst>
                            <p:childTnLst>
                              <p:par>
                                <p:cTn id="23" presetID="53" presetClass="entr" presetSubtype="16" fill="hold" grpId="0" nodeType="afterEffect">
                                  <p:stCondLst>
                                    <p:cond delay="0"/>
                                  </p:stCondLst>
                                  <p:childTnLst>
                                    <p:set>
                                      <p:cBhvr>
                                        <p:cTn id="24" dur="1" fill="hold">
                                          <p:stCondLst>
                                            <p:cond delay="0"/>
                                          </p:stCondLst>
                                        </p:cTn>
                                        <p:tgtEl>
                                          <p:spTgt spid="92"/>
                                        </p:tgtEl>
                                        <p:attrNameLst>
                                          <p:attrName>style.visibility</p:attrName>
                                        </p:attrNameLst>
                                      </p:cBhvr>
                                      <p:to>
                                        <p:strVal val="visible"/>
                                      </p:to>
                                    </p:set>
                                    <p:anim calcmode="lin" valueType="num">
                                      <p:cBhvr>
                                        <p:cTn id="25" dur="500" fill="hold"/>
                                        <p:tgtEl>
                                          <p:spTgt spid="92"/>
                                        </p:tgtEl>
                                        <p:attrNameLst>
                                          <p:attrName>ppt_w</p:attrName>
                                        </p:attrNameLst>
                                      </p:cBhvr>
                                      <p:tavLst>
                                        <p:tav tm="0">
                                          <p:val>
                                            <p:fltVal val="0"/>
                                          </p:val>
                                        </p:tav>
                                        <p:tav tm="100000">
                                          <p:val>
                                            <p:strVal val="#ppt_w"/>
                                          </p:val>
                                        </p:tav>
                                      </p:tavLst>
                                    </p:anim>
                                    <p:anim calcmode="lin" valueType="num">
                                      <p:cBhvr>
                                        <p:cTn id="26" dur="500" fill="hold"/>
                                        <p:tgtEl>
                                          <p:spTgt spid="92"/>
                                        </p:tgtEl>
                                        <p:attrNameLst>
                                          <p:attrName>ppt_h</p:attrName>
                                        </p:attrNameLst>
                                      </p:cBhvr>
                                      <p:tavLst>
                                        <p:tav tm="0">
                                          <p:val>
                                            <p:fltVal val="0"/>
                                          </p:val>
                                        </p:tav>
                                        <p:tav tm="100000">
                                          <p:val>
                                            <p:strVal val="#ppt_h"/>
                                          </p:val>
                                        </p:tav>
                                      </p:tavLst>
                                    </p:anim>
                                    <p:animEffect transition="in" filter="fade">
                                      <p:cBhvr>
                                        <p:cTn id="27" dur="500"/>
                                        <p:tgtEl>
                                          <p:spTgt spid="92"/>
                                        </p:tgtEl>
                                      </p:cBhvr>
                                    </p:animEffect>
                                  </p:childTnLst>
                                </p:cTn>
                              </p:par>
                            </p:childTnLst>
                          </p:cTn>
                        </p:par>
                        <p:par>
                          <p:cTn id="28" fill="hold">
                            <p:stCondLst>
                              <p:cond delay="2500"/>
                            </p:stCondLst>
                            <p:childTnLst>
                              <p:par>
                                <p:cTn id="29" presetID="53" presetClass="entr" presetSubtype="16" fill="hold" nodeType="afterEffect">
                                  <p:stCondLst>
                                    <p:cond delay="0"/>
                                  </p:stCondLst>
                                  <p:childTnLst>
                                    <p:set>
                                      <p:cBhvr>
                                        <p:cTn id="30" dur="1" fill="hold">
                                          <p:stCondLst>
                                            <p:cond delay="0"/>
                                          </p:stCondLst>
                                        </p:cTn>
                                        <p:tgtEl>
                                          <p:spTgt spid="101"/>
                                        </p:tgtEl>
                                        <p:attrNameLst>
                                          <p:attrName>style.visibility</p:attrName>
                                        </p:attrNameLst>
                                      </p:cBhvr>
                                      <p:to>
                                        <p:strVal val="visible"/>
                                      </p:to>
                                    </p:set>
                                    <p:anim calcmode="lin" valueType="num">
                                      <p:cBhvr>
                                        <p:cTn id="31" dur="500" fill="hold"/>
                                        <p:tgtEl>
                                          <p:spTgt spid="101"/>
                                        </p:tgtEl>
                                        <p:attrNameLst>
                                          <p:attrName>ppt_w</p:attrName>
                                        </p:attrNameLst>
                                      </p:cBhvr>
                                      <p:tavLst>
                                        <p:tav tm="0">
                                          <p:val>
                                            <p:fltVal val="0"/>
                                          </p:val>
                                        </p:tav>
                                        <p:tav tm="100000">
                                          <p:val>
                                            <p:strVal val="#ppt_w"/>
                                          </p:val>
                                        </p:tav>
                                      </p:tavLst>
                                    </p:anim>
                                    <p:anim calcmode="lin" valueType="num">
                                      <p:cBhvr>
                                        <p:cTn id="32" dur="500" fill="hold"/>
                                        <p:tgtEl>
                                          <p:spTgt spid="101"/>
                                        </p:tgtEl>
                                        <p:attrNameLst>
                                          <p:attrName>ppt_h</p:attrName>
                                        </p:attrNameLst>
                                      </p:cBhvr>
                                      <p:tavLst>
                                        <p:tav tm="0">
                                          <p:val>
                                            <p:fltVal val="0"/>
                                          </p:val>
                                        </p:tav>
                                        <p:tav tm="100000">
                                          <p:val>
                                            <p:strVal val="#ppt_h"/>
                                          </p:val>
                                        </p:tav>
                                      </p:tavLst>
                                    </p:anim>
                                    <p:animEffect transition="in" filter="fade">
                                      <p:cBhvr>
                                        <p:cTn id="33" dur="500"/>
                                        <p:tgtEl>
                                          <p:spTgt spid="101"/>
                                        </p:tgtEl>
                                      </p:cBhvr>
                                    </p:animEffect>
                                  </p:childTnLst>
                                </p:cTn>
                              </p:par>
                            </p:childTnLst>
                          </p:cTn>
                        </p:par>
                        <p:par>
                          <p:cTn id="34" fill="hold">
                            <p:stCondLst>
                              <p:cond delay="3000"/>
                            </p:stCondLst>
                            <p:childTnLst>
                              <p:par>
                                <p:cTn id="35" presetID="22" presetClass="entr" presetSubtype="8" fill="hold" grpId="0" nodeType="afterEffect">
                                  <p:stCondLst>
                                    <p:cond delay="0"/>
                                  </p:stCondLst>
                                  <p:childTnLst>
                                    <p:set>
                                      <p:cBhvr>
                                        <p:cTn id="36" dur="1" fill="hold">
                                          <p:stCondLst>
                                            <p:cond delay="0"/>
                                          </p:stCondLst>
                                        </p:cTn>
                                        <p:tgtEl>
                                          <p:spTgt spid="94"/>
                                        </p:tgtEl>
                                        <p:attrNameLst>
                                          <p:attrName>style.visibility</p:attrName>
                                        </p:attrNameLst>
                                      </p:cBhvr>
                                      <p:to>
                                        <p:strVal val="visible"/>
                                      </p:to>
                                    </p:set>
                                    <p:animEffect transition="in" filter="wipe(left)">
                                      <p:cBhvr>
                                        <p:cTn id="37" dur="500"/>
                                        <p:tgtEl>
                                          <p:spTgt spid="94"/>
                                        </p:tgtEl>
                                      </p:cBhvr>
                                    </p:animEffect>
                                  </p:childTnLst>
                                </p:cTn>
                              </p:par>
                            </p:childTnLst>
                          </p:cTn>
                        </p:par>
                        <p:par>
                          <p:cTn id="38" fill="hold">
                            <p:stCondLst>
                              <p:cond delay="3500"/>
                            </p:stCondLst>
                            <p:childTnLst>
                              <p:par>
                                <p:cTn id="39" presetID="22" presetClass="entr" presetSubtype="8" fill="hold" grpId="0" nodeType="afterEffect">
                                  <p:stCondLst>
                                    <p:cond delay="0"/>
                                  </p:stCondLst>
                                  <p:childTnLst>
                                    <p:set>
                                      <p:cBhvr>
                                        <p:cTn id="40" dur="1" fill="hold">
                                          <p:stCondLst>
                                            <p:cond delay="0"/>
                                          </p:stCondLst>
                                        </p:cTn>
                                        <p:tgtEl>
                                          <p:spTgt spid="76"/>
                                        </p:tgtEl>
                                        <p:attrNameLst>
                                          <p:attrName>style.visibility</p:attrName>
                                        </p:attrNameLst>
                                      </p:cBhvr>
                                      <p:to>
                                        <p:strVal val="visible"/>
                                      </p:to>
                                    </p:set>
                                    <p:animEffect transition="in" filter="wipe(left)">
                                      <p:cBhvr>
                                        <p:cTn id="41" dur="500"/>
                                        <p:tgtEl>
                                          <p:spTgt spid="76"/>
                                        </p:tgtEl>
                                      </p:cBhvr>
                                    </p:animEffect>
                                  </p:childTnLst>
                                </p:cTn>
                              </p:par>
                            </p:childTnLst>
                          </p:cTn>
                        </p:par>
                        <p:par>
                          <p:cTn id="42" fill="hold">
                            <p:stCondLst>
                              <p:cond delay="4000"/>
                            </p:stCondLst>
                            <p:childTnLst>
                              <p:par>
                                <p:cTn id="43" presetID="16" presetClass="entr" presetSubtype="37" fill="hold" grpId="0" nodeType="afterEffect">
                                  <p:stCondLst>
                                    <p:cond delay="0"/>
                                  </p:stCondLst>
                                  <p:childTnLst>
                                    <p:set>
                                      <p:cBhvr>
                                        <p:cTn id="44" dur="1" fill="hold">
                                          <p:stCondLst>
                                            <p:cond delay="0"/>
                                          </p:stCondLst>
                                        </p:cTn>
                                        <p:tgtEl>
                                          <p:spTgt spid="99"/>
                                        </p:tgtEl>
                                        <p:attrNameLst>
                                          <p:attrName>style.visibility</p:attrName>
                                        </p:attrNameLst>
                                      </p:cBhvr>
                                      <p:to>
                                        <p:strVal val="visible"/>
                                      </p:to>
                                    </p:set>
                                    <p:animEffect transition="in" filter="barn(outVertical)">
                                      <p:cBhvr>
                                        <p:cTn id="45" dur="500"/>
                                        <p:tgtEl>
                                          <p:spTgt spid="99"/>
                                        </p:tgtEl>
                                      </p:cBhvr>
                                    </p:animEffect>
                                  </p:childTnLst>
                                </p:cTn>
                              </p:par>
                            </p:childTnLst>
                          </p:cTn>
                        </p:par>
                        <p:par>
                          <p:cTn id="46" fill="hold">
                            <p:stCondLst>
                              <p:cond delay="4500"/>
                            </p:stCondLst>
                            <p:childTnLst>
                              <p:par>
                                <p:cTn id="47" presetID="22" presetClass="entr" presetSubtype="4" fill="hold" grpId="0" nodeType="afterEffect">
                                  <p:stCondLst>
                                    <p:cond delay="0"/>
                                  </p:stCondLst>
                                  <p:childTnLst>
                                    <p:set>
                                      <p:cBhvr>
                                        <p:cTn id="48" dur="1" fill="hold">
                                          <p:stCondLst>
                                            <p:cond delay="0"/>
                                          </p:stCondLst>
                                        </p:cTn>
                                        <p:tgtEl>
                                          <p:spTgt spid="77"/>
                                        </p:tgtEl>
                                        <p:attrNameLst>
                                          <p:attrName>style.visibility</p:attrName>
                                        </p:attrNameLst>
                                      </p:cBhvr>
                                      <p:to>
                                        <p:strVal val="visible"/>
                                      </p:to>
                                    </p:set>
                                    <p:animEffect transition="in" filter="wipe(down)">
                                      <p:cBhvr>
                                        <p:cTn id="49" dur="500"/>
                                        <p:tgtEl>
                                          <p:spTgt spid="77"/>
                                        </p:tgtEl>
                                      </p:cBhvr>
                                    </p:animEffect>
                                  </p:childTnLst>
                                </p:cTn>
                              </p:par>
                            </p:childTnLst>
                          </p:cTn>
                        </p:par>
                        <p:par>
                          <p:cTn id="50" fill="hold">
                            <p:stCondLst>
                              <p:cond delay="5000"/>
                            </p:stCondLst>
                            <p:childTnLst>
                              <p:par>
                                <p:cTn id="51" presetID="53" presetClass="entr" presetSubtype="16" fill="hold" grpId="0" nodeType="afterEffect">
                                  <p:stCondLst>
                                    <p:cond delay="0"/>
                                  </p:stCondLst>
                                  <p:childTnLst>
                                    <p:set>
                                      <p:cBhvr>
                                        <p:cTn id="52" dur="1" fill="hold">
                                          <p:stCondLst>
                                            <p:cond delay="0"/>
                                          </p:stCondLst>
                                        </p:cTn>
                                        <p:tgtEl>
                                          <p:spTgt spid="89"/>
                                        </p:tgtEl>
                                        <p:attrNameLst>
                                          <p:attrName>style.visibility</p:attrName>
                                        </p:attrNameLst>
                                      </p:cBhvr>
                                      <p:to>
                                        <p:strVal val="visible"/>
                                      </p:to>
                                    </p:set>
                                    <p:anim calcmode="lin" valueType="num">
                                      <p:cBhvr>
                                        <p:cTn id="53" dur="500" fill="hold"/>
                                        <p:tgtEl>
                                          <p:spTgt spid="89"/>
                                        </p:tgtEl>
                                        <p:attrNameLst>
                                          <p:attrName>ppt_w</p:attrName>
                                        </p:attrNameLst>
                                      </p:cBhvr>
                                      <p:tavLst>
                                        <p:tav tm="0">
                                          <p:val>
                                            <p:fltVal val="0"/>
                                          </p:val>
                                        </p:tav>
                                        <p:tav tm="100000">
                                          <p:val>
                                            <p:strVal val="#ppt_w"/>
                                          </p:val>
                                        </p:tav>
                                      </p:tavLst>
                                    </p:anim>
                                    <p:anim calcmode="lin" valueType="num">
                                      <p:cBhvr>
                                        <p:cTn id="54" dur="500" fill="hold"/>
                                        <p:tgtEl>
                                          <p:spTgt spid="89"/>
                                        </p:tgtEl>
                                        <p:attrNameLst>
                                          <p:attrName>ppt_h</p:attrName>
                                        </p:attrNameLst>
                                      </p:cBhvr>
                                      <p:tavLst>
                                        <p:tav tm="0">
                                          <p:val>
                                            <p:fltVal val="0"/>
                                          </p:val>
                                        </p:tav>
                                        <p:tav tm="100000">
                                          <p:val>
                                            <p:strVal val="#ppt_h"/>
                                          </p:val>
                                        </p:tav>
                                      </p:tavLst>
                                    </p:anim>
                                    <p:animEffect transition="in" filter="fade">
                                      <p:cBhvr>
                                        <p:cTn id="55" dur="500"/>
                                        <p:tgtEl>
                                          <p:spTgt spid="89"/>
                                        </p:tgtEl>
                                      </p:cBhvr>
                                    </p:animEffect>
                                  </p:childTnLst>
                                </p:cTn>
                              </p:par>
                            </p:childTnLst>
                          </p:cTn>
                        </p:par>
                        <p:par>
                          <p:cTn id="56" fill="hold">
                            <p:stCondLst>
                              <p:cond delay="5500"/>
                            </p:stCondLst>
                            <p:childTnLst>
                              <p:par>
                                <p:cTn id="57" presetID="53" presetClass="entr" presetSubtype="16" fill="hold" nodeType="afterEffect">
                                  <p:stCondLst>
                                    <p:cond delay="0"/>
                                  </p:stCondLst>
                                  <p:childTnLst>
                                    <p:set>
                                      <p:cBhvr>
                                        <p:cTn id="58" dur="1" fill="hold">
                                          <p:stCondLst>
                                            <p:cond delay="0"/>
                                          </p:stCondLst>
                                        </p:cTn>
                                        <p:tgtEl>
                                          <p:spTgt spid="105"/>
                                        </p:tgtEl>
                                        <p:attrNameLst>
                                          <p:attrName>style.visibility</p:attrName>
                                        </p:attrNameLst>
                                      </p:cBhvr>
                                      <p:to>
                                        <p:strVal val="visible"/>
                                      </p:to>
                                    </p:set>
                                    <p:anim calcmode="lin" valueType="num">
                                      <p:cBhvr>
                                        <p:cTn id="59" dur="500" fill="hold"/>
                                        <p:tgtEl>
                                          <p:spTgt spid="105"/>
                                        </p:tgtEl>
                                        <p:attrNameLst>
                                          <p:attrName>ppt_w</p:attrName>
                                        </p:attrNameLst>
                                      </p:cBhvr>
                                      <p:tavLst>
                                        <p:tav tm="0">
                                          <p:val>
                                            <p:fltVal val="0"/>
                                          </p:val>
                                        </p:tav>
                                        <p:tav tm="100000">
                                          <p:val>
                                            <p:strVal val="#ppt_w"/>
                                          </p:val>
                                        </p:tav>
                                      </p:tavLst>
                                    </p:anim>
                                    <p:anim calcmode="lin" valueType="num">
                                      <p:cBhvr>
                                        <p:cTn id="60" dur="500" fill="hold"/>
                                        <p:tgtEl>
                                          <p:spTgt spid="105"/>
                                        </p:tgtEl>
                                        <p:attrNameLst>
                                          <p:attrName>ppt_h</p:attrName>
                                        </p:attrNameLst>
                                      </p:cBhvr>
                                      <p:tavLst>
                                        <p:tav tm="0">
                                          <p:val>
                                            <p:fltVal val="0"/>
                                          </p:val>
                                        </p:tav>
                                        <p:tav tm="100000">
                                          <p:val>
                                            <p:strVal val="#ppt_h"/>
                                          </p:val>
                                        </p:tav>
                                      </p:tavLst>
                                    </p:anim>
                                    <p:animEffect transition="in" filter="fade">
                                      <p:cBhvr>
                                        <p:cTn id="61" dur="500"/>
                                        <p:tgtEl>
                                          <p:spTgt spid="105"/>
                                        </p:tgtEl>
                                      </p:cBhvr>
                                    </p:animEffect>
                                  </p:childTnLst>
                                </p:cTn>
                              </p:par>
                            </p:childTnLst>
                          </p:cTn>
                        </p:par>
                        <p:par>
                          <p:cTn id="62" fill="hold">
                            <p:stCondLst>
                              <p:cond delay="6000"/>
                            </p:stCondLst>
                            <p:childTnLst>
                              <p:par>
                                <p:cTn id="63" presetID="22" presetClass="entr" presetSubtype="4" fill="hold" grpId="0" nodeType="afterEffect">
                                  <p:stCondLst>
                                    <p:cond delay="0"/>
                                  </p:stCondLst>
                                  <p:childTnLst>
                                    <p:set>
                                      <p:cBhvr>
                                        <p:cTn id="64" dur="1" fill="hold">
                                          <p:stCondLst>
                                            <p:cond delay="0"/>
                                          </p:stCondLst>
                                        </p:cTn>
                                        <p:tgtEl>
                                          <p:spTgt spid="95"/>
                                        </p:tgtEl>
                                        <p:attrNameLst>
                                          <p:attrName>style.visibility</p:attrName>
                                        </p:attrNameLst>
                                      </p:cBhvr>
                                      <p:to>
                                        <p:strVal val="visible"/>
                                      </p:to>
                                    </p:set>
                                    <p:animEffect transition="in" filter="wipe(down)">
                                      <p:cBhvr>
                                        <p:cTn id="65" dur="500"/>
                                        <p:tgtEl>
                                          <p:spTgt spid="95"/>
                                        </p:tgtEl>
                                      </p:cBhvr>
                                    </p:animEffect>
                                  </p:childTnLst>
                                </p:cTn>
                              </p:par>
                            </p:childTnLst>
                          </p:cTn>
                        </p:par>
                        <p:par>
                          <p:cTn id="66" fill="hold">
                            <p:stCondLst>
                              <p:cond delay="6500"/>
                            </p:stCondLst>
                            <p:childTnLst>
                              <p:par>
                                <p:cTn id="67" presetID="22" presetClass="entr" presetSubtype="8" fill="hold" grpId="0" nodeType="afterEffect">
                                  <p:stCondLst>
                                    <p:cond delay="0"/>
                                  </p:stCondLst>
                                  <p:childTnLst>
                                    <p:set>
                                      <p:cBhvr>
                                        <p:cTn id="68" dur="1" fill="hold">
                                          <p:stCondLst>
                                            <p:cond delay="0"/>
                                          </p:stCondLst>
                                        </p:cTn>
                                        <p:tgtEl>
                                          <p:spTgt spid="78"/>
                                        </p:tgtEl>
                                        <p:attrNameLst>
                                          <p:attrName>style.visibility</p:attrName>
                                        </p:attrNameLst>
                                      </p:cBhvr>
                                      <p:to>
                                        <p:strVal val="visible"/>
                                      </p:to>
                                    </p:set>
                                    <p:animEffect transition="in" filter="wipe(left)">
                                      <p:cBhvr>
                                        <p:cTn id="69" dur="500"/>
                                        <p:tgtEl>
                                          <p:spTgt spid="78"/>
                                        </p:tgtEl>
                                      </p:cBhvr>
                                    </p:animEffect>
                                  </p:childTnLst>
                                </p:cTn>
                              </p:par>
                            </p:childTnLst>
                          </p:cTn>
                        </p:par>
                        <p:par>
                          <p:cTn id="70" fill="hold">
                            <p:stCondLst>
                              <p:cond delay="7000"/>
                            </p:stCondLst>
                            <p:childTnLst>
                              <p:par>
                                <p:cTn id="71" presetID="16" presetClass="entr" presetSubtype="37" fill="hold" grpId="0" nodeType="afterEffect">
                                  <p:stCondLst>
                                    <p:cond delay="0"/>
                                  </p:stCondLst>
                                  <p:childTnLst>
                                    <p:set>
                                      <p:cBhvr>
                                        <p:cTn id="72" dur="1" fill="hold">
                                          <p:stCondLst>
                                            <p:cond delay="0"/>
                                          </p:stCondLst>
                                        </p:cTn>
                                        <p:tgtEl>
                                          <p:spTgt spid="100"/>
                                        </p:tgtEl>
                                        <p:attrNameLst>
                                          <p:attrName>style.visibility</p:attrName>
                                        </p:attrNameLst>
                                      </p:cBhvr>
                                      <p:to>
                                        <p:strVal val="visible"/>
                                      </p:to>
                                    </p:set>
                                    <p:animEffect transition="in" filter="barn(outVertical)">
                                      <p:cBhvr>
                                        <p:cTn id="73" dur="500"/>
                                        <p:tgtEl>
                                          <p:spTgt spid="100"/>
                                        </p:tgtEl>
                                      </p:cBhvr>
                                    </p:animEffect>
                                  </p:childTnLst>
                                </p:cTn>
                              </p:par>
                            </p:childTnLst>
                          </p:cTn>
                        </p:par>
                        <p:par>
                          <p:cTn id="74" fill="hold">
                            <p:stCondLst>
                              <p:cond delay="7500"/>
                            </p:stCondLst>
                            <p:childTnLst>
                              <p:par>
                                <p:cTn id="75" presetID="22" presetClass="entr" presetSubtype="4" fill="hold" grpId="0" nodeType="afterEffect">
                                  <p:stCondLst>
                                    <p:cond delay="0"/>
                                  </p:stCondLst>
                                  <p:childTnLst>
                                    <p:set>
                                      <p:cBhvr>
                                        <p:cTn id="76" dur="1" fill="hold">
                                          <p:stCondLst>
                                            <p:cond delay="0"/>
                                          </p:stCondLst>
                                        </p:cTn>
                                        <p:tgtEl>
                                          <p:spTgt spid="79"/>
                                        </p:tgtEl>
                                        <p:attrNameLst>
                                          <p:attrName>style.visibility</p:attrName>
                                        </p:attrNameLst>
                                      </p:cBhvr>
                                      <p:to>
                                        <p:strVal val="visible"/>
                                      </p:to>
                                    </p:set>
                                    <p:animEffect transition="in" filter="wipe(down)">
                                      <p:cBhvr>
                                        <p:cTn id="77" dur="500"/>
                                        <p:tgtEl>
                                          <p:spTgt spid="79"/>
                                        </p:tgtEl>
                                      </p:cBhvr>
                                    </p:animEffect>
                                  </p:childTnLst>
                                </p:cTn>
                              </p:par>
                            </p:childTnLst>
                          </p:cTn>
                        </p:par>
                        <p:par>
                          <p:cTn id="78" fill="hold">
                            <p:stCondLst>
                              <p:cond delay="8000"/>
                            </p:stCondLst>
                            <p:childTnLst>
                              <p:par>
                                <p:cTn id="79" presetID="53" presetClass="entr" presetSubtype="16" fill="hold" grpId="0" nodeType="afterEffect">
                                  <p:stCondLst>
                                    <p:cond delay="0"/>
                                  </p:stCondLst>
                                  <p:childTnLst>
                                    <p:set>
                                      <p:cBhvr>
                                        <p:cTn id="80" dur="1" fill="hold">
                                          <p:stCondLst>
                                            <p:cond delay="0"/>
                                          </p:stCondLst>
                                        </p:cTn>
                                        <p:tgtEl>
                                          <p:spTgt spid="90"/>
                                        </p:tgtEl>
                                        <p:attrNameLst>
                                          <p:attrName>style.visibility</p:attrName>
                                        </p:attrNameLst>
                                      </p:cBhvr>
                                      <p:to>
                                        <p:strVal val="visible"/>
                                      </p:to>
                                    </p:set>
                                    <p:anim calcmode="lin" valueType="num">
                                      <p:cBhvr>
                                        <p:cTn id="81" dur="500" fill="hold"/>
                                        <p:tgtEl>
                                          <p:spTgt spid="90"/>
                                        </p:tgtEl>
                                        <p:attrNameLst>
                                          <p:attrName>ppt_w</p:attrName>
                                        </p:attrNameLst>
                                      </p:cBhvr>
                                      <p:tavLst>
                                        <p:tav tm="0">
                                          <p:val>
                                            <p:fltVal val="0"/>
                                          </p:val>
                                        </p:tav>
                                        <p:tav tm="100000">
                                          <p:val>
                                            <p:strVal val="#ppt_w"/>
                                          </p:val>
                                        </p:tav>
                                      </p:tavLst>
                                    </p:anim>
                                    <p:anim calcmode="lin" valueType="num">
                                      <p:cBhvr>
                                        <p:cTn id="82" dur="500" fill="hold"/>
                                        <p:tgtEl>
                                          <p:spTgt spid="90"/>
                                        </p:tgtEl>
                                        <p:attrNameLst>
                                          <p:attrName>ppt_h</p:attrName>
                                        </p:attrNameLst>
                                      </p:cBhvr>
                                      <p:tavLst>
                                        <p:tav tm="0">
                                          <p:val>
                                            <p:fltVal val="0"/>
                                          </p:val>
                                        </p:tav>
                                        <p:tav tm="100000">
                                          <p:val>
                                            <p:strVal val="#ppt_h"/>
                                          </p:val>
                                        </p:tav>
                                      </p:tavLst>
                                    </p:anim>
                                    <p:animEffect transition="in" filter="fade">
                                      <p:cBhvr>
                                        <p:cTn id="83" dur="500"/>
                                        <p:tgtEl>
                                          <p:spTgt spid="90"/>
                                        </p:tgtEl>
                                      </p:cBhvr>
                                    </p:animEffect>
                                  </p:childTnLst>
                                </p:cTn>
                              </p:par>
                            </p:childTnLst>
                          </p:cTn>
                        </p:par>
                        <p:par>
                          <p:cTn id="84" fill="hold">
                            <p:stCondLst>
                              <p:cond delay="8500"/>
                            </p:stCondLst>
                            <p:childTnLst>
                              <p:par>
                                <p:cTn id="85" presetID="53" presetClass="entr" presetSubtype="16" fill="hold" grpId="0" nodeType="afterEffect">
                                  <p:stCondLst>
                                    <p:cond delay="0"/>
                                  </p:stCondLst>
                                  <p:childTnLst>
                                    <p:set>
                                      <p:cBhvr>
                                        <p:cTn id="86" dur="1" fill="hold">
                                          <p:stCondLst>
                                            <p:cond delay="0"/>
                                          </p:stCondLst>
                                        </p:cTn>
                                        <p:tgtEl>
                                          <p:spTgt spid="108"/>
                                        </p:tgtEl>
                                        <p:attrNameLst>
                                          <p:attrName>style.visibility</p:attrName>
                                        </p:attrNameLst>
                                      </p:cBhvr>
                                      <p:to>
                                        <p:strVal val="visible"/>
                                      </p:to>
                                    </p:set>
                                    <p:anim calcmode="lin" valueType="num">
                                      <p:cBhvr>
                                        <p:cTn id="87" dur="500" fill="hold"/>
                                        <p:tgtEl>
                                          <p:spTgt spid="108"/>
                                        </p:tgtEl>
                                        <p:attrNameLst>
                                          <p:attrName>ppt_w</p:attrName>
                                        </p:attrNameLst>
                                      </p:cBhvr>
                                      <p:tavLst>
                                        <p:tav tm="0">
                                          <p:val>
                                            <p:fltVal val="0"/>
                                          </p:val>
                                        </p:tav>
                                        <p:tav tm="100000">
                                          <p:val>
                                            <p:strVal val="#ppt_w"/>
                                          </p:val>
                                        </p:tav>
                                      </p:tavLst>
                                    </p:anim>
                                    <p:anim calcmode="lin" valueType="num">
                                      <p:cBhvr>
                                        <p:cTn id="88" dur="500" fill="hold"/>
                                        <p:tgtEl>
                                          <p:spTgt spid="108"/>
                                        </p:tgtEl>
                                        <p:attrNameLst>
                                          <p:attrName>ppt_h</p:attrName>
                                        </p:attrNameLst>
                                      </p:cBhvr>
                                      <p:tavLst>
                                        <p:tav tm="0">
                                          <p:val>
                                            <p:fltVal val="0"/>
                                          </p:val>
                                        </p:tav>
                                        <p:tav tm="100000">
                                          <p:val>
                                            <p:strVal val="#ppt_h"/>
                                          </p:val>
                                        </p:tav>
                                      </p:tavLst>
                                    </p:anim>
                                    <p:animEffect transition="in" filter="fade">
                                      <p:cBhvr>
                                        <p:cTn id="89" dur="500"/>
                                        <p:tgtEl>
                                          <p:spTgt spid="108"/>
                                        </p:tgtEl>
                                      </p:cBhvr>
                                    </p:animEffect>
                                  </p:childTnLst>
                                </p:cTn>
                              </p:par>
                            </p:childTnLst>
                          </p:cTn>
                        </p:par>
                        <p:par>
                          <p:cTn id="90" fill="hold">
                            <p:stCondLst>
                              <p:cond delay="9000"/>
                            </p:stCondLst>
                            <p:childTnLst>
                              <p:par>
                                <p:cTn id="91" presetID="22" presetClass="entr" presetSubtype="4" fill="hold" grpId="0" nodeType="afterEffect">
                                  <p:stCondLst>
                                    <p:cond delay="0"/>
                                  </p:stCondLst>
                                  <p:childTnLst>
                                    <p:set>
                                      <p:cBhvr>
                                        <p:cTn id="92" dur="1" fill="hold">
                                          <p:stCondLst>
                                            <p:cond delay="0"/>
                                          </p:stCondLst>
                                        </p:cTn>
                                        <p:tgtEl>
                                          <p:spTgt spid="96"/>
                                        </p:tgtEl>
                                        <p:attrNameLst>
                                          <p:attrName>style.visibility</p:attrName>
                                        </p:attrNameLst>
                                      </p:cBhvr>
                                      <p:to>
                                        <p:strVal val="visible"/>
                                      </p:to>
                                    </p:set>
                                    <p:animEffect transition="in" filter="wipe(down)">
                                      <p:cBhvr>
                                        <p:cTn id="93" dur="500"/>
                                        <p:tgtEl>
                                          <p:spTgt spid="96"/>
                                        </p:tgtEl>
                                      </p:cBhvr>
                                    </p:animEffect>
                                  </p:childTnLst>
                                </p:cTn>
                              </p:par>
                            </p:childTnLst>
                          </p:cTn>
                        </p:par>
                        <p:par>
                          <p:cTn id="94" fill="hold">
                            <p:stCondLst>
                              <p:cond delay="9500"/>
                            </p:stCondLst>
                            <p:childTnLst>
                              <p:par>
                                <p:cTn id="95" presetID="22" presetClass="entr" presetSubtype="8" fill="hold" nodeType="afterEffect">
                                  <p:stCondLst>
                                    <p:cond delay="0"/>
                                  </p:stCondLst>
                                  <p:childTnLst>
                                    <p:set>
                                      <p:cBhvr>
                                        <p:cTn id="96" dur="1" fill="hold">
                                          <p:stCondLst>
                                            <p:cond delay="0"/>
                                          </p:stCondLst>
                                        </p:cTn>
                                        <p:tgtEl>
                                          <p:spTgt spid="80"/>
                                        </p:tgtEl>
                                        <p:attrNameLst>
                                          <p:attrName>style.visibility</p:attrName>
                                        </p:attrNameLst>
                                      </p:cBhvr>
                                      <p:to>
                                        <p:strVal val="visible"/>
                                      </p:to>
                                    </p:set>
                                    <p:animEffect transition="in" filter="wipe(left)">
                                      <p:cBhvr>
                                        <p:cTn id="97" dur="500"/>
                                        <p:tgtEl>
                                          <p:spTgt spid="80"/>
                                        </p:tgtEl>
                                      </p:cBhvr>
                                    </p:animEffect>
                                  </p:childTnLst>
                                </p:cTn>
                              </p:par>
                            </p:childTnLst>
                          </p:cTn>
                        </p:par>
                        <p:par>
                          <p:cTn id="98" fill="hold">
                            <p:stCondLst>
                              <p:cond delay="10000"/>
                            </p:stCondLst>
                            <p:childTnLst>
                              <p:par>
                                <p:cTn id="99" presetID="16" presetClass="entr" presetSubtype="37" fill="hold" grpId="0" nodeType="afterEffect">
                                  <p:stCondLst>
                                    <p:cond delay="0"/>
                                  </p:stCondLst>
                                  <p:childTnLst>
                                    <p:set>
                                      <p:cBhvr>
                                        <p:cTn id="100" dur="1" fill="hold">
                                          <p:stCondLst>
                                            <p:cond delay="0"/>
                                          </p:stCondLst>
                                        </p:cTn>
                                        <p:tgtEl>
                                          <p:spTgt spid="98"/>
                                        </p:tgtEl>
                                        <p:attrNameLst>
                                          <p:attrName>style.visibility</p:attrName>
                                        </p:attrNameLst>
                                      </p:cBhvr>
                                      <p:to>
                                        <p:strVal val="visible"/>
                                      </p:to>
                                    </p:set>
                                    <p:animEffect transition="in" filter="barn(outVertical)">
                                      <p:cBhvr>
                                        <p:cTn id="101" dur="500"/>
                                        <p:tgtEl>
                                          <p:spTgt spid="98"/>
                                        </p:tgtEl>
                                      </p:cBhvr>
                                    </p:animEffect>
                                  </p:childTnLst>
                                </p:cTn>
                              </p:par>
                            </p:childTnLst>
                          </p:cTn>
                        </p:par>
                        <p:par>
                          <p:cTn id="102" fill="hold">
                            <p:stCondLst>
                              <p:cond delay="10500"/>
                            </p:stCondLst>
                            <p:childTnLst>
                              <p:par>
                                <p:cTn id="103" presetID="22" presetClass="entr" presetSubtype="4" fill="hold" grpId="0" nodeType="afterEffect">
                                  <p:stCondLst>
                                    <p:cond delay="0"/>
                                  </p:stCondLst>
                                  <p:childTnLst>
                                    <p:set>
                                      <p:cBhvr>
                                        <p:cTn id="104" dur="1" fill="hold">
                                          <p:stCondLst>
                                            <p:cond delay="0"/>
                                          </p:stCondLst>
                                        </p:cTn>
                                        <p:tgtEl>
                                          <p:spTgt spid="83"/>
                                        </p:tgtEl>
                                        <p:attrNameLst>
                                          <p:attrName>style.visibility</p:attrName>
                                        </p:attrNameLst>
                                      </p:cBhvr>
                                      <p:to>
                                        <p:strVal val="visible"/>
                                      </p:to>
                                    </p:set>
                                    <p:animEffect transition="in" filter="wipe(down)">
                                      <p:cBhvr>
                                        <p:cTn id="105" dur="500"/>
                                        <p:tgtEl>
                                          <p:spTgt spid="83"/>
                                        </p:tgtEl>
                                      </p:cBhvr>
                                    </p:animEffect>
                                  </p:childTnLst>
                                </p:cTn>
                              </p:par>
                            </p:childTnLst>
                          </p:cTn>
                        </p:par>
                        <p:par>
                          <p:cTn id="106" fill="hold">
                            <p:stCondLst>
                              <p:cond delay="11000"/>
                            </p:stCondLst>
                            <p:childTnLst>
                              <p:par>
                                <p:cTn id="107" presetID="53" presetClass="entr" presetSubtype="16" fill="hold" grpId="0" nodeType="afterEffect">
                                  <p:stCondLst>
                                    <p:cond delay="0"/>
                                  </p:stCondLst>
                                  <p:childTnLst>
                                    <p:set>
                                      <p:cBhvr>
                                        <p:cTn id="108" dur="1" fill="hold">
                                          <p:stCondLst>
                                            <p:cond delay="0"/>
                                          </p:stCondLst>
                                        </p:cTn>
                                        <p:tgtEl>
                                          <p:spTgt spid="91"/>
                                        </p:tgtEl>
                                        <p:attrNameLst>
                                          <p:attrName>style.visibility</p:attrName>
                                        </p:attrNameLst>
                                      </p:cBhvr>
                                      <p:to>
                                        <p:strVal val="visible"/>
                                      </p:to>
                                    </p:set>
                                    <p:anim calcmode="lin" valueType="num">
                                      <p:cBhvr>
                                        <p:cTn id="109" dur="500" fill="hold"/>
                                        <p:tgtEl>
                                          <p:spTgt spid="91"/>
                                        </p:tgtEl>
                                        <p:attrNameLst>
                                          <p:attrName>ppt_w</p:attrName>
                                        </p:attrNameLst>
                                      </p:cBhvr>
                                      <p:tavLst>
                                        <p:tav tm="0">
                                          <p:val>
                                            <p:fltVal val="0"/>
                                          </p:val>
                                        </p:tav>
                                        <p:tav tm="100000">
                                          <p:val>
                                            <p:strVal val="#ppt_w"/>
                                          </p:val>
                                        </p:tav>
                                      </p:tavLst>
                                    </p:anim>
                                    <p:anim calcmode="lin" valueType="num">
                                      <p:cBhvr>
                                        <p:cTn id="110" dur="500" fill="hold"/>
                                        <p:tgtEl>
                                          <p:spTgt spid="91"/>
                                        </p:tgtEl>
                                        <p:attrNameLst>
                                          <p:attrName>ppt_h</p:attrName>
                                        </p:attrNameLst>
                                      </p:cBhvr>
                                      <p:tavLst>
                                        <p:tav tm="0">
                                          <p:val>
                                            <p:fltVal val="0"/>
                                          </p:val>
                                        </p:tav>
                                        <p:tav tm="100000">
                                          <p:val>
                                            <p:strVal val="#ppt_h"/>
                                          </p:val>
                                        </p:tav>
                                      </p:tavLst>
                                    </p:anim>
                                    <p:animEffect transition="in" filter="fade">
                                      <p:cBhvr>
                                        <p:cTn id="111" dur="500"/>
                                        <p:tgtEl>
                                          <p:spTgt spid="91"/>
                                        </p:tgtEl>
                                      </p:cBhvr>
                                    </p:animEffect>
                                  </p:childTnLst>
                                </p:cTn>
                              </p:par>
                            </p:childTnLst>
                          </p:cTn>
                        </p:par>
                        <p:par>
                          <p:cTn id="112" fill="hold">
                            <p:stCondLst>
                              <p:cond delay="11500"/>
                            </p:stCondLst>
                            <p:childTnLst>
                              <p:par>
                                <p:cTn id="113" presetID="53" presetClass="entr" presetSubtype="16" fill="hold" nodeType="afterEffect">
                                  <p:stCondLst>
                                    <p:cond delay="0"/>
                                  </p:stCondLst>
                                  <p:childTnLst>
                                    <p:set>
                                      <p:cBhvr>
                                        <p:cTn id="114" dur="1" fill="hold">
                                          <p:stCondLst>
                                            <p:cond delay="0"/>
                                          </p:stCondLst>
                                        </p:cTn>
                                        <p:tgtEl>
                                          <p:spTgt spid="109"/>
                                        </p:tgtEl>
                                        <p:attrNameLst>
                                          <p:attrName>style.visibility</p:attrName>
                                        </p:attrNameLst>
                                      </p:cBhvr>
                                      <p:to>
                                        <p:strVal val="visible"/>
                                      </p:to>
                                    </p:set>
                                    <p:anim calcmode="lin" valueType="num">
                                      <p:cBhvr>
                                        <p:cTn id="115" dur="500" fill="hold"/>
                                        <p:tgtEl>
                                          <p:spTgt spid="109"/>
                                        </p:tgtEl>
                                        <p:attrNameLst>
                                          <p:attrName>ppt_w</p:attrName>
                                        </p:attrNameLst>
                                      </p:cBhvr>
                                      <p:tavLst>
                                        <p:tav tm="0">
                                          <p:val>
                                            <p:fltVal val="0"/>
                                          </p:val>
                                        </p:tav>
                                        <p:tav tm="100000">
                                          <p:val>
                                            <p:strVal val="#ppt_w"/>
                                          </p:val>
                                        </p:tav>
                                      </p:tavLst>
                                    </p:anim>
                                    <p:anim calcmode="lin" valueType="num">
                                      <p:cBhvr>
                                        <p:cTn id="116" dur="500" fill="hold"/>
                                        <p:tgtEl>
                                          <p:spTgt spid="109"/>
                                        </p:tgtEl>
                                        <p:attrNameLst>
                                          <p:attrName>ppt_h</p:attrName>
                                        </p:attrNameLst>
                                      </p:cBhvr>
                                      <p:tavLst>
                                        <p:tav tm="0">
                                          <p:val>
                                            <p:fltVal val="0"/>
                                          </p:val>
                                        </p:tav>
                                        <p:tav tm="100000">
                                          <p:val>
                                            <p:strVal val="#ppt_h"/>
                                          </p:val>
                                        </p:tav>
                                      </p:tavLst>
                                    </p:anim>
                                    <p:animEffect transition="in" filter="fade">
                                      <p:cBhvr>
                                        <p:cTn id="117" dur="500"/>
                                        <p:tgtEl>
                                          <p:spTgt spid="109"/>
                                        </p:tgtEl>
                                      </p:cBhvr>
                                    </p:animEffect>
                                  </p:childTnLst>
                                </p:cTn>
                              </p:par>
                            </p:childTnLst>
                          </p:cTn>
                        </p:par>
                        <p:par>
                          <p:cTn id="118" fill="hold">
                            <p:stCondLst>
                              <p:cond delay="12000"/>
                            </p:stCondLst>
                            <p:childTnLst>
                              <p:par>
                                <p:cTn id="119" presetID="22" presetClass="entr" presetSubtype="2" fill="hold" grpId="0" nodeType="afterEffect">
                                  <p:stCondLst>
                                    <p:cond delay="0"/>
                                  </p:stCondLst>
                                  <p:childTnLst>
                                    <p:set>
                                      <p:cBhvr>
                                        <p:cTn id="120" dur="1" fill="hold">
                                          <p:stCondLst>
                                            <p:cond delay="0"/>
                                          </p:stCondLst>
                                        </p:cTn>
                                        <p:tgtEl>
                                          <p:spTgt spid="93"/>
                                        </p:tgtEl>
                                        <p:attrNameLst>
                                          <p:attrName>style.visibility</p:attrName>
                                        </p:attrNameLst>
                                      </p:cBhvr>
                                      <p:to>
                                        <p:strVal val="visible"/>
                                      </p:to>
                                    </p:set>
                                    <p:animEffect transition="in" filter="wipe(right)">
                                      <p:cBhvr>
                                        <p:cTn id="121" dur="500"/>
                                        <p:tgtEl>
                                          <p:spTgt spid="93"/>
                                        </p:tgtEl>
                                      </p:cBhvr>
                                    </p:animEffect>
                                  </p:childTnLst>
                                </p:cTn>
                              </p:par>
                            </p:childTnLst>
                          </p:cTn>
                        </p:par>
                        <p:par>
                          <p:cTn id="122" fill="hold">
                            <p:stCondLst>
                              <p:cond delay="12500"/>
                            </p:stCondLst>
                            <p:childTnLst>
                              <p:par>
                                <p:cTn id="123" presetID="10" presetClass="entr" presetSubtype="0" fill="hold" grpId="0" nodeType="afterEffect">
                                  <p:stCondLst>
                                    <p:cond delay="0"/>
                                  </p:stCondLst>
                                  <p:childTnLst>
                                    <p:set>
                                      <p:cBhvr>
                                        <p:cTn id="124" dur="1" fill="hold">
                                          <p:stCondLst>
                                            <p:cond delay="0"/>
                                          </p:stCondLst>
                                        </p:cTn>
                                        <p:tgtEl>
                                          <p:spTgt spid="84"/>
                                        </p:tgtEl>
                                        <p:attrNameLst>
                                          <p:attrName>style.visibility</p:attrName>
                                        </p:attrNameLst>
                                      </p:cBhvr>
                                      <p:to>
                                        <p:strVal val="visible"/>
                                      </p:to>
                                    </p:set>
                                    <p:animEffect transition="in" filter="fade">
                                      <p:cBhvr>
                                        <p:cTn id="125" dur="500"/>
                                        <p:tgtEl>
                                          <p:spTgt spid="84"/>
                                        </p:tgtEl>
                                      </p:cBhvr>
                                    </p:animEffect>
                                  </p:childTnLst>
                                </p:cTn>
                              </p:par>
                            </p:childTnLst>
                          </p:cTn>
                        </p:par>
                        <p:par>
                          <p:cTn id="126" fill="hold">
                            <p:stCondLst>
                              <p:cond delay="13000"/>
                            </p:stCondLst>
                            <p:childTnLst>
                              <p:par>
                                <p:cTn id="127" presetID="10" presetClass="entr" presetSubtype="0" fill="hold" grpId="0" nodeType="afterEffect">
                                  <p:stCondLst>
                                    <p:cond delay="0"/>
                                  </p:stCondLst>
                                  <p:childTnLst>
                                    <p:set>
                                      <p:cBhvr>
                                        <p:cTn id="128" dur="1" fill="hold">
                                          <p:stCondLst>
                                            <p:cond delay="0"/>
                                          </p:stCondLst>
                                        </p:cTn>
                                        <p:tgtEl>
                                          <p:spTgt spid="88"/>
                                        </p:tgtEl>
                                        <p:attrNameLst>
                                          <p:attrName>style.visibility</p:attrName>
                                        </p:attrNameLst>
                                      </p:cBhvr>
                                      <p:to>
                                        <p:strVal val="visible"/>
                                      </p:to>
                                    </p:set>
                                    <p:animEffect transition="in" filter="fade">
                                      <p:cBhvr>
                                        <p:cTn id="129" dur="500"/>
                                        <p:tgtEl>
                                          <p:spTgt spid="88"/>
                                        </p:tgtEl>
                                      </p:cBhvr>
                                    </p:animEffect>
                                  </p:childTnLst>
                                </p:cTn>
                              </p:par>
                            </p:childTnLst>
                          </p:cTn>
                        </p:par>
                        <p:par>
                          <p:cTn id="130" fill="hold">
                            <p:stCondLst>
                              <p:cond delay="13500"/>
                            </p:stCondLst>
                            <p:childTnLst>
                              <p:par>
                                <p:cTn id="131" presetID="10" presetClass="entr" presetSubtype="0" fill="hold" grpId="0" nodeType="afterEffect">
                                  <p:stCondLst>
                                    <p:cond delay="0"/>
                                  </p:stCondLst>
                                  <p:childTnLst>
                                    <p:set>
                                      <p:cBhvr>
                                        <p:cTn id="132" dur="1" fill="hold">
                                          <p:stCondLst>
                                            <p:cond delay="0"/>
                                          </p:stCondLst>
                                        </p:cTn>
                                        <p:tgtEl>
                                          <p:spTgt spid="87"/>
                                        </p:tgtEl>
                                        <p:attrNameLst>
                                          <p:attrName>style.visibility</p:attrName>
                                        </p:attrNameLst>
                                      </p:cBhvr>
                                      <p:to>
                                        <p:strVal val="visible"/>
                                      </p:to>
                                    </p:set>
                                    <p:animEffect transition="in" filter="fade">
                                      <p:cBhvr>
                                        <p:cTn id="133" dur="500"/>
                                        <p:tgtEl>
                                          <p:spTgt spid="87"/>
                                        </p:tgtEl>
                                      </p:cBhvr>
                                    </p:animEffect>
                                  </p:childTnLst>
                                </p:cTn>
                              </p:par>
                            </p:childTnLst>
                          </p:cTn>
                        </p:par>
                        <p:par>
                          <p:cTn id="134" fill="hold">
                            <p:stCondLst>
                              <p:cond delay="14000"/>
                            </p:stCondLst>
                            <p:childTnLst>
                              <p:par>
                                <p:cTn id="135" presetID="10" presetClass="entr" presetSubtype="0" fill="hold" grpId="0" nodeType="afterEffect">
                                  <p:stCondLst>
                                    <p:cond delay="0"/>
                                  </p:stCondLst>
                                  <p:childTnLst>
                                    <p:set>
                                      <p:cBhvr>
                                        <p:cTn id="136" dur="1" fill="hold">
                                          <p:stCondLst>
                                            <p:cond delay="0"/>
                                          </p:stCondLst>
                                        </p:cTn>
                                        <p:tgtEl>
                                          <p:spTgt spid="86"/>
                                        </p:tgtEl>
                                        <p:attrNameLst>
                                          <p:attrName>style.visibility</p:attrName>
                                        </p:attrNameLst>
                                      </p:cBhvr>
                                      <p:to>
                                        <p:strVal val="visible"/>
                                      </p:to>
                                    </p:set>
                                    <p:animEffect transition="in" filter="fade">
                                      <p:cBhvr>
                                        <p:cTn id="137" dur="500"/>
                                        <p:tgtEl>
                                          <p:spTgt spid="86"/>
                                        </p:tgtEl>
                                      </p:cBhvr>
                                    </p:animEffect>
                                  </p:childTnLst>
                                </p:cTn>
                              </p:par>
                            </p:childTnLst>
                          </p:cTn>
                        </p:par>
                        <p:par>
                          <p:cTn id="138" fill="hold">
                            <p:stCondLst>
                              <p:cond delay="14500"/>
                            </p:stCondLst>
                            <p:childTnLst>
                              <p:par>
                                <p:cTn id="139" presetID="10" presetClass="entr" presetSubtype="0" fill="hold" grpId="0" nodeType="afterEffect">
                                  <p:stCondLst>
                                    <p:cond delay="0"/>
                                  </p:stCondLst>
                                  <p:childTnLst>
                                    <p:set>
                                      <p:cBhvr>
                                        <p:cTn id="140" dur="1" fill="hold">
                                          <p:stCondLst>
                                            <p:cond delay="0"/>
                                          </p:stCondLst>
                                        </p:cTn>
                                        <p:tgtEl>
                                          <p:spTgt spid="85"/>
                                        </p:tgtEl>
                                        <p:attrNameLst>
                                          <p:attrName>style.visibility</p:attrName>
                                        </p:attrNameLst>
                                      </p:cBhvr>
                                      <p:to>
                                        <p:strVal val="visible"/>
                                      </p:to>
                                    </p:set>
                                    <p:animEffect transition="in" filter="fade">
                                      <p:cBhvr>
                                        <p:cTn id="141"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animBg="1"/>
      <p:bldP spid="75" grpId="0" animBg="1"/>
      <p:bldP spid="76" grpId="0" animBg="1"/>
      <p:bldP spid="77" grpId="0" animBg="1"/>
      <p:bldP spid="78" grpId="0" animBg="1"/>
      <p:bldP spid="79"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p:bldP spid="98" grpId="0"/>
      <p:bldP spid="99" grpId="0"/>
      <p:bldP spid="100" grpId="0"/>
      <p:bldP spid="10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xmlns="" id="{6877D3F0-05C7-4B47-AE4A-E8F72E369472}"/>
              </a:ext>
            </a:extLst>
          </p:cNvPr>
          <p:cNvSpPr/>
          <p:nvPr/>
        </p:nvSpPr>
        <p:spPr>
          <a:xfrm>
            <a:off x="6286837" y="1149360"/>
            <a:ext cx="1284558" cy="33855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包含关系</a:t>
            </a:r>
          </a:p>
        </p:txBody>
      </p:sp>
      <p:sp>
        <p:nvSpPr>
          <p:cNvPr id="3" name="矩形 2">
            <a:extLst>
              <a:ext uri="{FF2B5EF4-FFF2-40B4-BE49-F238E27FC236}">
                <a16:creationId xmlns:a16="http://schemas.microsoft.com/office/drawing/2014/main" xmlns="" id="{C148B7C3-3D90-4B63-9F10-16C6B97D0322}"/>
              </a:ext>
            </a:extLst>
          </p:cNvPr>
          <p:cNvSpPr/>
          <p:nvPr/>
        </p:nvSpPr>
        <p:spPr>
          <a:xfrm>
            <a:off x="1169884" y="1146180"/>
            <a:ext cx="1284558" cy="3385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并列关系</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 name="图片 4">
            <a:extLst>
              <a:ext uri="{FF2B5EF4-FFF2-40B4-BE49-F238E27FC236}">
                <a16:creationId xmlns:a16="http://schemas.microsoft.com/office/drawing/2014/main" xmlns="" id="{973F5179-5AC2-4962-8A95-4D4EF80DA56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9801385" y="-114300"/>
            <a:ext cx="1301859" cy="920356"/>
          </a:xfrm>
          <a:prstGeom prst="rect">
            <a:avLst/>
          </a:prstGeom>
        </p:spPr>
      </p:pic>
      <p:pic>
        <p:nvPicPr>
          <p:cNvPr id="6" name="图片 5">
            <a:extLst>
              <a:ext uri="{FF2B5EF4-FFF2-40B4-BE49-F238E27FC236}">
                <a16:creationId xmlns:a16="http://schemas.microsoft.com/office/drawing/2014/main" xmlns="" id="{75E4382B-1E1A-4E8A-BF75-DCB74171AD1A}"/>
              </a:ext>
            </a:extLst>
          </p:cNvPr>
          <p:cNvPicPr>
            <a:picLocks noChangeAspect="1"/>
          </p:cNvPicPr>
          <p:nvPr/>
        </p:nvPicPr>
        <p:blipFill rotWithShape="1">
          <a:blip r:embed="rId3" cstate="print">
            <a:extLst>
              <a:ext uri="{28A0092B-C50C-407E-A947-70E740481C1C}">
                <a14:useLocalDpi xmlns:a14="http://schemas.microsoft.com/office/drawing/2010/main" xmlns="" val="0"/>
              </a:ext>
            </a:extLst>
          </a:blip>
          <a:srcRect b="63537"/>
          <a:stretch/>
        </p:blipFill>
        <p:spPr>
          <a:xfrm>
            <a:off x="11184164" y="217733"/>
            <a:ext cx="572339" cy="337210"/>
          </a:xfrm>
          <a:prstGeom prst="rect">
            <a:avLst/>
          </a:prstGeom>
        </p:spPr>
      </p:pic>
      <p:cxnSp>
        <p:nvCxnSpPr>
          <p:cNvPr id="7" name="直接连接符 6">
            <a:extLst>
              <a:ext uri="{FF2B5EF4-FFF2-40B4-BE49-F238E27FC236}">
                <a16:creationId xmlns:a16="http://schemas.microsoft.com/office/drawing/2014/main" xmlns="" id="{AE22D1D0-BDBD-43CE-B4D6-FF29B3B1817B}"/>
              </a:ext>
            </a:extLst>
          </p:cNvPr>
          <p:cNvCxnSpPr/>
          <p:nvPr/>
        </p:nvCxnSpPr>
        <p:spPr>
          <a:xfrm>
            <a:off x="11103244" y="225825"/>
            <a:ext cx="0" cy="24351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xmlns="" id="{8D8E5745-4D44-4ADF-A543-A515401D65D1}"/>
              </a:ext>
            </a:extLst>
          </p:cNvPr>
          <p:cNvSpPr txBox="1">
            <a:spLocks noChangeAspect="1"/>
          </p:cNvSpPr>
          <p:nvPr/>
        </p:nvSpPr>
        <p:spPr>
          <a:xfrm>
            <a:off x="2754989" y="1146181"/>
            <a:ext cx="1525651"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2000" b="1"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递进关系</a:t>
            </a:r>
          </a:p>
        </p:txBody>
      </p:sp>
      <p:sp>
        <p:nvSpPr>
          <p:cNvPr id="12" name="文本框 11">
            <a:extLst>
              <a:ext uri="{FF2B5EF4-FFF2-40B4-BE49-F238E27FC236}">
                <a16:creationId xmlns:a16="http://schemas.microsoft.com/office/drawing/2014/main" xmlns="" id="{904A9D06-40F8-4AC7-9AE3-70E3DA8CD800}"/>
              </a:ext>
            </a:extLst>
          </p:cNvPr>
          <p:cNvSpPr txBox="1">
            <a:spLocks noChangeAspect="1"/>
          </p:cNvSpPr>
          <p:nvPr/>
        </p:nvSpPr>
        <p:spPr>
          <a:xfrm>
            <a:off x="4460640" y="1146181"/>
            <a:ext cx="1525651" cy="338554"/>
          </a:xfrm>
          <a:prstGeom prst="rect">
            <a:avLst/>
          </a:prstGeom>
          <a:solidFill>
            <a:srgbClr val="0BD0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600" b="1">
                <a:solidFill>
                  <a:srgbClr val="0A0F23"/>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0A0F23"/>
                </a:solidFill>
                <a:effectLst/>
                <a:uLnTx/>
                <a:uFillTx/>
                <a:latin typeface="微软雅黑" panose="020B0503020204020204" pitchFamily="34" charset="-122"/>
                <a:ea typeface="微软雅黑" panose="020B0503020204020204" pitchFamily="34" charset="-122"/>
                <a:cs typeface="+mn-cs"/>
              </a:rPr>
              <a:t>循环关系</a:t>
            </a:r>
          </a:p>
        </p:txBody>
      </p:sp>
      <p:sp>
        <p:nvSpPr>
          <p:cNvPr id="17" name="文本框 16">
            <a:extLst>
              <a:ext uri="{FF2B5EF4-FFF2-40B4-BE49-F238E27FC236}">
                <a16:creationId xmlns:a16="http://schemas.microsoft.com/office/drawing/2014/main" xmlns="" id="{1660059E-0DB3-4CCD-9F77-3E39BD054D47}"/>
              </a:ext>
            </a:extLst>
          </p:cNvPr>
          <p:cNvSpPr txBox="1">
            <a:spLocks noChangeAspect="1"/>
          </p:cNvSpPr>
          <p:nvPr/>
        </p:nvSpPr>
        <p:spPr>
          <a:xfrm>
            <a:off x="9577593" y="1146181"/>
            <a:ext cx="1525651"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2000" b="1"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等级关系</a:t>
            </a:r>
          </a:p>
        </p:txBody>
      </p:sp>
      <p:sp>
        <p:nvSpPr>
          <p:cNvPr id="18" name="文本框 17">
            <a:extLst>
              <a:ext uri="{FF2B5EF4-FFF2-40B4-BE49-F238E27FC236}">
                <a16:creationId xmlns:a16="http://schemas.microsoft.com/office/drawing/2014/main" xmlns="" id="{06061588-5B94-4F81-8385-580BE5ADD981}"/>
              </a:ext>
            </a:extLst>
          </p:cNvPr>
          <p:cNvSpPr txBox="1">
            <a:spLocks noChangeAspect="1"/>
          </p:cNvSpPr>
          <p:nvPr/>
        </p:nvSpPr>
        <p:spPr>
          <a:xfrm>
            <a:off x="7871942" y="1146181"/>
            <a:ext cx="1525651"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2000" b="1"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对比关系</a:t>
            </a:r>
          </a:p>
        </p:txBody>
      </p:sp>
      <p:sp>
        <p:nvSpPr>
          <p:cNvPr id="15" name="AutoShape 3">
            <a:extLst>
              <a:ext uri="{FF2B5EF4-FFF2-40B4-BE49-F238E27FC236}">
                <a16:creationId xmlns:a16="http://schemas.microsoft.com/office/drawing/2014/main" xmlns="" id="{973A8B2B-63D3-4B6C-A424-E68D8A856285}"/>
              </a:ext>
            </a:extLst>
          </p:cNvPr>
          <p:cNvSpPr>
            <a:spLocks noChangeAspect="1" noChangeArrowheads="1" noTextEdit="1"/>
          </p:cNvSpPr>
          <p:nvPr/>
        </p:nvSpPr>
        <p:spPr bwMode="auto">
          <a:xfrm>
            <a:off x="0" y="0"/>
            <a:ext cx="1221105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8" name="Freeform 12">
            <a:extLst>
              <a:ext uri="{FF2B5EF4-FFF2-40B4-BE49-F238E27FC236}">
                <a16:creationId xmlns:a16="http://schemas.microsoft.com/office/drawing/2014/main" xmlns="" id="{AA60D596-0580-4DA3-9963-F88A9DAFDACC}"/>
              </a:ext>
            </a:extLst>
          </p:cNvPr>
          <p:cNvSpPr>
            <a:spLocks/>
          </p:cNvSpPr>
          <p:nvPr/>
        </p:nvSpPr>
        <p:spPr bwMode="auto">
          <a:xfrm>
            <a:off x="4426109" y="2453521"/>
            <a:ext cx="1954520" cy="1664732"/>
          </a:xfrm>
          <a:custGeom>
            <a:avLst/>
            <a:gdLst>
              <a:gd name="T0" fmla="*/ 315 w 370"/>
              <a:gd name="T1" fmla="*/ 0 h 315"/>
              <a:gd name="T2" fmla="*/ 315 w 370"/>
              <a:gd name="T3" fmla="*/ 0 h 315"/>
              <a:gd name="T4" fmla="*/ 315 w 370"/>
              <a:gd name="T5" fmla="*/ 0 h 315"/>
              <a:gd name="T6" fmla="*/ 0 w 370"/>
              <a:gd name="T7" fmla="*/ 315 h 315"/>
              <a:gd name="T8" fmla="*/ 52 w 370"/>
              <a:gd name="T9" fmla="*/ 261 h 315"/>
              <a:gd name="T10" fmla="*/ 105 w 370"/>
              <a:gd name="T11" fmla="*/ 315 h 315"/>
              <a:gd name="T12" fmla="*/ 315 w 370"/>
              <a:gd name="T13" fmla="*/ 105 h 315"/>
              <a:gd name="T14" fmla="*/ 315 w 370"/>
              <a:gd name="T15" fmla="*/ 105 h 315"/>
              <a:gd name="T16" fmla="*/ 370 w 370"/>
              <a:gd name="T17" fmla="*/ 52 h 315"/>
              <a:gd name="T18" fmla="*/ 315 w 370"/>
              <a:gd name="T19" fmla="*/ 0 h 315"/>
              <a:gd name="T20" fmla="*/ 315 w 370"/>
              <a:gd name="T21"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315">
                <a:moveTo>
                  <a:pt x="315" y="0"/>
                </a:moveTo>
                <a:cubicBezTo>
                  <a:pt x="315" y="0"/>
                  <a:pt x="315" y="0"/>
                  <a:pt x="315" y="0"/>
                </a:cubicBezTo>
                <a:cubicBezTo>
                  <a:pt x="315" y="0"/>
                  <a:pt x="315" y="0"/>
                  <a:pt x="315" y="0"/>
                </a:cubicBezTo>
                <a:cubicBezTo>
                  <a:pt x="141" y="0"/>
                  <a:pt x="0" y="141"/>
                  <a:pt x="0" y="315"/>
                </a:cubicBezTo>
                <a:cubicBezTo>
                  <a:pt x="52" y="261"/>
                  <a:pt x="52" y="261"/>
                  <a:pt x="52" y="261"/>
                </a:cubicBezTo>
                <a:cubicBezTo>
                  <a:pt x="105" y="315"/>
                  <a:pt x="105" y="315"/>
                  <a:pt x="105" y="315"/>
                </a:cubicBezTo>
                <a:cubicBezTo>
                  <a:pt x="105" y="199"/>
                  <a:pt x="199" y="105"/>
                  <a:pt x="315" y="105"/>
                </a:cubicBezTo>
                <a:cubicBezTo>
                  <a:pt x="315" y="105"/>
                  <a:pt x="315" y="105"/>
                  <a:pt x="315" y="105"/>
                </a:cubicBezTo>
                <a:cubicBezTo>
                  <a:pt x="370" y="52"/>
                  <a:pt x="370" y="52"/>
                  <a:pt x="370" y="52"/>
                </a:cubicBezTo>
                <a:cubicBezTo>
                  <a:pt x="315" y="0"/>
                  <a:pt x="315" y="0"/>
                  <a:pt x="315" y="0"/>
                </a:cubicBezTo>
                <a:cubicBezTo>
                  <a:pt x="315" y="0"/>
                  <a:pt x="315" y="0"/>
                  <a:pt x="315" y="0"/>
                </a:cubicBezTo>
                <a:close/>
              </a:path>
            </a:pathLst>
          </a:custGeom>
          <a:solidFill>
            <a:srgbClr val="0F6FC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79" name="Freeform 13">
            <a:extLst>
              <a:ext uri="{FF2B5EF4-FFF2-40B4-BE49-F238E27FC236}">
                <a16:creationId xmlns:a16="http://schemas.microsoft.com/office/drawing/2014/main" xmlns="" id="{E980C4E2-ADB1-4130-BE7D-6F185E73C6FF}"/>
              </a:ext>
            </a:extLst>
          </p:cNvPr>
          <p:cNvSpPr>
            <a:spLocks/>
          </p:cNvSpPr>
          <p:nvPr/>
        </p:nvSpPr>
        <p:spPr bwMode="auto">
          <a:xfrm>
            <a:off x="4426109" y="3833090"/>
            <a:ext cx="1664733" cy="1954519"/>
          </a:xfrm>
          <a:custGeom>
            <a:avLst/>
            <a:gdLst>
              <a:gd name="T0" fmla="*/ 0 w 315"/>
              <a:gd name="T1" fmla="*/ 54 h 370"/>
              <a:gd name="T2" fmla="*/ 0 w 315"/>
              <a:gd name="T3" fmla="*/ 54 h 370"/>
              <a:gd name="T4" fmla="*/ 0 w 315"/>
              <a:gd name="T5" fmla="*/ 54 h 370"/>
              <a:gd name="T6" fmla="*/ 315 w 315"/>
              <a:gd name="T7" fmla="*/ 370 h 370"/>
              <a:gd name="T8" fmla="*/ 261 w 315"/>
              <a:gd name="T9" fmla="*/ 317 h 370"/>
              <a:gd name="T10" fmla="*/ 315 w 315"/>
              <a:gd name="T11" fmla="*/ 265 h 370"/>
              <a:gd name="T12" fmla="*/ 105 w 315"/>
              <a:gd name="T13" fmla="*/ 54 h 370"/>
              <a:gd name="T14" fmla="*/ 105 w 315"/>
              <a:gd name="T15" fmla="*/ 54 h 370"/>
              <a:gd name="T16" fmla="*/ 52 w 315"/>
              <a:gd name="T17" fmla="*/ 0 h 370"/>
              <a:gd name="T18" fmla="*/ 0 w 315"/>
              <a:gd name="T19" fmla="*/ 54 h 370"/>
              <a:gd name="T20" fmla="*/ 0 w 315"/>
              <a:gd name="T21" fmla="*/ 5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5" h="370">
                <a:moveTo>
                  <a:pt x="0" y="54"/>
                </a:moveTo>
                <a:cubicBezTo>
                  <a:pt x="0" y="54"/>
                  <a:pt x="0" y="54"/>
                  <a:pt x="0" y="54"/>
                </a:cubicBezTo>
                <a:cubicBezTo>
                  <a:pt x="0" y="54"/>
                  <a:pt x="0" y="54"/>
                  <a:pt x="0" y="54"/>
                </a:cubicBezTo>
                <a:cubicBezTo>
                  <a:pt x="0" y="228"/>
                  <a:pt x="141" y="370"/>
                  <a:pt x="315" y="370"/>
                </a:cubicBezTo>
                <a:cubicBezTo>
                  <a:pt x="261" y="317"/>
                  <a:pt x="261" y="317"/>
                  <a:pt x="261" y="317"/>
                </a:cubicBezTo>
                <a:cubicBezTo>
                  <a:pt x="315" y="265"/>
                  <a:pt x="315" y="265"/>
                  <a:pt x="315" y="265"/>
                </a:cubicBezTo>
                <a:cubicBezTo>
                  <a:pt x="199" y="265"/>
                  <a:pt x="105" y="170"/>
                  <a:pt x="105" y="54"/>
                </a:cubicBezTo>
                <a:cubicBezTo>
                  <a:pt x="105" y="54"/>
                  <a:pt x="105" y="54"/>
                  <a:pt x="105" y="54"/>
                </a:cubicBezTo>
                <a:cubicBezTo>
                  <a:pt x="52" y="0"/>
                  <a:pt x="52" y="0"/>
                  <a:pt x="52" y="0"/>
                </a:cubicBezTo>
                <a:cubicBezTo>
                  <a:pt x="0" y="54"/>
                  <a:pt x="0" y="54"/>
                  <a:pt x="0" y="54"/>
                </a:cubicBezTo>
                <a:cubicBezTo>
                  <a:pt x="0" y="54"/>
                  <a:pt x="0" y="54"/>
                  <a:pt x="0" y="54"/>
                </a:cubicBezTo>
                <a:close/>
              </a:path>
            </a:pathLst>
          </a:custGeom>
          <a:solidFill>
            <a:srgbClr val="10CF9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80" name="Freeform 14">
            <a:extLst>
              <a:ext uri="{FF2B5EF4-FFF2-40B4-BE49-F238E27FC236}">
                <a16:creationId xmlns:a16="http://schemas.microsoft.com/office/drawing/2014/main" xmlns="" id="{51BE07DC-5657-4AB0-90EA-BD816BEDDD9B}"/>
              </a:ext>
            </a:extLst>
          </p:cNvPr>
          <p:cNvSpPr>
            <a:spLocks/>
          </p:cNvSpPr>
          <p:nvPr/>
        </p:nvSpPr>
        <p:spPr bwMode="auto">
          <a:xfrm>
            <a:off x="5804138" y="4118253"/>
            <a:ext cx="1956062" cy="1669357"/>
          </a:xfrm>
          <a:custGeom>
            <a:avLst/>
            <a:gdLst>
              <a:gd name="T0" fmla="*/ 54 w 370"/>
              <a:gd name="T1" fmla="*/ 316 h 316"/>
              <a:gd name="T2" fmla="*/ 54 w 370"/>
              <a:gd name="T3" fmla="*/ 316 h 316"/>
              <a:gd name="T4" fmla="*/ 54 w 370"/>
              <a:gd name="T5" fmla="*/ 316 h 316"/>
              <a:gd name="T6" fmla="*/ 370 w 370"/>
              <a:gd name="T7" fmla="*/ 0 h 316"/>
              <a:gd name="T8" fmla="*/ 318 w 370"/>
              <a:gd name="T9" fmla="*/ 55 h 316"/>
              <a:gd name="T10" fmla="*/ 265 w 370"/>
              <a:gd name="T11" fmla="*/ 0 h 316"/>
              <a:gd name="T12" fmla="*/ 54 w 370"/>
              <a:gd name="T13" fmla="*/ 211 h 316"/>
              <a:gd name="T14" fmla="*/ 54 w 370"/>
              <a:gd name="T15" fmla="*/ 211 h 316"/>
              <a:gd name="T16" fmla="*/ 0 w 370"/>
              <a:gd name="T17" fmla="*/ 263 h 316"/>
              <a:gd name="T18" fmla="*/ 54 w 370"/>
              <a:gd name="T19" fmla="*/ 316 h 316"/>
              <a:gd name="T20" fmla="*/ 54 w 370"/>
              <a:gd name="T21" fmla="*/ 31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316">
                <a:moveTo>
                  <a:pt x="54" y="316"/>
                </a:moveTo>
                <a:cubicBezTo>
                  <a:pt x="54" y="316"/>
                  <a:pt x="54" y="316"/>
                  <a:pt x="54" y="316"/>
                </a:cubicBezTo>
                <a:cubicBezTo>
                  <a:pt x="54" y="316"/>
                  <a:pt x="54" y="316"/>
                  <a:pt x="54" y="316"/>
                </a:cubicBezTo>
                <a:cubicBezTo>
                  <a:pt x="228" y="316"/>
                  <a:pt x="370" y="174"/>
                  <a:pt x="370" y="0"/>
                </a:cubicBezTo>
                <a:cubicBezTo>
                  <a:pt x="318" y="55"/>
                  <a:pt x="318" y="55"/>
                  <a:pt x="318" y="55"/>
                </a:cubicBezTo>
                <a:cubicBezTo>
                  <a:pt x="265" y="0"/>
                  <a:pt x="265" y="0"/>
                  <a:pt x="265" y="0"/>
                </a:cubicBezTo>
                <a:cubicBezTo>
                  <a:pt x="265" y="116"/>
                  <a:pt x="170" y="211"/>
                  <a:pt x="54" y="211"/>
                </a:cubicBezTo>
                <a:cubicBezTo>
                  <a:pt x="54" y="211"/>
                  <a:pt x="54" y="211"/>
                  <a:pt x="54" y="211"/>
                </a:cubicBezTo>
                <a:cubicBezTo>
                  <a:pt x="0" y="263"/>
                  <a:pt x="0" y="263"/>
                  <a:pt x="0" y="263"/>
                </a:cubicBezTo>
                <a:cubicBezTo>
                  <a:pt x="54" y="316"/>
                  <a:pt x="54" y="316"/>
                  <a:pt x="54" y="316"/>
                </a:cubicBezTo>
                <a:cubicBezTo>
                  <a:pt x="54" y="316"/>
                  <a:pt x="54" y="316"/>
                  <a:pt x="54" y="316"/>
                </a:cubicBezTo>
                <a:close/>
              </a:path>
            </a:pathLst>
          </a:custGeom>
          <a:solidFill>
            <a:srgbClr val="0BD0D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81" name="Freeform 15">
            <a:extLst>
              <a:ext uri="{FF2B5EF4-FFF2-40B4-BE49-F238E27FC236}">
                <a16:creationId xmlns:a16="http://schemas.microsoft.com/office/drawing/2014/main" xmlns="" id="{D1535D1A-9982-460C-9A8E-353E70E059DD}"/>
              </a:ext>
            </a:extLst>
          </p:cNvPr>
          <p:cNvSpPr>
            <a:spLocks/>
          </p:cNvSpPr>
          <p:nvPr/>
        </p:nvSpPr>
        <p:spPr bwMode="auto">
          <a:xfrm>
            <a:off x="6090842" y="2453521"/>
            <a:ext cx="1669358" cy="1956061"/>
          </a:xfrm>
          <a:custGeom>
            <a:avLst/>
            <a:gdLst>
              <a:gd name="T0" fmla="*/ 316 w 316"/>
              <a:gd name="T1" fmla="*/ 315 h 370"/>
              <a:gd name="T2" fmla="*/ 316 w 316"/>
              <a:gd name="T3" fmla="*/ 315 h 370"/>
              <a:gd name="T4" fmla="*/ 316 w 316"/>
              <a:gd name="T5" fmla="*/ 315 h 370"/>
              <a:gd name="T6" fmla="*/ 0 w 316"/>
              <a:gd name="T7" fmla="*/ 0 h 370"/>
              <a:gd name="T8" fmla="*/ 55 w 316"/>
              <a:gd name="T9" fmla="*/ 52 h 370"/>
              <a:gd name="T10" fmla="*/ 0 w 316"/>
              <a:gd name="T11" fmla="*/ 105 h 370"/>
              <a:gd name="T12" fmla="*/ 211 w 316"/>
              <a:gd name="T13" fmla="*/ 315 h 370"/>
              <a:gd name="T14" fmla="*/ 211 w 316"/>
              <a:gd name="T15" fmla="*/ 315 h 370"/>
              <a:gd name="T16" fmla="*/ 264 w 316"/>
              <a:gd name="T17" fmla="*/ 370 h 370"/>
              <a:gd name="T18" fmla="*/ 316 w 316"/>
              <a:gd name="T19" fmla="*/ 315 h 370"/>
              <a:gd name="T20" fmla="*/ 316 w 316"/>
              <a:gd name="T21" fmla="*/ 315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6" h="370">
                <a:moveTo>
                  <a:pt x="316" y="315"/>
                </a:moveTo>
                <a:cubicBezTo>
                  <a:pt x="316" y="315"/>
                  <a:pt x="316" y="315"/>
                  <a:pt x="316" y="315"/>
                </a:cubicBezTo>
                <a:cubicBezTo>
                  <a:pt x="316" y="315"/>
                  <a:pt x="316" y="315"/>
                  <a:pt x="316" y="315"/>
                </a:cubicBezTo>
                <a:cubicBezTo>
                  <a:pt x="316" y="141"/>
                  <a:pt x="174" y="0"/>
                  <a:pt x="0" y="0"/>
                </a:cubicBezTo>
                <a:cubicBezTo>
                  <a:pt x="55" y="52"/>
                  <a:pt x="55" y="52"/>
                  <a:pt x="55" y="52"/>
                </a:cubicBezTo>
                <a:cubicBezTo>
                  <a:pt x="0" y="105"/>
                  <a:pt x="0" y="105"/>
                  <a:pt x="0" y="105"/>
                </a:cubicBezTo>
                <a:cubicBezTo>
                  <a:pt x="116" y="105"/>
                  <a:pt x="211" y="199"/>
                  <a:pt x="211" y="315"/>
                </a:cubicBezTo>
                <a:cubicBezTo>
                  <a:pt x="211" y="315"/>
                  <a:pt x="211" y="315"/>
                  <a:pt x="211" y="315"/>
                </a:cubicBezTo>
                <a:cubicBezTo>
                  <a:pt x="264" y="370"/>
                  <a:pt x="264" y="370"/>
                  <a:pt x="264" y="370"/>
                </a:cubicBezTo>
                <a:cubicBezTo>
                  <a:pt x="316" y="315"/>
                  <a:pt x="316" y="315"/>
                  <a:pt x="316" y="315"/>
                </a:cubicBezTo>
                <a:cubicBezTo>
                  <a:pt x="316" y="315"/>
                  <a:pt x="316" y="315"/>
                  <a:pt x="316" y="315"/>
                </a:cubicBezTo>
                <a:close/>
              </a:path>
            </a:pathLst>
          </a:custGeom>
          <a:solidFill>
            <a:srgbClr val="009DD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82" name="Inhaltsplatzhalter 4">
            <a:extLst>
              <a:ext uri="{FF2B5EF4-FFF2-40B4-BE49-F238E27FC236}">
                <a16:creationId xmlns:a16="http://schemas.microsoft.com/office/drawing/2014/main" xmlns="" id="{F122B9A4-DFA6-4CD1-88BA-9CC098D6843B}"/>
              </a:ext>
            </a:extLst>
          </p:cNvPr>
          <p:cNvSpPr txBox="1">
            <a:spLocks/>
          </p:cNvSpPr>
          <p:nvPr/>
        </p:nvSpPr>
        <p:spPr>
          <a:xfrm>
            <a:off x="5631706" y="2545897"/>
            <a:ext cx="608390" cy="365501"/>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127" rtl="0" eaLnBrk="1" fontAlgn="auto" latinLnBrk="0" hangingPunct="1">
              <a:lnSpc>
                <a:spcPct val="100000"/>
              </a:lnSpc>
              <a:spcBef>
                <a:spcPts val="0"/>
              </a:spcBef>
              <a:spcAft>
                <a:spcPts val="1200"/>
              </a:spcAft>
              <a:buClrTx/>
              <a:buSzTx/>
              <a:buFont typeface="Wingdings" panose="05000000000000000000" pitchFamily="2" charset="2"/>
              <a:buNone/>
              <a:tabLst/>
              <a:defRPr/>
            </a:pPr>
            <a:r>
              <a:rPr kumimoji="0" lang="en-US" sz="2800" b="1" i="0" u="none" strike="noStrike" kern="1200" cap="none" spc="0" normalizeH="0" baseline="0" noProof="0" dirty="0">
                <a:ln>
                  <a:noFill/>
                </a:ln>
                <a:solidFill>
                  <a:prstClr val="white"/>
                </a:solidFill>
                <a:effectLst/>
                <a:uLnTx/>
                <a:uFillTx/>
                <a:latin typeface="等线 Light" panose="020F0302020204030204"/>
                <a:ea typeface="+mn-ea"/>
                <a:cs typeface="+mn-cs"/>
              </a:rPr>
              <a:t>01</a:t>
            </a:r>
            <a:endParaRPr kumimoji="0" lang="en-US" sz="2000" b="0" i="0" u="none" strike="noStrike" kern="1200" cap="none" spc="0" normalizeH="0" baseline="0" noProof="0" dirty="0">
              <a:ln>
                <a:noFill/>
              </a:ln>
              <a:solidFill>
                <a:prstClr val="white"/>
              </a:solidFill>
              <a:effectLst/>
              <a:uLnTx/>
              <a:uFillTx/>
              <a:latin typeface="等线" panose="020F0502020204030204"/>
              <a:ea typeface="+mn-ea"/>
              <a:cs typeface="+mn-cs"/>
            </a:endParaRPr>
          </a:p>
        </p:txBody>
      </p:sp>
      <p:sp>
        <p:nvSpPr>
          <p:cNvPr id="83" name="Inhaltsplatzhalter 4">
            <a:extLst>
              <a:ext uri="{FF2B5EF4-FFF2-40B4-BE49-F238E27FC236}">
                <a16:creationId xmlns:a16="http://schemas.microsoft.com/office/drawing/2014/main" xmlns="" id="{04D07231-99E1-461E-8C0D-55297C837D6B}"/>
              </a:ext>
            </a:extLst>
          </p:cNvPr>
          <p:cNvSpPr txBox="1">
            <a:spLocks/>
          </p:cNvSpPr>
          <p:nvPr/>
        </p:nvSpPr>
        <p:spPr>
          <a:xfrm>
            <a:off x="7152986" y="3853439"/>
            <a:ext cx="608390" cy="365501"/>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127" rtl="0" eaLnBrk="1" fontAlgn="auto" latinLnBrk="0" hangingPunct="1">
              <a:lnSpc>
                <a:spcPct val="100000"/>
              </a:lnSpc>
              <a:spcBef>
                <a:spcPts val="0"/>
              </a:spcBef>
              <a:spcAft>
                <a:spcPts val="1200"/>
              </a:spcAft>
              <a:buClrTx/>
              <a:buSzTx/>
              <a:buFont typeface="Wingdings" panose="05000000000000000000" pitchFamily="2" charset="2"/>
              <a:buNone/>
              <a:tabLst/>
              <a:defRPr/>
            </a:pPr>
            <a:r>
              <a:rPr kumimoji="0" lang="en-US" sz="2800" b="1" i="0" u="none" strike="noStrike" kern="1200" cap="none" spc="0" normalizeH="0" baseline="0" noProof="0" dirty="0">
                <a:ln>
                  <a:noFill/>
                </a:ln>
                <a:solidFill>
                  <a:prstClr val="white"/>
                </a:solidFill>
                <a:effectLst/>
                <a:uLnTx/>
                <a:uFillTx/>
                <a:latin typeface="等线 Light" panose="020F0302020204030204"/>
                <a:ea typeface="+mn-ea"/>
                <a:cs typeface="+mn-cs"/>
              </a:rPr>
              <a:t>02</a:t>
            </a:r>
            <a:endParaRPr kumimoji="0" lang="en-US" sz="2000" b="0" i="0" u="none" strike="noStrike" kern="1200" cap="none" spc="0" normalizeH="0" baseline="0" noProof="0" dirty="0">
              <a:ln>
                <a:noFill/>
              </a:ln>
              <a:solidFill>
                <a:prstClr val="white"/>
              </a:solidFill>
              <a:effectLst/>
              <a:uLnTx/>
              <a:uFillTx/>
              <a:latin typeface="等线" panose="020F0502020204030204"/>
              <a:ea typeface="+mn-ea"/>
              <a:cs typeface="+mn-cs"/>
            </a:endParaRPr>
          </a:p>
        </p:txBody>
      </p:sp>
      <p:sp>
        <p:nvSpPr>
          <p:cNvPr id="84" name="Inhaltsplatzhalter 4">
            <a:extLst>
              <a:ext uri="{FF2B5EF4-FFF2-40B4-BE49-F238E27FC236}">
                <a16:creationId xmlns:a16="http://schemas.microsoft.com/office/drawing/2014/main" xmlns="" id="{C836DAC0-2898-4B2A-A65B-A477BAA174B4}"/>
              </a:ext>
            </a:extLst>
          </p:cNvPr>
          <p:cNvSpPr txBox="1">
            <a:spLocks/>
          </p:cNvSpPr>
          <p:nvPr/>
        </p:nvSpPr>
        <p:spPr>
          <a:xfrm>
            <a:off x="5893586" y="5320077"/>
            <a:ext cx="608390" cy="365501"/>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127" rtl="0" eaLnBrk="1" fontAlgn="auto" latinLnBrk="0" hangingPunct="1">
              <a:lnSpc>
                <a:spcPct val="100000"/>
              </a:lnSpc>
              <a:spcBef>
                <a:spcPts val="0"/>
              </a:spcBef>
              <a:spcAft>
                <a:spcPts val="1200"/>
              </a:spcAft>
              <a:buClrTx/>
              <a:buSzTx/>
              <a:buFont typeface="Wingdings" panose="05000000000000000000" pitchFamily="2" charset="2"/>
              <a:buNone/>
              <a:tabLst/>
              <a:defRPr/>
            </a:pPr>
            <a:r>
              <a:rPr kumimoji="0" lang="en-US" sz="2800" b="1" i="0" u="none" strike="noStrike" kern="1200" cap="none" spc="0" normalizeH="0" baseline="0" noProof="0" dirty="0">
                <a:ln>
                  <a:noFill/>
                </a:ln>
                <a:solidFill>
                  <a:prstClr val="white"/>
                </a:solidFill>
                <a:effectLst/>
                <a:uLnTx/>
                <a:uFillTx/>
                <a:latin typeface="等线 Light" panose="020F0302020204030204"/>
                <a:ea typeface="+mn-ea"/>
                <a:cs typeface="+mn-cs"/>
              </a:rPr>
              <a:t>03</a:t>
            </a:r>
            <a:endParaRPr kumimoji="0" lang="en-US" sz="2000" b="0" i="0" u="none" strike="noStrike" kern="1200" cap="none" spc="0" normalizeH="0" baseline="0" noProof="0" dirty="0">
              <a:ln>
                <a:noFill/>
              </a:ln>
              <a:solidFill>
                <a:prstClr val="white"/>
              </a:solidFill>
              <a:effectLst/>
              <a:uLnTx/>
              <a:uFillTx/>
              <a:latin typeface="等线" panose="020F0502020204030204"/>
              <a:ea typeface="+mn-ea"/>
              <a:cs typeface="+mn-cs"/>
            </a:endParaRPr>
          </a:p>
        </p:txBody>
      </p:sp>
      <p:grpSp>
        <p:nvGrpSpPr>
          <p:cNvPr id="85" name="Group 20">
            <a:extLst>
              <a:ext uri="{FF2B5EF4-FFF2-40B4-BE49-F238E27FC236}">
                <a16:creationId xmlns:a16="http://schemas.microsoft.com/office/drawing/2014/main" xmlns="" id="{14FFFFC9-A0C7-4651-A120-3FE8C619BB4E}"/>
              </a:ext>
            </a:extLst>
          </p:cNvPr>
          <p:cNvGrpSpPr/>
          <p:nvPr/>
        </p:nvGrpSpPr>
        <p:grpSpPr>
          <a:xfrm>
            <a:off x="4053193" y="2506503"/>
            <a:ext cx="497296" cy="496411"/>
            <a:chOff x="10996613" y="1925638"/>
            <a:chExt cx="534987" cy="534988"/>
          </a:xfrm>
          <a:solidFill>
            <a:srgbClr val="0F6FC6"/>
          </a:solidFill>
        </p:grpSpPr>
        <p:sp>
          <p:nvSpPr>
            <p:cNvPr id="86" name="Freeform 6">
              <a:extLst>
                <a:ext uri="{FF2B5EF4-FFF2-40B4-BE49-F238E27FC236}">
                  <a16:creationId xmlns:a16="http://schemas.microsoft.com/office/drawing/2014/main" xmlns="" id="{23371F0B-58A2-4BE4-9DF8-0D93BBB218A0}"/>
                </a:ext>
              </a:extLst>
            </p:cNvPr>
            <p:cNvSpPr>
              <a:spLocks noEditPoints="1"/>
            </p:cNvSpPr>
            <p:nvPr/>
          </p:nvSpPr>
          <p:spPr bwMode="auto">
            <a:xfrm>
              <a:off x="10996613" y="1925638"/>
              <a:ext cx="534987" cy="534988"/>
            </a:xfrm>
            <a:custGeom>
              <a:avLst/>
              <a:gdLst>
                <a:gd name="T0" fmla="*/ 1446 w 3370"/>
                <a:gd name="T1" fmla="*/ 543 h 3371"/>
                <a:gd name="T2" fmla="*/ 1099 w 3370"/>
                <a:gd name="T3" fmla="*/ 703 h 3371"/>
                <a:gd name="T4" fmla="*/ 750 w 3370"/>
                <a:gd name="T5" fmla="*/ 523 h 3371"/>
                <a:gd name="T6" fmla="*/ 518 w 3370"/>
                <a:gd name="T7" fmla="*/ 737 h 3371"/>
                <a:gd name="T8" fmla="*/ 710 w 3370"/>
                <a:gd name="T9" fmla="*/ 1069 h 3371"/>
                <a:gd name="T10" fmla="*/ 568 w 3370"/>
                <a:gd name="T11" fmla="*/ 1428 h 3371"/>
                <a:gd name="T12" fmla="*/ 192 w 3370"/>
                <a:gd name="T13" fmla="*/ 1536 h 3371"/>
                <a:gd name="T14" fmla="*/ 524 w 3370"/>
                <a:gd name="T15" fmla="*/ 1916 h 3371"/>
                <a:gd name="T16" fmla="*/ 665 w 3370"/>
                <a:gd name="T17" fmla="*/ 2204 h 3371"/>
                <a:gd name="T18" fmla="*/ 526 w 3370"/>
                <a:gd name="T19" fmla="*/ 2621 h 3371"/>
                <a:gd name="T20" fmla="*/ 749 w 3370"/>
                <a:gd name="T21" fmla="*/ 2861 h 3371"/>
                <a:gd name="T22" fmla="*/ 1044 w 3370"/>
                <a:gd name="T23" fmla="*/ 2666 h 3371"/>
                <a:gd name="T24" fmla="*/ 1325 w 3370"/>
                <a:gd name="T25" fmla="*/ 2773 h 3371"/>
                <a:gd name="T26" fmla="*/ 1519 w 3370"/>
                <a:gd name="T27" fmla="*/ 3167 h 3371"/>
                <a:gd name="T28" fmla="*/ 1851 w 3370"/>
                <a:gd name="T29" fmla="*/ 3167 h 3371"/>
                <a:gd name="T30" fmla="*/ 2048 w 3370"/>
                <a:gd name="T31" fmla="*/ 2773 h 3371"/>
                <a:gd name="T32" fmla="*/ 2351 w 3370"/>
                <a:gd name="T33" fmla="*/ 2666 h 3371"/>
                <a:gd name="T34" fmla="*/ 2631 w 3370"/>
                <a:gd name="T35" fmla="*/ 2854 h 3371"/>
                <a:gd name="T36" fmla="*/ 2676 w 3370"/>
                <a:gd name="T37" fmla="*/ 2370 h 3371"/>
                <a:gd name="T38" fmla="*/ 2743 w 3370"/>
                <a:gd name="T39" fmla="*/ 2123 h 3371"/>
                <a:gd name="T40" fmla="*/ 2870 w 3370"/>
                <a:gd name="T41" fmla="*/ 1902 h 3371"/>
                <a:gd name="T42" fmla="*/ 3181 w 3370"/>
                <a:gd name="T43" fmla="*/ 1529 h 3371"/>
                <a:gd name="T44" fmla="*/ 2803 w 3370"/>
                <a:gd name="T45" fmla="*/ 1421 h 3371"/>
                <a:gd name="T46" fmla="*/ 2659 w 3370"/>
                <a:gd name="T47" fmla="*/ 1063 h 3371"/>
                <a:gd name="T48" fmla="*/ 2849 w 3370"/>
                <a:gd name="T49" fmla="*/ 732 h 3371"/>
                <a:gd name="T50" fmla="*/ 2618 w 3370"/>
                <a:gd name="T51" fmla="*/ 519 h 3371"/>
                <a:gd name="T52" fmla="*/ 2268 w 3370"/>
                <a:gd name="T53" fmla="*/ 700 h 3371"/>
                <a:gd name="T54" fmla="*/ 1913 w 3370"/>
                <a:gd name="T55" fmla="*/ 540 h 3371"/>
                <a:gd name="T56" fmla="*/ 1532 w 3370"/>
                <a:gd name="T57" fmla="*/ 189 h 3371"/>
                <a:gd name="T58" fmla="*/ 1973 w 3370"/>
                <a:gd name="T59" fmla="*/ 60 h 3371"/>
                <a:gd name="T60" fmla="*/ 2233 w 3370"/>
                <a:gd name="T61" fmla="*/ 468 h 3371"/>
                <a:gd name="T62" fmla="*/ 2659 w 3370"/>
                <a:gd name="T63" fmla="*/ 331 h 3371"/>
                <a:gd name="T64" fmla="*/ 3022 w 3370"/>
                <a:gd name="T65" fmla="*/ 652 h 3371"/>
                <a:gd name="T66" fmla="*/ 3005 w 3370"/>
                <a:gd name="T67" fmla="*/ 868 h 3371"/>
                <a:gd name="T68" fmla="*/ 3260 w 3370"/>
                <a:gd name="T69" fmla="*/ 1353 h 3371"/>
                <a:gd name="T70" fmla="*/ 3370 w 3370"/>
                <a:gd name="T71" fmla="*/ 1537 h 3371"/>
                <a:gd name="T72" fmla="*/ 3286 w 3370"/>
                <a:gd name="T73" fmla="*/ 2001 h 3371"/>
                <a:gd name="T74" fmla="*/ 2865 w 3370"/>
                <a:gd name="T75" fmla="*/ 2309 h 3371"/>
                <a:gd name="T76" fmla="*/ 3033 w 3370"/>
                <a:gd name="T77" fmla="*/ 2690 h 3371"/>
                <a:gd name="T78" fmla="*/ 2689 w 3370"/>
                <a:gd name="T79" fmla="*/ 3034 h 3371"/>
                <a:gd name="T80" fmla="*/ 2309 w 3370"/>
                <a:gd name="T81" fmla="*/ 2866 h 3371"/>
                <a:gd name="T82" fmla="*/ 2001 w 3370"/>
                <a:gd name="T83" fmla="*/ 3287 h 3371"/>
                <a:gd name="T84" fmla="*/ 1536 w 3370"/>
                <a:gd name="T85" fmla="*/ 3371 h 3371"/>
                <a:gd name="T86" fmla="*/ 1352 w 3370"/>
                <a:gd name="T87" fmla="*/ 3260 h 3371"/>
                <a:gd name="T88" fmla="*/ 871 w 3370"/>
                <a:gd name="T89" fmla="*/ 3010 h 3371"/>
                <a:gd name="T90" fmla="*/ 656 w 3370"/>
                <a:gd name="T91" fmla="*/ 3026 h 3371"/>
                <a:gd name="T92" fmla="*/ 335 w 3370"/>
                <a:gd name="T93" fmla="*/ 2663 h 3371"/>
                <a:gd name="T94" fmla="*/ 473 w 3370"/>
                <a:gd name="T95" fmla="*/ 2242 h 3371"/>
                <a:gd name="T96" fmla="*/ 60 w 3370"/>
                <a:gd name="T97" fmla="*/ 1988 h 3371"/>
                <a:gd name="T98" fmla="*/ 3 w 3370"/>
                <a:gd name="T99" fmla="*/ 1511 h 3371"/>
                <a:gd name="T100" fmla="*/ 141 w 3370"/>
                <a:gd name="T101" fmla="*/ 1347 h 3371"/>
                <a:gd name="T102" fmla="*/ 344 w 3370"/>
                <a:gd name="T103" fmla="*/ 843 h 3371"/>
                <a:gd name="T104" fmla="*/ 361 w 3370"/>
                <a:gd name="T105" fmla="*/ 629 h 3371"/>
                <a:gd name="T106" fmla="*/ 741 w 3370"/>
                <a:gd name="T107" fmla="*/ 332 h 3371"/>
                <a:gd name="T108" fmla="*/ 1206 w 3370"/>
                <a:gd name="T109" fmla="*/ 440 h 3371"/>
                <a:gd name="T110" fmla="*/ 1409 w 3370"/>
                <a:gd name="T111" fmla="*/ 40 h 3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370" h="3371">
                  <a:moveTo>
                    <a:pt x="1532" y="189"/>
                  </a:moveTo>
                  <a:lnTo>
                    <a:pt x="1524" y="192"/>
                  </a:lnTo>
                  <a:lnTo>
                    <a:pt x="1518" y="198"/>
                  </a:lnTo>
                  <a:lnTo>
                    <a:pt x="1513" y="205"/>
                  </a:lnTo>
                  <a:lnTo>
                    <a:pt x="1463" y="503"/>
                  </a:lnTo>
                  <a:lnTo>
                    <a:pt x="1457" y="524"/>
                  </a:lnTo>
                  <a:lnTo>
                    <a:pt x="1446" y="543"/>
                  </a:lnTo>
                  <a:lnTo>
                    <a:pt x="1432" y="558"/>
                  </a:lnTo>
                  <a:lnTo>
                    <a:pt x="1414" y="571"/>
                  </a:lnTo>
                  <a:lnTo>
                    <a:pt x="1394" y="579"/>
                  </a:lnTo>
                  <a:lnTo>
                    <a:pt x="1317" y="602"/>
                  </a:lnTo>
                  <a:lnTo>
                    <a:pt x="1242" y="631"/>
                  </a:lnTo>
                  <a:lnTo>
                    <a:pt x="1169" y="665"/>
                  </a:lnTo>
                  <a:lnTo>
                    <a:pt x="1099" y="703"/>
                  </a:lnTo>
                  <a:lnTo>
                    <a:pt x="1079" y="712"/>
                  </a:lnTo>
                  <a:lnTo>
                    <a:pt x="1058" y="716"/>
                  </a:lnTo>
                  <a:lnTo>
                    <a:pt x="1036" y="715"/>
                  </a:lnTo>
                  <a:lnTo>
                    <a:pt x="1015" y="710"/>
                  </a:lnTo>
                  <a:lnTo>
                    <a:pt x="995" y="699"/>
                  </a:lnTo>
                  <a:lnTo>
                    <a:pt x="753" y="525"/>
                  </a:lnTo>
                  <a:lnTo>
                    <a:pt x="750" y="523"/>
                  </a:lnTo>
                  <a:lnTo>
                    <a:pt x="745" y="522"/>
                  </a:lnTo>
                  <a:lnTo>
                    <a:pt x="741" y="522"/>
                  </a:lnTo>
                  <a:lnTo>
                    <a:pt x="738" y="522"/>
                  </a:lnTo>
                  <a:lnTo>
                    <a:pt x="735" y="523"/>
                  </a:lnTo>
                  <a:lnTo>
                    <a:pt x="732" y="524"/>
                  </a:lnTo>
                  <a:lnTo>
                    <a:pt x="728" y="527"/>
                  </a:lnTo>
                  <a:lnTo>
                    <a:pt x="518" y="737"/>
                  </a:lnTo>
                  <a:lnTo>
                    <a:pt x="514" y="745"/>
                  </a:lnTo>
                  <a:lnTo>
                    <a:pt x="513" y="754"/>
                  </a:lnTo>
                  <a:lnTo>
                    <a:pt x="516" y="762"/>
                  </a:lnTo>
                  <a:lnTo>
                    <a:pt x="691" y="1008"/>
                  </a:lnTo>
                  <a:lnTo>
                    <a:pt x="702" y="1027"/>
                  </a:lnTo>
                  <a:lnTo>
                    <a:pt x="709" y="1048"/>
                  </a:lnTo>
                  <a:lnTo>
                    <a:pt x="710" y="1069"/>
                  </a:lnTo>
                  <a:lnTo>
                    <a:pt x="706" y="1091"/>
                  </a:lnTo>
                  <a:lnTo>
                    <a:pt x="696" y="1111"/>
                  </a:lnTo>
                  <a:lnTo>
                    <a:pt x="658" y="1181"/>
                  </a:lnTo>
                  <a:lnTo>
                    <a:pt x="626" y="1255"/>
                  </a:lnTo>
                  <a:lnTo>
                    <a:pt x="598" y="1329"/>
                  </a:lnTo>
                  <a:lnTo>
                    <a:pt x="576" y="1406"/>
                  </a:lnTo>
                  <a:lnTo>
                    <a:pt x="568" y="1428"/>
                  </a:lnTo>
                  <a:lnTo>
                    <a:pt x="556" y="1445"/>
                  </a:lnTo>
                  <a:lnTo>
                    <a:pt x="540" y="1460"/>
                  </a:lnTo>
                  <a:lnTo>
                    <a:pt x="521" y="1471"/>
                  </a:lnTo>
                  <a:lnTo>
                    <a:pt x="500" y="1477"/>
                  </a:lnTo>
                  <a:lnTo>
                    <a:pt x="206" y="1526"/>
                  </a:lnTo>
                  <a:lnTo>
                    <a:pt x="198" y="1529"/>
                  </a:lnTo>
                  <a:lnTo>
                    <a:pt x="192" y="1536"/>
                  </a:lnTo>
                  <a:lnTo>
                    <a:pt x="190" y="1545"/>
                  </a:lnTo>
                  <a:lnTo>
                    <a:pt x="190" y="1841"/>
                  </a:lnTo>
                  <a:lnTo>
                    <a:pt x="192" y="1850"/>
                  </a:lnTo>
                  <a:lnTo>
                    <a:pt x="198" y="1856"/>
                  </a:lnTo>
                  <a:lnTo>
                    <a:pt x="206" y="1859"/>
                  </a:lnTo>
                  <a:lnTo>
                    <a:pt x="504" y="1910"/>
                  </a:lnTo>
                  <a:lnTo>
                    <a:pt x="524" y="1916"/>
                  </a:lnTo>
                  <a:lnTo>
                    <a:pt x="544" y="1927"/>
                  </a:lnTo>
                  <a:lnTo>
                    <a:pt x="559" y="1942"/>
                  </a:lnTo>
                  <a:lnTo>
                    <a:pt x="571" y="1959"/>
                  </a:lnTo>
                  <a:lnTo>
                    <a:pt x="580" y="1980"/>
                  </a:lnTo>
                  <a:lnTo>
                    <a:pt x="602" y="2057"/>
                  </a:lnTo>
                  <a:lnTo>
                    <a:pt x="631" y="2131"/>
                  </a:lnTo>
                  <a:lnTo>
                    <a:pt x="665" y="2204"/>
                  </a:lnTo>
                  <a:lnTo>
                    <a:pt x="703" y="2274"/>
                  </a:lnTo>
                  <a:lnTo>
                    <a:pt x="713" y="2294"/>
                  </a:lnTo>
                  <a:lnTo>
                    <a:pt x="717" y="2316"/>
                  </a:lnTo>
                  <a:lnTo>
                    <a:pt x="716" y="2337"/>
                  </a:lnTo>
                  <a:lnTo>
                    <a:pt x="710" y="2359"/>
                  </a:lnTo>
                  <a:lnTo>
                    <a:pt x="699" y="2378"/>
                  </a:lnTo>
                  <a:lnTo>
                    <a:pt x="526" y="2621"/>
                  </a:lnTo>
                  <a:lnTo>
                    <a:pt x="523" y="2629"/>
                  </a:lnTo>
                  <a:lnTo>
                    <a:pt x="524" y="2637"/>
                  </a:lnTo>
                  <a:lnTo>
                    <a:pt x="528" y="2646"/>
                  </a:lnTo>
                  <a:lnTo>
                    <a:pt x="738" y="2855"/>
                  </a:lnTo>
                  <a:lnTo>
                    <a:pt x="741" y="2858"/>
                  </a:lnTo>
                  <a:lnTo>
                    <a:pt x="745" y="2860"/>
                  </a:lnTo>
                  <a:lnTo>
                    <a:pt x="749" y="2861"/>
                  </a:lnTo>
                  <a:lnTo>
                    <a:pt x="752" y="2861"/>
                  </a:lnTo>
                  <a:lnTo>
                    <a:pt x="755" y="2861"/>
                  </a:lnTo>
                  <a:lnTo>
                    <a:pt x="759" y="2859"/>
                  </a:lnTo>
                  <a:lnTo>
                    <a:pt x="762" y="2858"/>
                  </a:lnTo>
                  <a:lnTo>
                    <a:pt x="1009" y="2681"/>
                  </a:lnTo>
                  <a:lnTo>
                    <a:pt x="1026" y="2672"/>
                  </a:lnTo>
                  <a:lnTo>
                    <a:pt x="1044" y="2666"/>
                  </a:lnTo>
                  <a:lnTo>
                    <a:pt x="1063" y="2664"/>
                  </a:lnTo>
                  <a:lnTo>
                    <a:pt x="1079" y="2666"/>
                  </a:lnTo>
                  <a:lnTo>
                    <a:pt x="1096" y="2670"/>
                  </a:lnTo>
                  <a:lnTo>
                    <a:pt x="1111" y="2677"/>
                  </a:lnTo>
                  <a:lnTo>
                    <a:pt x="1181" y="2713"/>
                  </a:lnTo>
                  <a:lnTo>
                    <a:pt x="1252" y="2746"/>
                  </a:lnTo>
                  <a:lnTo>
                    <a:pt x="1325" y="2773"/>
                  </a:lnTo>
                  <a:lnTo>
                    <a:pt x="1400" y="2795"/>
                  </a:lnTo>
                  <a:lnTo>
                    <a:pt x="1420" y="2803"/>
                  </a:lnTo>
                  <a:lnTo>
                    <a:pt x="1438" y="2816"/>
                  </a:lnTo>
                  <a:lnTo>
                    <a:pt x="1453" y="2831"/>
                  </a:lnTo>
                  <a:lnTo>
                    <a:pt x="1463" y="2849"/>
                  </a:lnTo>
                  <a:lnTo>
                    <a:pt x="1469" y="2871"/>
                  </a:lnTo>
                  <a:lnTo>
                    <a:pt x="1519" y="3167"/>
                  </a:lnTo>
                  <a:lnTo>
                    <a:pt x="1522" y="3175"/>
                  </a:lnTo>
                  <a:lnTo>
                    <a:pt x="1529" y="3180"/>
                  </a:lnTo>
                  <a:lnTo>
                    <a:pt x="1537" y="3182"/>
                  </a:lnTo>
                  <a:lnTo>
                    <a:pt x="1834" y="3182"/>
                  </a:lnTo>
                  <a:lnTo>
                    <a:pt x="1842" y="3180"/>
                  </a:lnTo>
                  <a:lnTo>
                    <a:pt x="1848" y="3175"/>
                  </a:lnTo>
                  <a:lnTo>
                    <a:pt x="1851" y="3167"/>
                  </a:lnTo>
                  <a:lnTo>
                    <a:pt x="1902" y="2871"/>
                  </a:lnTo>
                  <a:lnTo>
                    <a:pt x="1908" y="2850"/>
                  </a:lnTo>
                  <a:lnTo>
                    <a:pt x="1918" y="2831"/>
                  </a:lnTo>
                  <a:lnTo>
                    <a:pt x="1932" y="2816"/>
                  </a:lnTo>
                  <a:lnTo>
                    <a:pt x="1951" y="2803"/>
                  </a:lnTo>
                  <a:lnTo>
                    <a:pt x="1971" y="2795"/>
                  </a:lnTo>
                  <a:lnTo>
                    <a:pt x="2048" y="2773"/>
                  </a:lnTo>
                  <a:lnTo>
                    <a:pt x="2123" y="2745"/>
                  </a:lnTo>
                  <a:lnTo>
                    <a:pt x="2196" y="2711"/>
                  </a:lnTo>
                  <a:lnTo>
                    <a:pt x="2266" y="2672"/>
                  </a:lnTo>
                  <a:lnTo>
                    <a:pt x="2287" y="2664"/>
                  </a:lnTo>
                  <a:lnTo>
                    <a:pt x="2308" y="2660"/>
                  </a:lnTo>
                  <a:lnTo>
                    <a:pt x="2330" y="2661"/>
                  </a:lnTo>
                  <a:lnTo>
                    <a:pt x="2351" y="2666"/>
                  </a:lnTo>
                  <a:lnTo>
                    <a:pt x="2370" y="2677"/>
                  </a:lnTo>
                  <a:lnTo>
                    <a:pt x="2614" y="2850"/>
                  </a:lnTo>
                  <a:lnTo>
                    <a:pt x="2617" y="2853"/>
                  </a:lnTo>
                  <a:lnTo>
                    <a:pt x="2620" y="2854"/>
                  </a:lnTo>
                  <a:lnTo>
                    <a:pt x="2625" y="2855"/>
                  </a:lnTo>
                  <a:lnTo>
                    <a:pt x="2628" y="2855"/>
                  </a:lnTo>
                  <a:lnTo>
                    <a:pt x="2631" y="2854"/>
                  </a:lnTo>
                  <a:lnTo>
                    <a:pt x="2635" y="2851"/>
                  </a:lnTo>
                  <a:lnTo>
                    <a:pt x="2638" y="2848"/>
                  </a:lnTo>
                  <a:lnTo>
                    <a:pt x="2848" y="2638"/>
                  </a:lnTo>
                  <a:lnTo>
                    <a:pt x="2853" y="2631"/>
                  </a:lnTo>
                  <a:lnTo>
                    <a:pt x="2853" y="2623"/>
                  </a:lnTo>
                  <a:lnTo>
                    <a:pt x="2850" y="2615"/>
                  </a:lnTo>
                  <a:lnTo>
                    <a:pt x="2676" y="2370"/>
                  </a:lnTo>
                  <a:lnTo>
                    <a:pt x="2665" y="2351"/>
                  </a:lnTo>
                  <a:lnTo>
                    <a:pt x="2659" y="2329"/>
                  </a:lnTo>
                  <a:lnTo>
                    <a:pt x="2659" y="2308"/>
                  </a:lnTo>
                  <a:lnTo>
                    <a:pt x="2663" y="2286"/>
                  </a:lnTo>
                  <a:lnTo>
                    <a:pt x="2672" y="2267"/>
                  </a:lnTo>
                  <a:lnTo>
                    <a:pt x="2711" y="2196"/>
                  </a:lnTo>
                  <a:lnTo>
                    <a:pt x="2743" y="2123"/>
                  </a:lnTo>
                  <a:lnTo>
                    <a:pt x="2772" y="2048"/>
                  </a:lnTo>
                  <a:lnTo>
                    <a:pt x="2794" y="1972"/>
                  </a:lnTo>
                  <a:lnTo>
                    <a:pt x="2803" y="1951"/>
                  </a:lnTo>
                  <a:lnTo>
                    <a:pt x="2814" y="1933"/>
                  </a:lnTo>
                  <a:lnTo>
                    <a:pt x="2830" y="1918"/>
                  </a:lnTo>
                  <a:lnTo>
                    <a:pt x="2849" y="1908"/>
                  </a:lnTo>
                  <a:lnTo>
                    <a:pt x="2870" y="1902"/>
                  </a:lnTo>
                  <a:lnTo>
                    <a:pt x="3166" y="1852"/>
                  </a:lnTo>
                  <a:lnTo>
                    <a:pt x="3174" y="1849"/>
                  </a:lnTo>
                  <a:lnTo>
                    <a:pt x="3180" y="1843"/>
                  </a:lnTo>
                  <a:lnTo>
                    <a:pt x="3182" y="1834"/>
                  </a:lnTo>
                  <a:lnTo>
                    <a:pt x="3183" y="1834"/>
                  </a:lnTo>
                  <a:lnTo>
                    <a:pt x="3183" y="1537"/>
                  </a:lnTo>
                  <a:lnTo>
                    <a:pt x="3181" y="1529"/>
                  </a:lnTo>
                  <a:lnTo>
                    <a:pt x="3175" y="1523"/>
                  </a:lnTo>
                  <a:lnTo>
                    <a:pt x="3167" y="1519"/>
                  </a:lnTo>
                  <a:lnTo>
                    <a:pt x="2871" y="1469"/>
                  </a:lnTo>
                  <a:lnTo>
                    <a:pt x="2850" y="1464"/>
                  </a:lnTo>
                  <a:lnTo>
                    <a:pt x="2831" y="1452"/>
                  </a:lnTo>
                  <a:lnTo>
                    <a:pt x="2815" y="1438"/>
                  </a:lnTo>
                  <a:lnTo>
                    <a:pt x="2803" y="1421"/>
                  </a:lnTo>
                  <a:lnTo>
                    <a:pt x="2796" y="1399"/>
                  </a:lnTo>
                  <a:lnTo>
                    <a:pt x="2773" y="1322"/>
                  </a:lnTo>
                  <a:lnTo>
                    <a:pt x="2744" y="1248"/>
                  </a:lnTo>
                  <a:lnTo>
                    <a:pt x="2712" y="1175"/>
                  </a:lnTo>
                  <a:lnTo>
                    <a:pt x="2673" y="1104"/>
                  </a:lnTo>
                  <a:lnTo>
                    <a:pt x="2663" y="1085"/>
                  </a:lnTo>
                  <a:lnTo>
                    <a:pt x="2659" y="1063"/>
                  </a:lnTo>
                  <a:lnTo>
                    <a:pt x="2660" y="1042"/>
                  </a:lnTo>
                  <a:lnTo>
                    <a:pt x="2666" y="1020"/>
                  </a:lnTo>
                  <a:lnTo>
                    <a:pt x="2677" y="1001"/>
                  </a:lnTo>
                  <a:lnTo>
                    <a:pt x="2851" y="757"/>
                  </a:lnTo>
                  <a:lnTo>
                    <a:pt x="2854" y="749"/>
                  </a:lnTo>
                  <a:lnTo>
                    <a:pt x="2853" y="740"/>
                  </a:lnTo>
                  <a:lnTo>
                    <a:pt x="2849" y="732"/>
                  </a:lnTo>
                  <a:lnTo>
                    <a:pt x="2639" y="522"/>
                  </a:lnTo>
                  <a:lnTo>
                    <a:pt x="2635" y="520"/>
                  </a:lnTo>
                  <a:lnTo>
                    <a:pt x="2632" y="518"/>
                  </a:lnTo>
                  <a:lnTo>
                    <a:pt x="2629" y="517"/>
                  </a:lnTo>
                  <a:lnTo>
                    <a:pt x="2626" y="517"/>
                  </a:lnTo>
                  <a:lnTo>
                    <a:pt x="2622" y="517"/>
                  </a:lnTo>
                  <a:lnTo>
                    <a:pt x="2618" y="519"/>
                  </a:lnTo>
                  <a:lnTo>
                    <a:pt x="2615" y="520"/>
                  </a:lnTo>
                  <a:lnTo>
                    <a:pt x="2372" y="695"/>
                  </a:lnTo>
                  <a:lnTo>
                    <a:pt x="2352" y="706"/>
                  </a:lnTo>
                  <a:lnTo>
                    <a:pt x="2332" y="712"/>
                  </a:lnTo>
                  <a:lnTo>
                    <a:pt x="2310" y="713"/>
                  </a:lnTo>
                  <a:lnTo>
                    <a:pt x="2289" y="709"/>
                  </a:lnTo>
                  <a:lnTo>
                    <a:pt x="2268" y="700"/>
                  </a:lnTo>
                  <a:lnTo>
                    <a:pt x="2196" y="661"/>
                  </a:lnTo>
                  <a:lnTo>
                    <a:pt x="2122" y="627"/>
                  </a:lnTo>
                  <a:lnTo>
                    <a:pt x="2045" y="598"/>
                  </a:lnTo>
                  <a:lnTo>
                    <a:pt x="1966" y="576"/>
                  </a:lnTo>
                  <a:lnTo>
                    <a:pt x="1946" y="567"/>
                  </a:lnTo>
                  <a:lnTo>
                    <a:pt x="1928" y="555"/>
                  </a:lnTo>
                  <a:lnTo>
                    <a:pt x="1913" y="540"/>
                  </a:lnTo>
                  <a:lnTo>
                    <a:pt x="1903" y="520"/>
                  </a:lnTo>
                  <a:lnTo>
                    <a:pt x="1896" y="499"/>
                  </a:lnTo>
                  <a:lnTo>
                    <a:pt x="1847" y="205"/>
                  </a:lnTo>
                  <a:lnTo>
                    <a:pt x="1843" y="198"/>
                  </a:lnTo>
                  <a:lnTo>
                    <a:pt x="1837" y="192"/>
                  </a:lnTo>
                  <a:lnTo>
                    <a:pt x="1829" y="189"/>
                  </a:lnTo>
                  <a:lnTo>
                    <a:pt x="1532" y="189"/>
                  </a:lnTo>
                  <a:close/>
                  <a:moveTo>
                    <a:pt x="1531" y="0"/>
                  </a:moveTo>
                  <a:lnTo>
                    <a:pt x="1827" y="0"/>
                  </a:lnTo>
                  <a:lnTo>
                    <a:pt x="1861" y="3"/>
                  </a:lnTo>
                  <a:lnTo>
                    <a:pt x="1892" y="10"/>
                  </a:lnTo>
                  <a:lnTo>
                    <a:pt x="1922" y="24"/>
                  </a:lnTo>
                  <a:lnTo>
                    <a:pt x="1950" y="40"/>
                  </a:lnTo>
                  <a:lnTo>
                    <a:pt x="1973" y="60"/>
                  </a:lnTo>
                  <a:lnTo>
                    <a:pt x="1995" y="84"/>
                  </a:lnTo>
                  <a:lnTo>
                    <a:pt x="2012" y="112"/>
                  </a:lnTo>
                  <a:lnTo>
                    <a:pt x="2024" y="141"/>
                  </a:lnTo>
                  <a:lnTo>
                    <a:pt x="2033" y="174"/>
                  </a:lnTo>
                  <a:lnTo>
                    <a:pt x="2073" y="408"/>
                  </a:lnTo>
                  <a:lnTo>
                    <a:pt x="2153" y="435"/>
                  </a:lnTo>
                  <a:lnTo>
                    <a:pt x="2233" y="468"/>
                  </a:lnTo>
                  <a:lnTo>
                    <a:pt x="2310" y="506"/>
                  </a:lnTo>
                  <a:lnTo>
                    <a:pt x="2506" y="367"/>
                  </a:lnTo>
                  <a:lnTo>
                    <a:pt x="2533" y="349"/>
                  </a:lnTo>
                  <a:lnTo>
                    <a:pt x="2563" y="338"/>
                  </a:lnTo>
                  <a:lnTo>
                    <a:pt x="2594" y="330"/>
                  </a:lnTo>
                  <a:lnTo>
                    <a:pt x="2627" y="328"/>
                  </a:lnTo>
                  <a:lnTo>
                    <a:pt x="2659" y="331"/>
                  </a:lnTo>
                  <a:lnTo>
                    <a:pt x="2691" y="338"/>
                  </a:lnTo>
                  <a:lnTo>
                    <a:pt x="2721" y="350"/>
                  </a:lnTo>
                  <a:lnTo>
                    <a:pt x="2748" y="368"/>
                  </a:lnTo>
                  <a:lnTo>
                    <a:pt x="2773" y="389"/>
                  </a:lnTo>
                  <a:lnTo>
                    <a:pt x="2983" y="599"/>
                  </a:lnTo>
                  <a:lnTo>
                    <a:pt x="3005" y="624"/>
                  </a:lnTo>
                  <a:lnTo>
                    <a:pt x="3022" y="652"/>
                  </a:lnTo>
                  <a:lnTo>
                    <a:pt x="3034" y="682"/>
                  </a:lnTo>
                  <a:lnTo>
                    <a:pt x="3042" y="713"/>
                  </a:lnTo>
                  <a:lnTo>
                    <a:pt x="3044" y="745"/>
                  </a:lnTo>
                  <a:lnTo>
                    <a:pt x="3042" y="776"/>
                  </a:lnTo>
                  <a:lnTo>
                    <a:pt x="3035" y="808"/>
                  </a:lnTo>
                  <a:lnTo>
                    <a:pt x="3023" y="839"/>
                  </a:lnTo>
                  <a:lnTo>
                    <a:pt x="3005" y="868"/>
                  </a:lnTo>
                  <a:lnTo>
                    <a:pt x="2866" y="1062"/>
                  </a:lnTo>
                  <a:lnTo>
                    <a:pt x="2903" y="1137"/>
                  </a:lnTo>
                  <a:lnTo>
                    <a:pt x="2935" y="1213"/>
                  </a:lnTo>
                  <a:lnTo>
                    <a:pt x="2961" y="1292"/>
                  </a:lnTo>
                  <a:lnTo>
                    <a:pt x="3198" y="1332"/>
                  </a:lnTo>
                  <a:lnTo>
                    <a:pt x="3231" y="1340"/>
                  </a:lnTo>
                  <a:lnTo>
                    <a:pt x="3260" y="1353"/>
                  </a:lnTo>
                  <a:lnTo>
                    <a:pt x="3288" y="1370"/>
                  </a:lnTo>
                  <a:lnTo>
                    <a:pt x="3312" y="1391"/>
                  </a:lnTo>
                  <a:lnTo>
                    <a:pt x="3332" y="1416"/>
                  </a:lnTo>
                  <a:lnTo>
                    <a:pt x="3348" y="1442"/>
                  </a:lnTo>
                  <a:lnTo>
                    <a:pt x="3361" y="1473"/>
                  </a:lnTo>
                  <a:lnTo>
                    <a:pt x="3368" y="1505"/>
                  </a:lnTo>
                  <a:lnTo>
                    <a:pt x="3370" y="1537"/>
                  </a:lnTo>
                  <a:lnTo>
                    <a:pt x="3370" y="1834"/>
                  </a:lnTo>
                  <a:lnTo>
                    <a:pt x="3368" y="1867"/>
                  </a:lnTo>
                  <a:lnTo>
                    <a:pt x="3360" y="1899"/>
                  </a:lnTo>
                  <a:lnTo>
                    <a:pt x="3347" y="1929"/>
                  </a:lnTo>
                  <a:lnTo>
                    <a:pt x="3331" y="1956"/>
                  </a:lnTo>
                  <a:lnTo>
                    <a:pt x="3311" y="1981"/>
                  </a:lnTo>
                  <a:lnTo>
                    <a:pt x="3286" y="2001"/>
                  </a:lnTo>
                  <a:lnTo>
                    <a:pt x="3259" y="2019"/>
                  </a:lnTo>
                  <a:lnTo>
                    <a:pt x="3229" y="2031"/>
                  </a:lnTo>
                  <a:lnTo>
                    <a:pt x="3197" y="2039"/>
                  </a:lnTo>
                  <a:lnTo>
                    <a:pt x="2960" y="2079"/>
                  </a:lnTo>
                  <a:lnTo>
                    <a:pt x="2934" y="2157"/>
                  </a:lnTo>
                  <a:lnTo>
                    <a:pt x="2901" y="2234"/>
                  </a:lnTo>
                  <a:lnTo>
                    <a:pt x="2865" y="2309"/>
                  </a:lnTo>
                  <a:lnTo>
                    <a:pt x="3004" y="2504"/>
                  </a:lnTo>
                  <a:lnTo>
                    <a:pt x="3022" y="2533"/>
                  </a:lnTo>
                  <a:lnTo>
                    <a:pt x="3033" y="2564"/>
                  </a:lnTo>
                  <a:lnTo>
                    <a:pt x="3040" y="2594"/>
                  </a:lnTo>
                  <a:lnTo>
                    <a:pt x="3043" y="2627"/>
                  </a:lnTo>
                  <a:lnTo>
                    <a:pt x="3040" y="2659"/>
                  </a:lnTo>
                  <a:lnTo>
                    <a:pt x="3033" y="2690"/>
                  </a:lnTo>
                  <a:lnTo>
                    <a:pt x="3021" y="2719"/>
                  </a:lnTo>
                  <a:lnTo>
                    <a:pt x="3003" y="2747"/>
                  </a:lnTo>
                  <a:lnTo>
                    <a:pt x="2982" y="2773"/>
                  </a:lnTo>
                  <a:lnTo>
                    <a:pt x="2772" y="2983"/>
                  </a:lnTo>
                  <a:lnTo>
                    <a:pt x="2746" y="3004"/>
                  </a:lnTo>
                  <a:lnTo>
                    <a:pt x="2719" y="3022"/>
                  </a:lnTo>
                  <a:lnTo>
                    <a:pt x="2689" y="3034"/>
                  </a:lnTo>
                  <a:lnTo>
                    <a:pt x="2657" y="3041"/>
                  </a:lnTo>
                  <a:lnTo>
                    <a:pt x="2625" y="3044"/>
                  </a:lnTo>
                  <a:lnTo>
                    <a:pt x="2593" y="3041"/>
                  </a:lnTo>
                  <a:lnTo>
                    <a:pt x="2561" y="3034"/>
                  </a:lnTo>
                  <a:lnTo>
                    <a:pt x="2531" y="3022"/>
                  </a:lnTo>
                  <a:lnTo>
                    <a:pt x="2504" y="3005"/>
                  </a:lnTo>
                  <a:lnTo>
                    <a:pt x="2309" y="2866"/>
                  </a:lnTo>
                  <a:lnTo>
                    <a:pt x="2234" y="2902"/>
                  </a:lnTo>
                  <a:lnTo>
                    <a:pt x="2158" y="2933"/>
                  </a:lnTo>
                  <a:lnTo>
                    <a:pt x="2079" y="2961"/>
                  </a:lnTo>
                  <a:lnTo>
                    <a:pt x="2039" y="3198"/>
                  </a:lnTo>
                  <a:lnTo>
                    <a:pt x="2031" y="3229"/>
                  </a:lnTo>
                  <a:lnTo>
                    <a:pt x="2018" y="3260"/>
                  </a:lnTo>
                  <a:lnTo>
                    <a:pt x="2001" y="3287"/>
                  </a:lnTo>
                  <a:lnTo>
                    <a:pt x="1980" y="3311"/>
                  </a:lnTo>
                  <a:lnTo>
                    <a:pt x="1956" y="3332"/>
                  </a:lnTo>
                  <a:lnTo>
                    <a:pt x="1928" y="3348"/>
                  </a:lnTo>
                  <a:lnTo>
                    <a:pt x="1898" y="3361"/>
                  </a:lnTo>
                  <a:lnTo>
                    <a:pt x="1867" y="3369"/>
                  </a:lnTo>
                  <a:lnTo>
                    <a:pt x="1834" y="3371"/>
                  </a:lnTo>
                  <a:lnTo>
                    <a:pt x="1536" y="3371"/>
                  </a:lnTo>
                  <a:lnTo>
                    <a:pt x="1503" y="3369"/>
                  </a:lnTo>
                  <a:lnTo>
                    <a:pt x="1471" y="3361"/>
                  </a:lnTo>
                  <a:lnTo>
                    <a:pt x="1442" y="3348"/>
                  </a:lnTo>
                  <a:lnTo>
                    <a:pt x="1414" y="3332"/>
                  </a:lnTo>
                  <a:lnTo>
                    <a:pt x="1390" y="3311"/>
                  </a:lnTo>
                  <a:lnTo>
                    <a:pt x="1369" y="3287"/>
                  </a:lnTo>
                  <a:lnTo>
                    <a:pt x="1352" y="3260"/>
                  </a:lnTo>
                  <a:lnTo>
                    <a:pt x="1339" y="3229"/>
                  </a:lnTo>
                  <a:lnTo>
                    <a:pt x="1331" y="3198"/>
                  </a:lnTo>
                  <a:lnTo>
                    <a:pt x="1291" y="2961"/>
                  </a:lnTo>
                  <a:lnTo>
                    <a:pt x="1215" y="2934"/>
                  </a:lnTo>
                  <a:lnTo>
                    <a:pt x="1141" y="2904"/>
                  </a:lnTo>
                  <a:lnTo>
                    <a:pt x="1069" y="2869"/>
                  </a:lnTo>
                  <a:lnTo>
                    <a:pt x="871" y="3010"/>
                  </a:lnTo>
                  <a:lnTo>
                    <a:pt x="844" y="3027"/>
                  </a:lnTo>
                  <a:lnTo>
                    <a:pt x="814" y="3039"/>
                  </a:lnTo>
                  <a:lnTo>
                    <a:pt x="783" y="3046"/>
                  </a:lnTo>
                  <a:lnTo>
                    <a:pt x="751" y="3049"/>
                  </a:lnTo>
                  <a:lnTo>
                    <a:pt x="718" y="3046"/>
                  </a:lnTo>
                  <a:lnTo>
                    <a:pt x="686" y="3039"/>
                  </a:lnTo>
                  <a:lnTo>
                    <a:pt x="656" y="3026"/>
                  </a:lnTo>
                  <a:lnTo>
                    <a:pt x="629" y="3009"/>
                  </a:lnTo>
                  <a:lnTo>
                    <a:pt x="603" y="2988"/>
                  </a:lnTo>
                  <a:lnTo>
                    <a:pt x="394" y="2778"/>
                  </a:lnTo>
                  <a:lnTo>
                    <a:pt x="372" y="2752"/>
                  </a:lnTo>
                  <a:lnTo>
                    <a:pt x="355" y="2724"/>
                  </a:lnTo>
                  <a:lnTo>
                    <a:pt x="343" y="2695"/>
                  </a:lnTo>
                  <a:lnTo>
                    <a:pt x="335" y="2663"/>
                  </a:lnTo>
                  <a:lnTo>
                    <a:pt x="333" y="2631"/>
                  </a:lnTo>
                  <a:lnTo>
                    <a:pt x="335" y="2600"/>
                  </a:lnTo>
                  <a:lnTo>
                    <a:pt x="342" y="2569"/>
                  </a:lnTo>
                  <a:lnTo>
                    <a:pt x="354" y="2538"/>
                  </a:lnTo>
                  <a:lnTo>
                    <a:pt x="372" y="2509"/>
                  </a:lnTo>
                  <a:lnTo>
                    <a:pt x="510" y="2317"/>
                  </a:lnTo>
                  <a:lnTo>
                    <a:pt x="473" y="2242"/>
                  </a:lnTo>
                  <a:lnTo>
                    <a:pt x="440" y="2165"/>
                  </a:lnTo>
                  <a:lnTo>
                    <a:pt x="414" y="2087"/>
                  </a:lnTo>
                  <a:lnTo>
                    <a:pt x="174" y="2046"/>
                  </a:lnTo>
                  <a:lnTo>
                    <a:pt x="141" y="2038"/>
                  </a:lnTo>
                  <a:lnTo>
                    <a:pt x="112" y="2026"/>
                  </a:lnTo>
                  <a:lnTo>
                    <a:pt x="84" y="2009"/>
                  </a:lnTo>
                  <a:lnTo>
                    <a:pt x="60" y="1988"/>
                  </a:lnTo>
                  <a:lnTo>
                    <a:pt x="40" y="1963"/>
                  </a:lnTo>
                  <a:lnTo>
                    <a:pt x="23" y="1936"/>
                  </a:lnTo>
                  <a:lnTo>
                    <a:pt x="10" y="1906"/>
                  </a:lnTo>
                  <a:lnTo>
                    <a:pt x="3" y="1874"/>
                  </a:lnTo>
                  <a:lnTo>
                    <a:pt x="0" y="1841"/>
                  </a:lnTo>
                  <a:lnTo>
                    <a:pt x="0" y="1545"/>
                  </a:lnTo>
                  <a:lnTo>
                    <a:pt x="3" y="1511"/>
                  </a:lnTo>
                  <a:lnTo>
                    <a:pt x="10" y="1479"/>
                  </a:lnTo>
                  <a:lnTo>
                    <a:pt x="23" y="1449"/>
                  </a:lnTo>
                  <a:lnTo>
                    <a:pt x="40" y="1423"/>
                  </a:lnTo>
                  <a:lnTo>
                    <a:pt x="60" y="1398"/>
                  </a:lnTo>
                  <a:lnTo>
                    <a:pt x="84" y="1378"/>
                  </a:lnTo>
                  <a:lnTo>
                    <a:pt x="112" y="1360"/>
                  </a:lnTo>
                  <a:lnTo>
                    <a:pt x="141" y="1347"/>
                  </a:lnTo>
                  <a:lnTo>
                    <a:pt x="174" y="1339"/>
                  </a:lnTo>
                  <a:lnTo>
                    <a:pt x="408" y="1300"/>
                  </a:lnTo>
                  <a:lnTo>
                    <a:pt x="434" y="1221"/>
                  </a:lnTo>
                  <a:lnTo>
                    <a:pt x="465" y="1144"/>
                  </a:lnTo>
                  <a:lnTo>
                    <a:pt x="502" y="1069"/>
                  </a:lnTo>
                  <a:lnTo>
                    <a:pt x="360" y="872"/>
                  </a:lnTo>
                  <a:lnTo>
                    <a:pt x="344" y="843"/>
                  </a:lnTo>
                  <a:lnTo>
                    <a:pt x="332" y="812"/>
                  </a:lnTo>
                  <a:lnTo>
                    <a:pt x="325" y="780"/>
                  </a:lnTo>
                  <a:lnTo>
                    <a:pt x="323" y="749"/>
                  </a:lnTo>
                  <a:lnTo>
                    <a:pt x="325" y="717"/>
                  </a:lnTo>
                  <a:lnTo>
                    <a:pt x="333" y="686"/>
                  </a:lnTo>
                  <a:lnTo>
                    <a:pt x="345" y="657"/>
                  </a:lnTo>
                  <a:lnTo>
                    <a:pt x="361" y="629"/>
                  </a:lnTo>
                  <a:lnTo>
                    <a:pt x="383" y="603"/>
                  </a:lnTo>
                  <a:lnTo>
                    <a:pt x="594" y="393"/>
                  </a:lnTo>
                  <a:lnTo>
                    <a:pt x="618" y="372"/>
                  </a:lnTo>
                  <a:lnTo>
                    <a:pt x="646" y="354"/>
                  </a:lnTo>
                  <a:lnTo>
                    <a:pt x="676" y="342"/>
                  </a:lnTo>
                  <a:lnTo>
                    <a:pt x="708" y="335"/>
                  </a:lnTo>
                  <a:lnTo>
                    <a:pt x="741" y="332"/>
                  </a:lnTo>
                  <a:lnTo>
                    <a:pt x="773" y="335"/>
                  </a:lnTo>
                  <a:lnTo>
                    <a:pt x="805" y="342"/>
                  </a:lnTo>
                  <a:lnTo>
                    <a:pt x="835" y="354"/>
                  </a:lnTo>
                  <a:lnTo>
                    <a:pt x="862" y="371"/>
                  </a:lnTo>
                  <a:lnTo>
                    <a:pt x="1056" y="510"/>
                  </a:lnTo>
                  <a:lnTo>
                    <a:pt x="1129" y="473"/>
                  </a:lnTo>
                  <a:lnTo>
                    <a:pt x="1206" y="440"/>
                  </a:lnTo>
                  <a:lnTo>
                    <a:pt x="1284" y="414"/>
                  </a:lnTo>
                  <a:lnTo>
                    <a:pt x="1325" y="174"/>
                  </a:lnTo>
                  <a:lnTo>
                    <a:pt x="1333" y="141"/>
                  </a:lnTo>
                  <a:lnTo>
                    <a:pt x="1347" y="112"/>
                  </a:lnTo>
                  <a:lnTo>
                    <a:pt x="1363" y="84"/>
                  </a:lnTo>
                  <a:lnTo>
                    <a:pt x="1384" y="60"/>
                  </a:lnTo>
                  <a:lnTo>
                    <a:pt x="1409" y="40"/>
                  </a:lnTo>
                  <a:lnTo>
                    <a:pt x="1436" y="24"/>
                  </a:lnTo>
                  <a:lnTo>
                    <a:pt x="1465" y="10"/>
                  </a:lnTo>
                  <a:lnTo>
                    <a:pt x="1497" y="3"/>
                  </a:lnTo>
                  <a:lnTo>
                    <a:pt x="15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87" name="Freeform 7">
              <a:extLst>
                <a:ext uri="{FF2B5EF4-FFF2-40B4-BE49-F238E27FC236}">
                  <a16:creationId xmlns:a16="http://schemas.microsoft.com/office/drawing/2014/main" xmlns="" id="{8C5E95AD-DDEF-4A5A-8687-E1999859E080}"/>
                </a:ext>
              </a:extLst>
            </p:cNvPr>
            <p:cNvSpPr>
              <a:spLocks noEditPoints="1"/>
            </p:cNvSpPr>
            <p:nvPr/>
          </p:nvSpPr>
          <p:spPr bwMode="auto">
            <a:xfrm>
              <a:off x="11149013" y="2078038"/>
              <a:ext cx="230187" cy="230188"/>
            </a:xfrm>
            <a:custGeom>
              <a:avLst/>
              <a:gdLst>
                <a:gd name="T0" fmla="*/ 613 w 1455"/>
                <a:gd name="T1" fmla="*/ 202 h 1455"/>
                <a:gd name="T2" fmla="*/ 457 w 1455"/>
                <a:gd name="T3" fmla="*/ 264 h 1455"/>
                <a:gd name="T4" fmla="*/ 329 w 1455"/>
                <a:gd name="T5" fmla="*/ 367 h 1455"/>
                <a:gd name="T6" fmla="*/ 238 w 1455"/>
                <a:gd name="T7" fmla="*/ 506 h 1455"/>
                <a:gd name="T8" fmla="*/ 194 w 1455"/>
                <a:gd name="T9" fmla="*/ 668 h 1455"/>
                <a:gd name="T10" fmla="*/ 203 w 1455"/>
                <a:gd name="T11" fmla="*/ 843 h 1455"/>
                <a:gd name="T12" fmla="*/ 264 w 1455"/>
                <a:gd name="T13" fmla="*/ 998 h 1455"/>
                <a:gd name="T14" fmla="*/ 368 w 1455"/>
                <a:gd name="T15" fmla="*/ 1126 h 1455"/>
                <a:gd name="T16" fmla="*/ 506 w 1455"/>
                <a:gd name="T17" fmla="*/ 1216 h 1455"/>
                <a:gd name="T18" fmla="*/ 669 w 1455"/>
                <a:gd name="T19" fmla="*/ 1262 h 1455"/>
                <a:gd name="T20" fmla="*/ 843 w 1455"/>
                <a:gd name="T21" fmla="*/ 1252 h 1455"/>
                <a:gd name="T22" fmla="*/ 999 w 1455"/>
                <a:gd name="T23" fmla="*/ 1191 h 1455"/>
                <a:gd name="T24" fmla="*/ 1126 w 1455"/>
                <a:gd name="T25" fmla="*/ 1087 h 1455"/>
                <a:gd name="T26" fmla="*/ 1217 w 1455"/>
                <a:gd name="T27" fmla="*/ 949 h 1455"/>
                <a:gd name="T28" fmla="*/ 1262 w 1455"/>
                <a:gd name="T29" fmla="*/ 786 h 1455"/>
                <a:gd name="T30" fmla="*/ 1253 w 1455"/>
                <a:gd name="T31" fmla="*/ 612 h 1455"/>
                <a:gd name="T32" fmla="*/ 1191 w 1455"/>
                <a:gd name="T33" fmla="*/ 456 h 1455"/>
                <a:gd name="T34" fmla="*/ 1088 w 1455"/>
                <a:gd name="T35" fmla="*/ 328 h 1455"/>
                <a:gd name="T36" fmla="*/ 950 w 1455"/>
                <a:gd name="T37" fmla="*/ 238 h 1455"/>
                <a:gd name="T38" fmla="*/ 786 w 1455"/>
                <a:gd name="T39" fmla="*/ 193 h 1455"/>
                <a:gd name="T40" fmla="*/ 794 w 1455"/>
                <a:gd name="T41" fmla="*/ 3 h 1455"/>
                <a:gd name="T42" fmla="*/ 981 w 1455"/>
                <a:gd name="T43" fmla="*/ 46 h 1455"/>
                <a:gd name="T44" fmla="*/ 1147 w 1455"/>
                <a:gd name="T45" fmla="*/ 133 h 1455"/>
                <a:gd name="T46" fmla="*/ 1284 w 1455"/>
                <a:gd name="T47" fmla="*/ 259 h 1455"/>
                <a:gd name="T48" fmla="*/ 1385 w 1455"/>
                <a:gd name="T49" fmla="*/ 416 h 1455"/>
                <a:gd name="T50" fmla="*/ 1443 w 1455"/>
                <a:gd name="T51" fmla="*/ 597 h 1455"/>
                <a:gd name="T52" fmla="*/ 1451 w 1455"/>
                <a:gd name="T53" fmla="*/ 793 h 1455"/>
                <a:gd name="T54" fmla="*/ 1409 w 1455"/>
                <a:gd name="T55" fmla="*/ 981 h 1455"/>
                <a:gd name="T56" fmla="*/ 1321 w 1455"/>
                <a:gd name="T57" fmla="*/ 1147 h 1455"/>
                <a:gd name="T58" fmla="*/ 1196 w 1455"/>
                <a:gd name="T59" fmla="*/ 1284 h 1455"/>
                <a:gd name="T60" fmla="*/ 1039 w 1455"/>
                <a:gd name="T61" fmla="*/ 1384 h 1455"/>
                <a:gd name="T62" fmla="*/ 859 w 1455"/>
                <a:gd name="T63" fmla="*/ 1443 h 1455"/>
                <a:gd name="T64" fmla="*/ 662 w 1455"/>
                <a:gd name="T65" fmla="*/ 1452 h 1455"/>
                <a:gd name="T66" fmla="*/ 475 w 1455"/>
                <a:gd name="T67" fmla="*/ 1409 h 1455"/>
                <a:gd name="T68" fmla="*/ 309 w 1455"/>
                <a:gd name="T69" fmla="*/ 1322 h 1455"/>
                <a:gd name="T70" fmla="*/ 171 w 1455"/>
                <a:gd name="T71" fmla="*/ 1196 h 1455"/>
                <a:gd name="T72" fmla="*/ 70 w 1455"/>
                <a:gd name="T73" fmla="*/ 1039 h 1455"/>
                <a:gd name="T74" fmla="*/ 12 w 1455"/>
                <a:gd name="T75" fmla="*/ 858 h 1455"/>
                <a:gd name="T76" fmla="*/ 4 w 1455"/>
                <a:gd name="T77" fmla="*/ 661 h 1455"/>
                <a:gd name="T78" fmla="*/ 46 w 1455"/>
                <a:gd name="T79" fmla="*/ 474 h 1455"/>
                <a:gd name="T80" fmla="*/ 134 w 1455"/>
                <a:gd name="T81" fmla="*/ 308 h 1455"/>
                <a:gd name="T82" fmla="*/ 260 w 1455"/>
                <a:gd name="T83" fmla="*/ 171 h 1455"/>
                <a:gd name="T84" fmla="*/ 416 w 1455"/>
                <a:gd name="T85" fmla="*/ 70 h 1455"/>
                <a:gd name="T86" fmla="*/ 597 w 1455"/>
                <a:gd name="T87" fmla="*/ 12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55" h="1455">
                  <a:moveTo>
                    <a:pt x="727" y="190"/>
                  </a:moveTo>
                  <a:lnTo>
                    <a:pt x="669" y="193"/>
                  </a:lnTo>
                  <a:lnTo>
                    <a:pt x="613" y="202"/>
                  </a:lnTo>
                  <a:lnTo>
                    <a:pt x="558" y="218"/>
                  </a:lnTo>
                  <a:lnTo>
                    <a:pt x="506" y="238"/>
                  </a:lnTo>
                  <a:lnTo>
                    <a:pt x="457" y="264"/>
                  </a:lnTo>
                  <a:lnTo>
                    <a:pt x="410" y="294"/>
                  </a:lnTo>
                  <a:lnTo>
                    <a:pt x="368" y="328"/>
                  </a:lnTo>
                  <a:lnTo>
                    <a:pt x="329" y="367"/>
                  </a:lnTo>
                  <a:lnTo>
                    <a:pt x="294" y="410"/>
                  </a:lnTo>
                  <a:lnTo>
                    <a:pt x="264" y="456"/>
                  </a:lnTo>
                  <a:lnTo>
                    <a:pt x="238" y="506"/>
                  </a:lnTo>
                  <a:lnTo>
                    <a:pt x="218" y="558"/>
                  </a:lnTo>
                  <a:lnTo>
                    <a:pt x="203" y="612"/>
                  </a:lnTo>
                  <a:lnTo>
                    <a:pt x="194" y="668"/>
                  </a:lnTo>
                  <a:lnTo>
                    <a:pt x="191" y="728"/>
                  </a:lnTo>
                  <a:lnTo>
                    <a:pt x="194" y="786"/>
                  </a:lnTo>
                  <a:lnTo>
                    <a:pt x="203" y="843"/>
                  </a:lnTo>
                  <a:lnTo>
                    <a:pt x="218" y="897"/>
                  </a:lnTo>
                  <a:lnTo>
                    <a:pt x="238" y="949"/>
                  </a:lnTo>
                  <a:lnTo>
                    <a:pt x="264" y="998"/>
                  </a:lnTo>
                  <a:lnTo>
                    <a:pt x="294" y="1044"/>
                  </a:lnTo>
                  <a:lnTo>
                    <a:pt x="329" y="1087"/>
                  </a:lnTo>
                  <a:lnTo>
                    <a:pt x="368" y="1126"/>
                  </a:lnTo>
                  <a:lnTo>
                    <a:pt x="410" y="1161"/>
                  </a:lnTo>
                  <a:lnTo>
                    <a:pt x="457" y="1191"/>
                  </a:lnTo>
                  <a:lnTo>
                    <a:pt x="506" y="1216"/>
                  </a:lnTo>
                  <a:lnTo>
                    <a:pt x="558" y="1237"/>
                  </a:lnTo>
                  <a:lnTo>
                    <a:pt x="613" y="1252"/>
                  </a:lnTo>
                  <a:lnTo>
                    <a:pt x="669" y="1262"/>
                  </a:lnTo>
                  <a:lnTo>
                    <a:pt x="727" y="1265"/>
                  </a:lnTo>
                  <a:lnTo>
                    <a:pt x="786" y="1262"/>
                  </a:lnTo>
                  <a:lnTo>
                    <a:pt x="843" y="1252"/>
                  </a:lnTo>
                  <a:lnTo>
                    <a:pt x="897" y="1237"/>
                  </a:lnTo>
                  <a:lnTo>
                    <a:pt x="950" y="1216"/>
                  </a:lnTo>
                  <a:lnTo>
                    <a:pt x="999" y="1191"/>
                  </a:lnTo>
                  <a:lnTo>
                    <a:pt x="1045" y="1161"/>
                  </a:lnTo>
                  <a:lnTo>
                    <a:pt x="1088" y="1126"/>
                  </a:lnTo>
                  <a:lnTo>
                    <a:pt x="1126" y="1087"/>
                  </a:lnTo>
                  <a:lnTo>
                    <a:pt x="1161" y="1044"/>
                  </a:lnTo>
                  <a:lnTo>
                    <a:pt x="1191" y="998"/>
                  </a:lnTo>
                  <a:lnTo>
                    <a:pt x="1217" y="949"/>
                  </a:lnTo>
                  <a:lnTo>
                    <a:pt x="1237" y="897"/>
                  </a:lnTo>
                  <a:lnTo>
                    <a:pt x="1253" y="843"/>
                  </a:lnTo>
                  <a:lnTo>
                    <a:pt x="1262" y="786"/>
                  </a:lnTo>
                  <a:lnTo>
                    <a:pt x="1265" y="728"/>
                  </a:lnTo>
                  <a:lnTo>
                    <a:pt x="1262" y="668"/>
                  </a:lnTo>
                  <a:lnTo>
                    <a:pt x="1253" y="612"/>
                  </a:lnTo>
                  <a:lnTo>
                    <a:pt x="1237" y="558"/>
                  </a:lnTo>
                  <a:lnTo>
                    <a:pt x="1217" y="506"/>
                  </a:lnTo>
                  <a:lnTo>
                    <a:pt x="1191" y="456"/>
                  </a:lnTo>
                  <a:lnTo>
                    <a:pt x="1161" y="410"/>
                  </a:lnTo>
                  <a:lnTo>
                    <a:pt x="1126" y="367"/>
                  </a:lnTo>
                  <a:lnTo>
                    <a:pt x="1088" y="328"/>
                  </a:lnTo>
                  <a:lnTo>
                    <a:pt x="1045" y="294"/>
                  </a:lnTo>
                  <a:lnTo>
                    <a:pt x="999" y="264"/>
                  </a:lnTo>
                  <a:lnTo>
                    <a:pt x="950" y="238"/>
                  </a:lnTo>
                  <a:lnTo>
                    <a:pt x="897" y="218"/>
                  </a:lnTo>
                  <a:lnTo>
                    <a:pt x="843" y="202"/>
                  </a:lnTo>
                  <a:lnTo>
                    <a:pt x="786" y="193"/>
                  </a:lnTo>
                  <a:lnTo>
                    <a:pt x="727" y="190"/>
                  </a:lnTo>
                  <a:close/>
                  <a:moveTo>
                    <a:pt x="727" y="0"/>
                  </a:moveTo>
                  <a:lnTo>
                    <a:pt x="794" y="3"/>
                  </a:lnTo>
                  <a:lnTo>
                    <a:pt x="859" y="12"/>
                  </a:lnTo>
                  <a:lnTo>
                    <a:pt x="921" y="26"/>
                  </a:lnTo>
                  <a:lnTo>
                    <a:pt x="981" y="46"/>
                  </a:lnTo>
                  <a:lnTo>
                    <a:pt x="1039" y="70"/>
                  </a:lnTo>
                  <a:lnTo>
                    <a:pt x="1094" y="99"/>
                  </a:lnTo>
                  <a:lnTo>
                    <a:pt x="1147" y="133"/>
                  </a:lnTo>
                  <a:lnTo>
                    <a:pt x="1196" y="171"/>
                  </a:lnTo>
                  <a:lnTo>
                    <a:pt x="1242" y="213"/>
                  </a:lnTo>
                  <a:lnTo>
                    <a:pt x="1284" y="259"/>
                  </a:lnTo>
                  <a:lnTo>
                    <a:pt x="1321" y="308"/>
                  </a:lnTo>
                  <a:lnTo>
                    <a:pt x="1355" y="360"/>
                  </a:lnTo>
                  <a:lnTo>
                    <a:pt x="1385" y="416"/>
                  </a:lnTo>
                  <a:lnTo>
                    <a:pt x="1409" y="474"/>
                  </a:lnTo>
                  <a:lnTo>
                    <a:pt x="1429" y="534"/>
                  </a:lnTo>
                  <a:lnTo>
                    <a:pt x="1443" y="597"/>
                  </a:lnTo>
                  <a:lnTo>
                    <a:pt x="1451" y="661"/>
                  </a:lnTo>
                  <a:lnTo>
                    <a:pt x="1455" y="728"/>
                  </a:lnTo>
                  <a:lnTo>
                    <a:pt x="1451" y="793"/>
                  </a:lnTo>
                  <a:lnTo>
                    <a:pt x="1443" y="858"/>
                  </a:lnTo>
                  <a:lnTo>
                    <a:pt x="1429" y="920"/>
                  </a:lnTo>
                  <a:lnTo>
                    <a:pt x="1409" y="981"/>
                  </a:lnTo>
                  <a:lnTo>
                    <a:pt x="1385" y="1039"/>
                  </a:lnTo>
                  <a:lnTo>
                    <a:pt x="1355" y="1095"/>
                  </a:lnTo>
                  <a:lnTo>
                    <a:pt x="1321" y="1147"/>
                  </a:lnTo>
                  <a:lnTo>
                    <a:pt x="1284" y="1196"/>
                  </a:lnTo>
                  <a:lnTo>
                    <a:pt x="1242" y="1242"/>
                  </a:lnTo>
                  <a:lnTo>
                    <a:pt x="1196" y="1284"/>
                  </a:lnTo>
                  <a:lnTo>
                    <a:pt x="1147" y="1322"/>
                  </a:lnTo>
                  <a:lnTo>
                    <a:pt x="1094" y="1356"/>
                  </a:lnTo>
                  <a:lnTo>
                    <a:pt x="1039" y="1384"/>
                  </a:lnTo>
                  <a:lnTo>
                    <a:pt x="981" y="1409"/>
                  </a:lnTo>
                  <a:lnTo>
                    <a:pt x="921" y="1428"/>
                  </a:lnTo>
                  <a:lnTo>
                    <a:pt x="859" y="1443"/>
                  </a:lnTo>
                  <a:lnTo>
                    <a:pt x="794" y="1452"/>
                  </a:lnTo>
                  <a:lnTo>
                    <a:pt x="727" y="1455"/>
                  </a:lnTo>
                  <a:lnTo>
                    <a:pt x="662" y="1452"/>
                  </a:lnTo>
                  <a:lnTo>
                    <a:pt x="597" y="1443"/>
                  </a:lnTo>
                  <a:lnTo>
                    <a:pt x="535" y="1428"/>
                  </a:lnTo>
                  <a:lnTo>
                    <a:pt x="475" y="1409"/>
                  </a:lnTo>
                  <a:lnTo>
                    <a:pt x="416" y="1384"/>
                  </a:lnTo>
                  <a:lnTo>
                    <a:pt x="361" y="1356"/>
                  </a:lnTo>
                  <a:lnTo>
                    <a:pt x="309" y="1322"/>
                  </a:lnTo>
                  <a:lnTo>
                    <a:pt x="260" y="1284"/>
                  </a:lnTo>
                  <a:lnTo>
                    <a:pt x="213" y="1242"/>
                  </a:lnTo>
                  <a:lnTo>
                    <a:pt x="171" y="1196"/>
                  </a:lnTo>
                  <a:lnTo>
                    <a:pt x="134" y="1147"/>
                  </a:lnTo>
                  <a:lnTo>
                    <a:pt x="100" y="1095"/>
                  </a:lnTo>
                  <a:lnTo>
                    <a:pt x="70" y="1039"/>
                  </a:lnTo>
                  <a:lnTo>
                    <a:pt x="46" y="981"/>
                  </a:lnTo>
                  <a:lnTo>
                    <a:pt x="26" y="920"/>
                  </a:lnTo>
                  <a:lnTo>
                    <a:pt x="12" y="858"/>
                  </a:lnTo>
                  <a:lnTo>
                    <a:pt x="4" y="793"/>
                  </a:lnTo>
                  <a:lnTo>
                    <a:pt x="0" y="728"/>
                  </a:lnTo>
                  <a:lnTo>
                    <a:pt x="4" y="661"/>
                  </a:lnTo>
                  <a:lnTo>
                    <a:pt x="12" y="597"/>
                  </a:lnTo>
                  <a:lnTo>
                    <a:pt x="26" y="534"/>
                  </a:lnTo>
                  <a:lnTo>
                    <a:pt x="46" y="474"/>
                  </a:lnTo>
                  <a:lnTo>
                    <a:pt x="70" y="416"/>
                  </a:lnTo>
                  <a:lnTo>
                    <a:pt x="100" y="360"/>
                  </a:lnTo>
                  <a:lnTo>
                    <a:pt x="134" y="308"/>
                  </a:lnTo>
                  <a:lnTo>
                    <a:pt x="171" y="259"/>
                  </a:lnTo>
                  <a:lnTo>
                    <a:pt x="213" y="213"/>
                  </a:lnTo>
                  <a:lnTo>
                    <a:pt x="260" y="171"/>
                  </a:lnTo>
                  <a:lnTo>
                    <a:pt x="309" y="133"/>
                  </a:lnTo>
                  <a:lnTo>
                    <a:pt x="361" y="99"/>
                  </a:lnTo>
                  <a:lnTo>
                    <a:pt x="416" y="70"/>
                  </a:lnTo>
                  <a:lnTo>
                    <a:pt x="475" y="46"/>
                  </a:lnTo>
                  <a:lnTo>
                    <a:pt x="535" y="26"/>
                  </a:lnTo>
                  <a:lnTo>
                    <a:pt x="597" y="12"/>
                  </a:lnTo>
                  <a:lnTo>
                    <a:pt x="662" y="3"/>
                  </a:lnTo>
                  <a:lnTo>
                    <a:pt x="7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grpSp>
      <p:sp>
        <p:nvSpPr>
          <p:cNvPr id="88" name="Freeform 29">
            <a:extLst>
              <a:ext uri="{FF2B5EF4-FFF2-40B4-BE49-F238E27FC236}">
                <a16:creationId xmlns:a16="http://schemas.microsoft.com/office/drawing/2014/main" xmlns="" id="{B17B69C5-CA2B-4DB8-8454-BF721597D916}"/>
              </a:ext>
            </a:extLst>
          </p:cNvPr>
          <p:cNvSpPr>
            <a:spLocks noEditPoints="1"/>
          </p:cNvSpPr>
          <p:nvPr/>
        </p:nvSpPr>
        <p:spPr bwMode="auto">
          <a:xfrm>
            <a:off x="7603072" y="2517619"/>
            <a:ext cx="442289" cy="474178"/>
          </a:xfrm>
          <a:custGeom>
            <a:avLst/>
            <a:gdLst>
              <a:gd name="T0" fmla="*/ 2558 w 3187"/>
              <a:gd name="T1" fmla="*/ 2917 h 3426"/>
              <a:gd name="T2" fmla="*/ 2525 w 3187"/>
              <a:gd name="T3" fmla="*/ 3108 h 3426"/>
              <a:gd name="T4" fmla="*/ 2672 w 3187"/>
              <a:gd name="T5" fmla="*/ 3232 h 3426"/>
              <a:gd name="T6" fmla="*/ 2855 w 3187"/>
              <a:gd name="T7" fmla="*/ 3166 h 3426"/>
              <a:gd name="T8" fmla="*/ 2888 w 3187"/>
              <a:gd name="T9" fmla="*/ 2973 h 3426"/>
              <a:gd name="T10" fmla="*/ 2741 w 3187"/>
              <a:gd name="T11" fmla="*/ 2850 h 3426"/>
              <a:gd name="T12" fmla="*/ 1063 w 3187"/>
              <a:gd name="T13" fmla="*/ 2893 h 3426"/>
              <a:gd name="T14" fmla="*/ 997 w 3187"/>
              <a:gd name="T15" fmla="*/ 3075 h 3426"/>
              <a:gd name="T16" fmla="*/ 1120 w 3187"/>
              <a:gd name="T17" fmla="*/ 3222 h 3426"/>
              <a:gd name="T18" fmla="*/ 1313 w 3187"/>
              <a:gd name="T19" fmla="*/ 3189 h 3426"/>
              <a:gd name="T20" fmla="*/ 1378 w 3187"/>
              <a:gd name="T21" fmla="*/ 3006 h 3426"/>
              <a:gd name="T22" fmla="*/ 1255 w 3187"/>
              <a:gd name="T23" fmla="*/ 2860 h 3426"/>
              <a:gd name="T24" fmla="*/ 722 w 3187"/>
              <a:gd name="T25" fmla="*/ 1936 h 3426"/>
              <a:gd name="T26" fmla="*/ 872 w 3187"/>
              <a:gd name="T27" fmla="*/ 2062 h 3426"/>
              <a:gd name="T28" fmla="*/ 2926 w 3187"/>
              <a:gd name="T29" fmla="*/ 2018 h 3426"/>
              <a:gd name="T30" fmla="*/ 2997 w 3187"/>
              <a:gd name="T31" fmla="*/ 1154 h 3426"/>
              <a:gd name="T32" fmla="*/ 656 w 3187"/>
              <a:gd name="T33" fmla="*/ 229 h 3426"/>
              <a:gd name="T34" fmla="*/ 668 w 3187"/>
              <a:gd name="T35" fmla="*/ 236 h 3426"/>
              <a:gd name="T36" fmla="*/ 680 w 3187"/>
              <a:gd name="T37" fmla="*/ 245 h 3426"/>
              <a:gd name="T38" fmla="*/ 694 w 3187"/>
              <a:gd name="T39" fmla="*/ 263 h 3426"/>
              <a:gd name="T40" fmla="*/ 700 w 3187"/>
              <a:gd name="T41" fmla="*/ 272 h 3426"/>
              <a:gd name="T42" fmla="*/ 704 w 3187"/>
              <a:gd name="T43" fmla="*/ 281 h 3426"/>
              <a:gd name="T44" fmla="*/ 707 w 3187"/>
              <a:gd name="T45" fmla="*/ 294 h 3426"/>
              <a:gd name="T46" fmla="*/ 710 w 3187"/>
              <a:gd name="T47" fmla="*/ 308 h 3426"/>
              <a:gd name="T48" fmla="*/ 3109 w 3187"/>
              <a:gd name="T49" fmla="*/ 979 h 3426"/>
              <a:gd name="T50" fmla="*/ 3119 w 3187"/>
              <a:gd name="T51" fmla="*/ 981 h 3426"/>
              <a:gd name="T52" fmla="*/ 3139 w 3187"/>
              <a:gd name="T53" fmla="*/ 990 h 3426"/>
              <a:gd name="T54" fmla="*/ 3151 w 3187"/>
              <a:gd name="T55" fmla="*/ 998 h 3426"/>
              <a:gd name="T56" fmla="*/ 3161 w 3187"/>
              <a:gd name="T57" fmla="*/ 1005 h 3426"/>
              <a:gd name="T58" fmla="*/ 3166 w 3187"/>
              <a:gd name="T59" fmla="*/ 1012 h 3426"/>
              <a:gd name="T60" fmla="*/ 3172 w 3187"/>
              <a:gd name="T61" fmla="*/ 1022 h 3426"/>
              <a:gd name="T62" fmla="*/ 3180 w 3187"/>
              <a:gd name="T63" fmla="*/ 1035 h 3426"/>
              <a:gd name="T64" fmla="*/ 3185 w 3187"/>
              <a:gd name="T65" fmla="*/ 1049 h 3426"/>
              <a:gd name="T66" fmla="*/ 3187 w 3187"/>
              <a:gd name="T67" fmla="*/ 1060 h 3426"/>
              <a:gd name="T68" fmla="*/ 3161 w 3187"/>
              <a:gd name="T69" fmla="*/ 2007 h 3426"/>
              <a:gd name="T70" fmla="*/ 2981 w 3187"/>
              <a:gd name="T71" fmla="*/ 2210 h 3426"/>
              <a:gd name="T72" fmla="*/ 865 w 3187"/>
              <a:gd name="T73" fmla="*/ 2253 h 3426"/>
              <a:gd name="T74" fmla="*/ 712 w 3187"/>
              <a:gd name="T75" fmla="*/ 2495 h 3426"/>
              <a:gd name="T76" fmla="*/ 838 w 3187"/>
              <a:gd name="T77" fmla="*/ 2646 h 3426"/>
              <a:gd name="T78" fmla="*/ 2844 w 3187"/>
              <a:gd name="T79" fmla="*/ 2683 h 3426"/>
              <a:gd name="T80" fmla="*/ 3045 w 3187"/>
              <a:gd name="T81" fmla="*/ 2862 h 3426"/>
              <a:gd name="T82" fmla="*/ 3078 w 3187"/>
              <a:gd name="T83" fmla="*/ 3136 h 3426"/>
              <a:gd name="T84" fmla="*/ 2925 w 3187"/>
              <a:gd name="T85" fmla="*/ 3356 h 3426"/>
              <a:gd name="T86" fmla="*/ 2657 w 3187"/>
              <a:gd name="T87" fmla="*/ 3423 h 3426"/>
              <a:gd name="T88" fmla="*/ 2418 w 3187"/>
              <a:gd name="T89" fmla="*/ 3296 h 3426"/>
              <a:gd name="T90" fmla="*/ 2321 w 3187"/>
              <a:gd name="T91" fmla="*/ 3042 h 3426"/>
              <a:gd name="T92" fmla="*/ 1518 w 3187"/>
              <a:gd name="T93" fmla="*/ 2848 h 3426"/>
              <a:gd name="T94" fmla="*/ 1568 w 3187"/>
              <a:gd name="T95" fmla="*/ 3090 h 3426"/>
              <a:gd name="T96" fmla="*/ 1442 w 3187"/>
              <a:gd name="T97" fmla="*/ 3328 h 3426"/>
              <a:gd name="T98" fmla="*/ 1187 w 3187"/>
              <a:gd name="T99" fmla="*/ 3426 h 3426"/>
              <a:gd name="T100" fmla="*/ 932 w 3187"/>
              <a:gd name="T101" fmla="*/ 3329 h 3426"/>
              <a:gd name="T102" fmla="*/ 806 w 3187"/>
              <a:gd name="T103" fmla="*/ 3090 h 3426"/>
              <a:gd name="T104" fmla="*/ 858 w 3187"/>
              <a:gd name="T105" fmla="*/ 2845 h 3426"/>
              <a:gd name="T106" fmla="*/ 617 w 3187"/>
              <a:gd name="T107" fmla="*/ 2717 h 3426"/>
              <a:gd name="T108" fmla="*/ 519 w 3187"/>
              <a:gd name="T109" fmla="*/ 2459 h 3426"/>
              <a:gd name="T110" fmla="*/ 3 w 3187"/>
              <a:gd name="T111" fmla="*/ 122 h 3426"/>
              <a:gd name="T112" fmla="*/ 49 w 3187"/>
              <a:gd name="T113" fmla="*/ 12 h 3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87" h="3426">
                <a:moveTo>
                  <a:pt x="2707" y="2847"/>
                </a:moveTo>
                <a:lnTo>
                  <a:pt x="2672" y="2850"/>
                </a:lnTo>
                <a:lnTo>
                  <a:pt x="2639" y="2860"/>
                </a:lnTo>
                <a:lnTo>
                  <a:pt x="2608" y="2874"/>
                </a:lnTo>
                <a:lnTo>
                  <a:pt x="2582" y="2893"/>
                </a:lnTo>
                <a:lnTo>
                  <a:pt x="2558" y="2917"/>
                </a:lnTo>
                <a:lnTo>
                  <a:pt x="2539" y="2943"/>
                </a:lnTo>
                <a:lnTo>
                  <a:pt x="2525" y="2973"/>
                </a:lnTo>
                <a:lnTo>
                  <a:pt x="2515" y="3007"/>
                </a:lnTo>
                <a:lnTo>
                  <a:pt x="2512" y="3041"/>
                </a:lnTo>
                <a:lnTo>
                  <a:pt x="2515" y="3075"/>
                </a:lnTo>
                <a:lnTo>
                  <a:pt x="2525" y="3108"/>
                </a:lnTo>
                <a:lnTo>
                  <a:pt x="2539" y="3138"/>
                </a:lnTo>
                <a:lnTo>
                  <a:pt x="2558" y="3165"/>
                </a:lnTo>
                <a:lnTo>
                  <a:pt x="2582" y="3189"/>
                </a:lnTo>
                <a:lnTo>
                  <a:pt x="2608" y="3208"/>
                </a:lnTo>
                <a:lnTo>
                  <a:pt x="2639" y="3222"/>
                </a:lnTo>
                <a:lnTo>
                  <a:pt x="2672" y="3232"/>
                </a:lnTo>
                <a:lnTo>
                  <a:pt x="2707" y="3235"/>
                </a:lnTo>
                <a:lnTo>
                  <a:pt x="2741" y="3232"/>
                </a:lnTo>
                <a:lnTo>
                  <a:pt x="2773" y="3222"/>
                </a:lnTo>
                <a:lnTo>
                  <a:pt x="2804" y="3208"/>
                </a:lnTo>
                <a:lnTo>
                  <a:pt x="2831" y="3189"/>
                </a:lnTo>
                <a:lnTo>
                  <a:pt x="2855" y="3166"/>
                </a:lnTo>
                <a:lnTo>
                  <a:pt x="2874" y="3139"/>
                </a:lnTo>
                <a:lnTo>
                  <a:pt x="2888" y="3109"/>
                </a:lnTo>
                <a:lnTo>
                  <a:pt x="2898" y="3075"/>
                </a:lnTo>
                <a:lnTo>
                  <a:pt x="2901" y="3041"/>
                </a:lnTo>
                <a:lnTo>
                  <a:pt x="2898" y="3006"/>
                </a:lnTo>
                <a:lnTo>
                  <a:pt x="2888" y="2973"/>
                </a:lnTo>
                <a:lnTo>
                  <a:pt x="2874" y="2943"/>
                </a:lnTo>
                <a:lnTo>
                  <a:pt x="2855" y="2916"/>
                </a:lnTo>
                <a:lnTo>
                  <a:pt x="2831" y="2893"/>
                </a:lnTo>
                <a:lnTo>
                  <a:pt x="2804" y="2874"/>
                </a:lnTo>
                <a:lnTo>
                  <a:pt x="2773" y="2860"/>
                </a:lnTo>
                <a:lnTo>
                  <a:pt x="2741" y="2850"/>
                </a:lnTo>
                <a:lnTo>
                  <a:pt x="2707" y="2847"/>
                </a:lnTo>
                <a:close/>
                <a:moveTo>
                  <a:pt x="1188" y="2847"/>
                </a:moveTo>
                <a:lnTo>
                  <a:pt x="1153" y="2850"/>
                </a:lnTo>
                <a:lnTo>
                  <a:pt x="1120" y="2860"/>
                </a:lnTo>
                <a:lnTo>
                  <a:pt x="1090" y="2874"/>
                </a:lnTo>
                <a:lnTo>
                  <a:pt x="1063" y="2893"/>
                </a:lnTo>
                <a:lnTo>
                  <a:pt x="1040" y="2917"/>
                </a:lnTo>
                <a:lnTo>
                  <a:pt x="1020" y="2943"/>
                </a:lnTo>
                <a:lnTo>
                  <a:pt x="1007" y="2973"/>
                </a:lnTo>
                <a:lnTo>
                  <a:pt x="997" y="3007"/>
                </a:lnTo>
                <a:lnTo>
                  <a:pt x="994" y="3041"/>
                </a:lnTo>
                <a:lnTo>
                  <a:pt x="997" y="3075"/>
                </a:lnTo>
                <a:lnTo>
                  <a:pt x="1007" y="3108"/>
                </a:lnTo>
                <a:lnTo>
                  <a:pt x="1020" y="3138"/>
                </a:lnTo>
                <a:lnTo>
                  <a:pt x="1040" y="3165"/>
                </a:lnTo>
                <a:lnTo>
                  <a:pt x="1063" y="3189"/>
                </a:lnTo>
                <a:lnTo>
                  <a:pt x="1090" y="3208"/>
                </a:lnTo>
                <a:lnTo>
                  <a:pt x="1120" y="3222"/>
                </a:lnTo>
                <a:lnTo>
                  <a:pt x="1153" y="3232"/>
                </a:lnTo>
                <a:lnTo>
                  <a:pt x="1188" y="3235"/>
                </a:lnTo>
                <a:lnTo>
                  <a:pt x="1223" y="3232"/>
                </a:lnTo>
                <a:lnTo>
                  <a:pt x="1255" y="3222"/>
                </a:lnTo>
                <a:lnTo>
                  <a:pt x="1285" y="3208"/>
                </a:lnTo>
                <a:lnTo>
                  <a:pt x="1313" y="3189"/>
                </a:lnTo>
                <a:lnTo>
                  <a:pt x="1336" y="3166"/>
                </a:lnTo>
                <a:lnTo>
                  <a:pt x="1355" y="3139"/>
                </a:lnTo>
                <a:lnTo>
                  <a:pt x="1370" y="3109"/>
                </a:lnTo>
                <a:lnTo>
                  <a:pt x="1378" y="3075"/>
                </a:lnTo>
                <a:lnTo>
                  <a:pt x="1381" y="3041"/>
                </a:lnTo>
                <a:lnTo>
                  <a:pt x="1378" y="3006"/>
                </a:lnTo>
                <a:lnTo>
                  <a:pt x="1370" y="2973"/>
                </a:lnTo>
                <a:lnTo>
                  <a:pt x="1355" y="2943"/>
                </a:lnTo>
                <a:lnTo>
                  <a:pt x="1336" y="2916"/>
                </a:lnTo>
                <a:lnTo>
                  <a:pt x="1313" y="2893"/>
                </a:lnTo>
                <a:lnTo>
                  <a:pt x="1285" y="2874"/>
                </a:lnTo>
                <a:lnTo>
                  <a:pt x="1255" y="2860"/>
                </a:lnTo>
                <a:lnTo>
                  <a:pt x="1223" y="2850"/>
                </a:lnTo>
                <a:lnTo>
                  <a:pt x="1188" y="2847"/>
                </a:lnTo>
                <a:close/>
                <a:moveTo>
                  <a:pt x="709" y="840"/>
                </a:moveTo>
                <a:lnTo>
                  <a:pt x="709" y="1867"/>
                </a:lnTo>
                <a:lnTo>
                  <a:pt x="712" y="1903"/>
                </a:lnTo>
                <a:lnTo>
                  <a:pt x="722" y="1936"/>
                </a:lnTo>
                <a:lnTo>
                  <a:pt x="736" y="1967"/>
                </a:lnTo>
                <a:lnTo>
                  <a:pt x="756" y="1994"/>
                </a:lnTo>
                <a:lnTo>
                  <a:pt x="780" y="2018"/>
                </a:lnTo>
                <a:lnTo>
                  <a:pt x="807" y="2038"/>
                </a:lnTo>
                <a:lnTo>
                  <a:pt x="838" y="2053"/>
                </a:lnTo>
                <a:lnTo>
                  <a:pt x="872" y="2062"/>
                </a:lnTo>
                <a:lnTo>
                  <a:pt x="907" y="2065"/>
                </a:lnTo>
                <a:lnTo>
                  <a:pt x="2798" y="2065"/>
                </a:lnTo>
                <a:lnTo>
                  <a:pt x="2834" y="2062"/>
                </a:lnTo>
                <a:lnTo>
                  <a:pt x="2867" y="2053"/>
                </a:lnTo>
                <a:lnTo>
                  <a:pt x="2899" y="2038"/>
                </a:lnTo>
                <a:lnTo>
                  <a:pt x="2926" y="2018"/>
                </a:lnTo>
                <a:lnTo>
                  <a:pt x="2950" y="1994"/>
                </a:lnTo>
                <a:lnTo>
                  <a:pt x="2970" y="1967"/>
                </a:lnTo>
                <a:lnTo>
                  <a:pt x="2984" y="1936"/>
                </a:lnTo>
                <a:lnTo>
                  <a:pt x="2994" y="1902"/>
                </a:lnTo>
                <a:lnTo>
                  <a:pt x="2997" y="1866"/>
                </a:lnTo>
                <a:lnTo>
                  <a:pt x="2997" y="1154"/>
                </a:lnTo>
                <a:lnTo>
                  <a:pt x="709" y="840"/>
                </a:lnTo>
                <a:close/>
                <a:moveTo>
                  <a:pt x="89" y="0"/>
                </a:moveTo>
                <a:lnTo>
                  <a:pt x="111" y="2"/>
                </a:lnTo>
                <a:lnTo>
                  <a:pt x="132" y="9"/>
                </a:lnTo>
                <a:lnTo>
                  <a:pt x="652" y="226"/>
                </a:lnTo>
                <a:lnTo>
                  <a:pt x="656" y="229"/>
                </a:lnTo>
                <a:lnTo>
                  <a:pt x="661" y="231"/>
                </a:lnTo>
                <a:lnTo>
                  <a:pt x="662" y="232"/>
                </a:lnTo>
                <a:lnTo>
                  <a:pt x="663" y="232"/>
                </a:lnTo>
                <a:lnTo>
                  <a:pt x="664" y="233"/>
                </a:lnTo>
                <a:lnTo>
                  <a:pt x="666" y="234"/>
                </a:lnTo>
                <a:lnTo>
                  <a:pt x="668" y="236"/>
                </a:lnTo>
                <a:lnTo>
                  <a:pt x="670" y="237"/>
                </a:lnTo>
                <a:lnTo>
                  <a:pt x="672" y="239"/>
                </a:lnTo>
                <a:lnTo>
                  <a:pt x="674" y="240"/>
                </a:lnTo>
                <a:lnTo>
                  <a:pt x="676" y="241"/>
                </a:lnTo>
                <a:lnTo>
                  <a:pt x="678" y="243"/>
                </a:lnTo>
                <a:lnTo>
                  <a:pt x="680" y="245"/>
                </a:lnTo>
                <a:lnTo>
                  <a:pt x="682" y="247"/>
                </a:lnTo>
                <a:lnTo>
                  <a:pt x="689" y="254"/>
                </a:lnTo>
                <a:lnTo>
                  <a:pt x="690" y="256"/>
                </a:lnTo>
                <a:lnTo>
                  <a:pt x="691" y="258"/>
                </a:lnTo>
                <a:lnTo>
                  <a:pt x="693" y="262"/>
                </a:lnTo>
                <a:lnTo>
                  <a:pt x="694" y="263"/>
                </a:lnTo>
                <a:lnTo>
                  <a:pt x="695" y="265"/>
                </a:lnTo>
                <a:lnTo>
                  <a:pt x="698" y="267"/>
                </a:lnTo>
                <a:lnTo>
                  <a:pt x="699" y="269"/>
                </a:lnTo>
                <a:lnTo>
                  <a:pt x="699" y="270"/>
                </a:lnTo>
                <a:lnTo>
                  <a:pt x="700" y="271"/>
                </a:lnTo>
                <a:lnTo>
                  <a:pt x="700" y="272"/>
                </a:lnTo>
                <a:lnTo>
                  <a:pt x="701" y="274"/>
                </a:lnTo>
                <a:lnTo>
                  <a:pt x="702" y="275"/>
                </a:lnTo>
                <a:lnTo>
                  <a:pt x="703" y="278"/>
                </a:lnTo>
                <a:lnTo>
                  <a:pt x="703" y="279"/>
                </a:lnTo>
                <a:lnTo>
                  <a:pt x="704" y="280"/>
                </a:lnTo>
                <a:lnTo>
                  <a:pt x="704" y="281"/>
                </a:lnTo>
                <a:lnTo>
                  <a:pt x="706" y="287"/>
                </a:lnTo>
                <a:lnTo>
                  <a:pt x="706" y="288"/>
                </a:lnTo>
                <a:lnTo>
                  <a:pt x="706" y="289"/>
                </a:lnTo>
                <a:lnTo>
                  <a:pt x="706" y="290"/>
                </a:lnTo>
                <a:lnTo>
                  <a:pt x="707" y="292"/>
                </a:lnTo>
                <a:lnTo>
                  <a:pt x="707" y="294"/>
                </a:lnTo>
                <a:lnTo>
                  <a:pt x="708" y="296"/>
                </a:lnTo>
                <a:lnTo>
                  <a:pt x="708" y="299"/>
                </a:lnTo>
                <a:lnTo>
                  <a:pt x="708" y="303"/>
                </a:lnTo>
                <a:lnTo>
                  <a:pt x="709" y="304"/>
                </a:lnTo>
                <a:lnTo>
                  <a:pt x="709" y="305"/>
                </a:lnTo>
                <a:lnTo>
                  <a:pt x="710" y="308"/>
                </a:lnTo>
                <a:lnTo>
                  <a:pt x="710" y="312"/>
                </a:lnTo>
                <a:lnTo>
                  <a:pt x="710" y="315"/>
                </a:lnTo>
                <a:lnTo>
                  <a:pt x="710" y="649"/>
                </a:lnTo>
                <a:lnTo>
                  <a:pt x="3105" y="979"/>
                </a:lnTo>
                <a:lnTo>
                  <a:pt x="3108" y="979"/>
                </a:lnTo>
                <a:lnTo>
                  <a:pt x="3109" y="979"/>
                </a:lnTo>
                <a:lnTo>
                  <a:pt x="3111" y="979"/>
                </a:lnTo>
                <a:lnTo>
                  <a:pt x="3112" y="979"/>
                </a:lnTo>
                <a:lnTo>
                  <a:pt x="3114" y="980"/>
                </a:lnTo>
                <a:lnTo>
                  <a:pt x="3116" y="980"/>
                </a:lnTo>
                <a:lnTo>
                  <a:pt x="3118" y="981"/>
                </a:lnTo>
                <a:lnTo>
                  <a:pt x="3119" y="981"/>
                </a:lnTo>
                <a:lnTo>
                  <a:pt x="3121" y="981"/>
                </a:lnTo>
                <a:lnTo>
                  <a:pt x="3122" y="982"/>
                </a:lnTo>
                <a:lnTo>
                  <a:pt x="3124" y="983"/>
                </a:lnTo>
                <a:lnTo>
                  <a:pt x="3126" y="983"/>
                </a:lnTo>
                <a:lnTo>
                  <a:pt x="3130" y="985"/>
                </a:lnTo>
                <a:lnTo>
                  <a:pt x="3139" y="990"/>
                </a:lnTo>
                <a:lnTo>
                  <a:pt x="3141" y="992"/>
                </a:lnTo>
                <a:lnTo>
                  <a:pt x="3144" y="993"/>
                </a:lnTo>
                <a:lnTo>
                  <a:pt x="3145" y="994"/>
                </a:lnTo>
                <a:lnTo>
                  <a:pt x="3147" y="995"/>
                </a:lnTo>
                <a:lnTo>
                  <a:pt x="3149" y="996"/>
                </a:lnTo>
                <a:lnTo>
                  <a:pt x="3151" y="998"/>
                </a:lnTo>
                <a:lnTo>
                  <a:pt x="3152" y="999"/>
                </a:lnTo>
                <a:lnTo>
                  <a:pt x="3153" y="1000"/>
                </a:lnTo>
                <a:lnTo>
                  <a:pt x="3154" y="1001"/>
                </a:lnTo>
                <a:lnTo>
                  <a:pt x="3159" y="1004"/>
                </a:lnTo>
                <a:lnTo>
                  <a:pt x="3160" y="1005"/>
                </a:lnTo>
                <a:lnTo>
                  <a:pt x="3161" y="1005"/>
                </a:lnTo>
                <a:lnTo>
                  <a:pt x="3161" y="1007"/>
                </a:lnTo>
                <a:lnTo>
                  <a:pt x="3162" y="1008"/>
                </a:lnTo>
                <a:lnTo>
                  <a:pt x="3163" y="1009"/>
                </a:lnTo>
                <a:lnTo>
                  <a:pt x="3164" y="1010"/>
                </a:lnTo>
                <a:lnTo>
                  <a:pt x="3165" y="1011"/>
                </a:lnTo>
                <a:lnTo>
                  <a:pt x="3166" y="1012"/>
                </a:lnTo>
                <a:lnTo>
                  <a:pt x="3167" y="1013"/>
                </a:lnTo>
                <a:lnTo>
                  <a:pt x="3168" y="1016"/>
                </a:lnTo>
                <a:lnTo>
                  <a:pt x="3169" y="1017"/>
                </a:lnTo>
                <a:lnTo>
                  <a:pt x="3169" y="1018"/>
                </a:lnTo>
                <a:lnTo>
                  <a:pt x="3171" y="1020"/>
                </a:lnTo>
                <a:lnTo>
                  <a:pt x="3172" y="1022"/>
                </a:lnTo>
                <a:lnTo>
                  <a:pt x="3173" y="1023"/>
                </a:lnTo>
                <a:lnTo>
                  <a:pt x="3174" y="1025"/>
                </a:lnTo>
                <a:lnTo>
                  <a:pt x="3176" y="1029"/>
                </a:lnTo>
                <a:lnTo>
                  <a:pt x="3177" y="1031"/>
                </a:lnTo>
                <a:lnTo>
                  <a:pt x="3179" y="1033"/>
                </a:lnTo>
                <a:lnTo>
                  <a:pt x="3180" y="1035"/>
                </a:lnTo>
                <a:lnTo>
                  <a:pt x="3181" y="1037"/>
                </a:lnTo>
                <a:lnTo>
                  <a:pt x="3182" y="1040"/>
                </a:lnTo>
                <a:lnTo>
                  <a:pt x="3183" y="1042"/>
                </a:lnTo>
                <a:lnTo>
                  <a:pt x="3183" y="1044"/>
                </a:lnTo>
                <a:lnTo>
                  <a:pt x="3184" y="1046"/>
                </a:lnTo>
                <a:lnTo>
                  <a:pt x="3185" y="1049"/>
                </a:lnTo>
                <a:lnTo>
                  <a:pt x="3185" y="1051"/>
                </a:lnTo>
                <a:lnTo>
                  <a:pt x="3186" y="1053"/>
                </a:lnTo>
                <a:lnTo>
                  <a:pt x="3186" y="1055"/>
                </a:lnTo>
                <a:lnTo>
                  <a:pt x="3186" y="1057"/>
                </a:lnTo>
                <a:lnTo>
                  <a:pt x="3187" y="1058"/>
                </a:lnTo>
                <a:lnTo>
                  <a:pt x="3187" y="1060"/>
                </a:lnTo>
                <a:lnTo>
                  <a:pt x="3187" y="1062"/>
                </a:lnTo>
                <a:lnTo>
                  <a:pt x="3187" y="1065"/>
                </a:lnTo>
                <a:lnTo>
                  <a:pt x="3187" y="1867"/>
                </a:lnTo>
                <a:lnTo>
                  <a:pt x="3184" y="1915"/>
                </a:lnTo>
                <a:lnTo>
                  <a:pt x="3175" y="1962"/>
                </a:lnTo>
                <a:lnTo>
                  <a:pt x="3161" y="2007"/>
                </a:lnTo>
                <a:lnTo>
                  <a:pt x="3142" y="2050"/>
                </a:lnTo>
                <a:lnTo>
                  <a:pt x="3117" y="2088"/>
                </a:lnTo>
                <a:lnTo>
                  <a:pt x="3089" y="2125"/>
                </a:lnTo>
                <a:lnTo>
                  <a:pt x="3056" y="2157"/>
                </a:lnTo>
                <a:lnTo>
                  <a:pt x="3020" y="2185"/>
                </a:lnTo>
                <a:lnTo>
                  <a:pt x="2981" y="2210"/>
                </a:lnTo>
                <a:lnTo>
                  <a:pt x="2938" y="2229"/>
                </a:lnTo>
                <a:lnTo>
                  <a:pt x="2893" y="2244"/>
                </a:lnTo>
                <a:lnTo>
                  <a:pt x="2846" y="2252"/>
                </a:lnTo>
                <a:lnTo>
                  <a:pt x="2798" y="2255"/>
                </a:lnTo>
                <a:lnTo>
                  <a:pt x="907" y="2255"/>
                </a:lnTo>
                <a:lnTo>
                  <a:pt x="865" y="2253"/>
                </a:lnTo>
                <a:lnTo>
                  <a:pt x="823" y="2247"/>
                </a:lnTo>
                <a:lnTo>
                  <a:pt x="783" y="2235"/>
                </a:lnTo>
                <a:lnTo>
                  <a:pt x="745" y="2221"/>
                </a:lnTo>
                <a:lnTo>
                  <a:pt x="709" y="2202"/>
                </a:lnTo>
                <a:lnTo>
                  <a:pt x="709" y="2459"/>
                </a:lnTo>
                <a:lnTo>
                  <a:pt x="712" y="2495"/>
                </a:lnTo>
                <a:lnTo>
                  <a:pt x="722" y="2528"/>
                </a:lnTo>
                <a:lnTo>
                  <a:pt x="736" y="2559"/>
                </a:lnTo>
                <a:lnTo>
                  <a:pt x="756" y="2588"/>
                </a:lnTo>
                <a:lnTo>
                  <a:pt x="780" y="2612"/>
                </a:lnTo>
                <a:lnTo>
                  <a:pt x="807" y="2630"/>
                </a:lnTo>
                <a:lnTo>
                  <a:pt x="838" y="2646"/>
                </a:lnTo>
                <a:lnTo>
                  <a:pt x="872" y="2655"/>
                </a:lnTo>
                <a:lnTo>
                  <a:pt x="907" y="2658"/>
                </a:lnTo>
                <a:lnTo>
                  <a:pt x="2705" y="2658"/>
                </a:lnTo>
                <a:lnTo>
                  <a:pt x="2754" y="2661"/>
                </a:lnTo>
                <a:lnTo>
                  <a:pt x="2801" y="2670"/>
                </a:lnTo>
                <a:lnTo>
                  <a:pt x="2844" y="2683"/>
                </a:lnTo>
                <a:lnTo>
                  <a:pt x="2886" y="2703"/>
                </a:lnTo>
                <a:lnTo>
                  <a:pt x="2925" y="2727"/>
                </a:lnTo>
                <a:lnTo>
                  <a:pt x="2960" y="2755"/>
                </a:lnTo>
                <a:lnTo>
                  <a:pt x="2993" y="2787"/>
                </a:lnTo>
                <a:lnTo>
                  <a:pt x="3021" y="2823"/>
                </a:lnTo>
                <a:lnTo>
                  <a:pt x="3045" y="2862"/>
                </a:lnTo>
                <a:lnTo>
                  <a:pt x="3064" y="2903"/>
                </a:lnTo>
                <a:lnTo>
                  <a:pt x="3078" y="2947"/>
                </a:lnTo>
                <a:lnTo>
                  <a:pt x="3087" y="2994"/>
                </a:lnTo>
                <a:lnTo>
                  <a:pt x="3090" y="3042"/>
                </a:lnTo>
                <a:lnTo>
                  <a:pt x="3087" y="3090"/>
                </a:lnTo>
                <a:lnTo>
                  <a:pt x="3078" y="3136"/>
                </a:lnTo>
                <a:lnTo>
                  <a:pt x="3064" y="3180"/>
                </a:lnTo>
                <a:lnTo>
                  <a:pt x="3045" y="3221"/>
                </a:lnTo>
                <a:lnTo>
                  <a:pt x="3021" y="3261"/>
                </a:lnTo>
                <a:lnTo>
                  <a:pt x="2993" y="3296"/>
                </a:lnTo>
                <a:lnTo>
                  <a:pt x="2960" y="3328"/>
                </a:lnTo>
                <a:lnTo>
                  <a:pt x="2925" y="3356"/>
                </a:lnTo>
                <a:lnTo>
                  <a:pt x="2886" y="3380"/>
                </a:lnTo>
                <a:lnTo>
                  <a:pt x="2844" y="3400"/>
                </a:lnTo>
                <a:lnTo>
                  <a:pt x="2801" y="3413"/>
                </a:lnTo>
                <a:lnTo>
                  <a:pt x="2754" y="3423"/>
                </a:lnTo>
                <a:lnTo>
                  <a:pt x="2705" y="3426"/>
                </a:lnTo>
                <a:lnTo>
                  <a:pt x="2657" y="3423"/>
                </a:lnTo>
                <a:lnTo>
                  <a:pt x="2612" y="3413"/>
                </a:lnTo>
                <a:lnTo>
                  <a:pt x="2568" y="3400"/>
                </a:lnTo>
                <a:lnTo>
                  <a:pt x="2526" y="3380"/>
                </a:lnTo>
                <a:lnTo>
                  <a:pt x="2486" y="3357"/>
                </a:lnTo>
                <a:lnTo>
                  <a:pt x="2451" y="3329"/>
                </a:lnTo>
                <a:lnTo>
                  <a:pt x="2418" y="3296"/>
                </a:lnTo>
                <a:lnTo>
                  <a:pt x="2390" y="3261"/>
                </a:lnTo>
                <a:lnTo>
                  <a:pt x="2367" y="3222"/>
                </a:lnTo>
                <a:lnTo>
                  <a:pt x="2347" y="3181"/>
                </a:lnTo>
                <a:lnTo>
                  <a:pt x="2334" y="3136"/>
                </a:lnTo>
                <a:lnTo>
                  <a:pt x="2324" y="3090"/>
                </a:lnTo>
                <a:lnTo>
                  <a:pt x="2321" y="3042"/>
                </a:lnTo>
                <a:lnTo>
                  <a:pt x="2323" y="3000"/>
                </a:lnTo>
                <a:lnTo>
                  <a:pt x="2331" y="2960"/>
                </a:lnTo>
                <a:lnTo>
                  <a:pt x="2341" y="2920"/>
                </a:lnTo>
                <a:lnTo>
                  <a:pt x="2356" y="2884"/>
                </a:lnTo>
                <a:lnTo>
                  <a:pt x="2374" y="2848"/>
                </a:lnTo>
                <a:lnTo>
                  <a:pt x="1518" y="2848"/>
                </a:lnTo>
                <a:lnTo>
                  <a:pt x="1537" y="2883"/>
                </a:lnTo>
                <a:lnTo>
                  <a:pt x="1552" y="2920"/>
                </a:lnTo>
                <a:lnTo>
                  <a:pt x="1562" y="2960"/>
                </a:lnTo>
                <a:lnTo>
                  <a:pt x="1569" y="3000"/>
                </a:lnTo>
                <a:lnTo>
                  <a:pt x="1572" y="3042"/>
                </a:lnTo>
                <a:lnTo>
                  <a:pt x="1568" y="3090"/>
                </a:lnTo>
                <a:lnTo>
                  <a:pt x="1560" y="3136"/>
                </a:lnTo>
                <a:lnTo>
                  <a:pt x="1545" y="3180"/>
                </a:lnTo>
                <a:lnTo>
                  <a:pt x="1527" y="3221"/>
                </a:lnTo>
                <a:lnTo>
                  <a:pt x="1503" y="3261"/>
                </a:lnTo>
                <a:lnTo>
                  <a:pt x="1474" y="3296"/>
                </a:lnTo>
                <a:lnTo>
                  <a:pt x="1442" y="3328"/>
                </a:lnTo>
                <a:lnTo>
                  <a:pt x="1407" y="3356"/>
                </a:lnTo>
                <a:lnTo>
                  <a:pt x="1368" y="3380"/>
                </a:lnTo>
                <a:lnTo>
                  <a:pt x="1326" y="3400"/>
                </a:lnTo>
                <a:lnTo>
                  <a:pt x="1281" y="3413"/>
                </a:lnTo>
                <a:lnTo>
                  <a:pt x="1235" y="3423"/>
                </a:lnTo>
                <a:lnTo>
                  <a:pt x="1187" y="3426"/>
                </a:lnTo>
                <a:lnTo>
                  <a:pt x="1139" y="3423"/>
                </a:lnTo>
                <a:lnTo>
                  <a:pt x="1092" y="3413"/>
                </a:lnTo>
                <a:lnTo>
                  <a:pt x="1048" y="3400"/>
                </a:lnTo>
                <a:lnTo>
                  <a:pt x="1007" y="3380"/>
                </a:lnTo>
                <a:lnTo>
                  <a:pt x="968" y="3357"/>
                </a:lnTo>
                <a:lnTo>
                  <a:pt x="932" y="3329"/>
                </a:lnTo>
                <a:lnTo>
                  <a:pt x="900" y="3296"/>
                </a:lnTo>
                <a:lnTo>
                  <a:pt x="872" y="3261"/>
                </a:lnTo>
                <a:lnTo>
                  <a:pt x="848" y="3222"/>
                </a:lnTo>
                <a:lnTo>
                  <a:pt x="829" y="3181"/>
                </a:lnTo>
                <a:lnTo>
                  <a:pt x="814" y="3136"/>
                </a:lnTo>
                <a:lnTo>
                  <a:pt x="806" y="3090"/>
                </a:lnTo>
                <a:lnTo>
                  <a:pt x="803" y="3042"/>
                </a:lnTo>
                <a:lnTo>
                  <a:pt x="805" y="2999"/>
                </a:lnTo>
                <a:lnTo>
                  <a:pt x="812" y="2958"/>
                </a:lnTo>
                <a:lnTo>
                  <a:pt x="824" y="2918"/>
                </a:lnTo>
                <a:lnTo>
                  <a:pt x="838" y="2880"/>
                </a:lnTo>
                <a:lnTo>
                  <a:pt x="858" y="2845"/>
                </a:lnTo>
                <a:lnTo>
                  <a:pt x="811" y="2836"/>
                </a:lnTo>
                <a:lnTo>
                  <a:pt x="766" y="2821"/>
                </a:lnTo>
                <a:lnTo>
                  <a:pt x="725" y="2801"/>
                </a:lnTo>
                <a:lnTo>
                  <a:pt x="685" y="2777"/>
                </a:lnTo>
                <a:lnTo>
                  <a:pt x="649" y="2749"/>
                </a:lnTo>
                <a:lnTo>
                  <a:pt x="617" y="2717"/>
                </a:lnTo>
                <a:lnTo>
                  <a:pt x="588" y="2680"/>
                </a:lnTo>
                <a:lnTo>
                  <a:pt x="564" y="2642"/>
                </a:lnTo>
                <a:lnTo>
                  <a:pt x="545" y="2599"/>
                </a:lnTo>
                <a:lnTo>
                  <a:pt x="530" y="2555"/>
                </a:lnTo>
                <a:lnTo>
                  <a:pt x="522" y="2508"/>
                </a:lnTo>
                <a:lnTo>
                  <a:pt x="519" y="2459"/>
                </a:lnTo>
                <a:lnTo>
                  <a:pt x="519" y="378"/>
                </a:lnTo>
                <a:lnTo>
                  <a:pt x="57" y="184"/>
                </a:lnTo>
                <a:lnTo>
                  <a:pt x="39" y="172"/>
                </a:lnTo>
                <a:lnTo>
                  <a:pt x="23" y="159"/>
                </a:lnTo>
                <a:lnTo>
                  <a:pt x="10" y="141"/>
                </a:lnTo>
                <a:lnTo>
                  <a:pt x="3" y="122"/>
                </a:lnTo>
                <a:lnTo>
                  <a:pt x="0" y="101"/>
                </a:lnTo>
                <a:lnTo>
                  <a:pt x="1" y="79"/>
                </a:lnTo>
                <a:lnTo>
                  <a:pt x="7" y="59"/>
                </a:lnTo>
                <a:lnTo>
                  <a:pt x="18" y="40"/>
                </a:lnTo>
                <a:lnTo>
                  <a:pt x="32" y="24"/>
                </a:lnTo>
                <a:lnTo>
                  <a:pt x="49" y="12"/>
                </a:lnTo>
                <a:lnTo>
                  <a:pt x="69" y="4"/>
                </a:lnTo>
                <a:lnTo>
                  <a:pt x="89" y="0"/>
                </a:lnTo>
                <a:close/>
              </a:path>
            </a:pathLst>
          </a:custGeom>
          <a:solidFill>
            <a:srgbClr val="009DD9"/>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grpSp>
        <p:nvGrpSpPr>
          <p:cNvPr id="89" name="Group 24">
            <a:extLst>
              <a:ext uri="{FF2B5EF4-FFF2-40B4-BE49-F238E27FC236}">
                <a16:creationId xmlns:a16="http://schemas.microsoft.com/office/drawing/2014/main" xmlns="" id="{13FBC3FC-7D87-462C-8082-42FE19852AE6}"/>
              </a:ext>
            </a:extLst>
          </p:cNvPr>
          <p:cNvGrpSpPr/>
          <p:nvPr/>
        </p:nvGrpSpPr>
        <p:grpSpPr>
          <a:xfrm>
            <a:off x="7544655" y="5256071"/>
            <a:ext cx="431089" cy="505670"/>
            <a:chOff x="1671638" y="5013325"/>
            <a:chExt cx="458787" cy="538162"/>
          </a:xfrm>
          <a:solidFill>
            <a:srgbClr val="0BD0D9"/>
          </a:solidFill>
        </p:grpSpPr>
        <p:sp>
          <p:nvSpPr>
            <p:cNvPr id="90" name="Freeform 211">
              <a:extLst>
                <a:ext uri="{FF2B5EF4-FFF2-40B4-BE49-F238E27FC236}">
                  <a16:creationId xmlns:a16="http://schemas.microsoft.com/office/drawing/2014/main" xmlns="" id="{DB116E5C-B74B-4E4E-AB10-1A05760085C0}"/>
                </a:ext>
              </a:extLst>
            </p:cNvPr>
            <p:cNvSpPr>
              <a:spLocks noEditPoints="1"/>
            </p:cNvSpPr>
            <p:nvPr/>
          </p:nvSpPr>
          <p:spPr bwMode="auto">
            <a:xfrm>
              <a:off x="1784350" y="5013325"/>
              <a:ext cx="233362" cy="290512"/>
            </a:xfrm>
            <a:custGeom>
              <a:avLst/>
              <a:gdLst>
                <a:gd name="T0" fmla="*/ 662 w 1465"/>
                <a:gd name="T1" fmla="*/ 193 h 1829"/>
                <a:gd name="T2" fmla="*/ 555 w 1465"/>
                <a:gd name="T3" fmla="*/ 214 h 1829"/>
                <a:gd name="T4" fmla="*/ 441 w 1465"/>
                <a:gd name="T5" fmla="*/ 263 h 1829"/>
                <a:gd name="T6" fmla="*/ 332 w 1465"/>
                <a:gd name="T7" fmla="*/ 351 h 1829"/>
                <a:gd name="T8" fmla="*/ 247 w 1465"/>
                <a:gd name="T9" fmla="*/ 489 h 1829"/>
                <a:gd name="T10" fmla="*/ 199 w 1465"/>
                <a:gd name="T11" fmla="*/ 688 h 1829"/>
                <a:gd name="T12" fmla="*/ 193 w 1465"/>
                <a:gd name="T13" fmla="*/ 755 h 1829"/>
                <a:gd name="T14" fmla="*/ 190 w 1465"/>
                <a:gd name="T15" fmla="*/ 808 h 1829"/>
                <a:gd name="T16" fmla="*/ 190 w 1465"/>
                <a:gd name="T17" fmla="*/ 943 h 1829"/>
                <a:gd name="T18" fmla="*/ 209 w 1465"/>
                <a:gd name="T19" fmla="*/ 1123 h 1829"/>
                <a:gd name="T20" fmla="*/ 264 w 1465"/>
                <a:gd name="T21" fmla="*/ 1317 h 1829"/>
                <a:gd name="T22" fmla="*/ 367 w 1465"/>
                <a:gd name="T23" fmla="*/ 1489 h 1829"/>
                <a:gd name="T24" fmla="*/ 523 w 1465"/>
                <a:gd name="T25" fmla="*/ 1601 h 1829"/>
                <a:gd name="T26" fmla="*/ 729 w 1465"/>
                <a:gd name="T27" fmla="*/ 1639 h 1829"/>
                <a:gd name="T28" fmla="*/ 895 w 1465"/>
                <a:gd name="T29" fmla="*/ 1617 h 1829"/>
                <a:gd name="T30" fmla="*/ 1063 w 1465"/>
                <a:gd name="T31" fmla="*/ 1524 h 1829"/>
                <a:gd name="T32" fmla="*/ 1181 w 1465"/>
                <a:gd name="T33" fmla="*/ 1363 h 1829"/>
                <a:gd name="T34" fmla="*/ 1246 w 1465"/>
                <a:gd name="T35" fmla="*/ 1172 h 1829"/>
                <a:gd name="T36" fmla="*/ 1272 w 1465"/>
                <a:gd name="T37" fmla="*/ 985 h 1829"/>
                <a:gd name="T38" fmla="*/ 1276 w 1465"/>
                <a:gd name="T39" fmla="*/ 836 h 1829"/>
                <a:gd name="T40" fmla="*/ 1272 w 1465"/>
                <a:gd name="T41" fmla="*/ 759 h 1829"/>
                <a:gd name="T42" fmla="*/ 1270 w 1465"/>
                <a:gd name="T43" fmla="*/ 748 h 1829"/>
                <a:gd name="T44" fmla="*/ 1234 w 1465"/>
                <a:gd name="T45" fmla="*/ 534 h 1829"/>
                <a:gd name="T46" fmla="*/ 1156 w 1465"/>
                <a:gd name="T47" fmla="*/ 383 h 1829"/>
                <a:gd name="T48" fmla="*/ 1052 w 1465"/>
                <a:gd name="T49" fmla="*/ 282 h 1829"/>
                <a:gd name="T50" fmla="*/ 934 w 1465"/>
                <a:gd name="T51" fmla="*/ 223 h 1829"/>
                <a:gd name="T52" fmla="*/ 817 w 1465"/>
                <a:gd name="T53" fmla="*/ 197 h 1829"/>
                <a:gd name="T54" fmla="*/ 728 w 1465"/>
                <a:gd name="T55" fmla="*/ 190 h 1829"/>
                <a:gd name="T56" fmla="*/ 878 w 1465"/>
                <a:gd name="T57" fmla="*/ 13 h 1829"/>
                <a:gd name="T58" fmla="*/ 1119 w 1465"/>
                <a:gd name="T59" fmla="*/ 99 h 1829"/>
                <a:gd name="T60" fmla="*/ 1225 w 1465"/>
                <a:gd name="T61" fmla="*/ 176 h 1829"/>
                <a:gd name="T62" fmla="*/ 1326 w 1465"/>
                <a:gd name="T63" fmla="*/ 292 h 1829"/>
                <a:gd name="T64" fmla="*/ 1407 w 1465"/>
                <a:gd name="T65" fmla="*/ 454 h 1829"/>
                <a:gd name="T66" fmla="*/ 1455 w 1465"/>
                <a:gd name="T67" fmla="*/ 673 h 1829"/>
                <a:gd name="T68" fmla="*/ 1463 w 1465"/>
                <a:gd name="T69" fmla="*/ 789 h 1829"/>
                <a:gd name="T70" fmla="*/ 1464 w 1465"/>
                <a:gd name="T71" fmla="*/ 933 h 1829"/>
                <a:gd name="T72" fmla="*/ 1445 w 1465"/>
                <a:gd name="T73" fmla="*/ 1134 h 1829"/>
                <a:gd name="T74" fmla="*/ 1388 w 1465"/>
                <a:gd name="T75" fmla="*/ 1356 h 1829"/>
                <a:gd name="T76" fmla="*/ 1277 w 1465"/>
                <a:gd name="T77" fmla="*/ 1568 h 1829"/>
                <a:gd name="T78" fmla="*/ 1102 w 1465"/>
                <a:gd name="T79" fmla="*/ 1731 h 1829"/>
                <a:gd name="T80" fmla="*/ 874 w 1465"/>
                <a:gd name="T81" fmla="*/ 1817 h 1829"/>
                <a:gd name="T82" fmla="*/ 653 w 1465"/>
                <a:gd name="T83" fmla="*/ 1826 h 1829"/>
                <a:gd name="T84" fmla="*/ 415 w 1465"/>
                <a:gd name="T85" fmla="*/ 1760 h 1829"/>
                <a:gd name="T86" fmla="*/ 226 w 1465"/>
                <a:gd name="T87" fmla="*/ 1615 h 1829"/>
                <a:gd name="T88" fmla="*/ 99 w 1465"/>
                <a:gd name="T89" fmla="*/ 1412 h 1829"/>
                <a:gd name="T90" fmla="*/ 31 w 1465"/>
                <a:gd name="T91" fmla="*/ 1189 h 1829"/>
                <a:gd name="T92" fmla="*/ 3 w 1465"/>
                <a:gd name="T93" fmla="*/ 980 h 1829"/>
                <a:gd name="T94" fmla="*/ 1 w 1465"/>
                <a:gd name="T95" fmla="*/ 818 h 1829"/>
                <a:gd name="T96" fmla="*/ 6 w 1465"/>
                <a:gd name="T97" fmla="*/ 737 h 1829"/>
                <a:gd name="T98" fmla="*/ 42 w 1465"/>
                <a:gd name="T99" fmla="*/ 502 h 1829"/>
                <a:gd name="T100" fmla="*/ 118 w 1465"/>
                <a:gd name="T101" fmla="*/ 325 h 1829"/>
                <a:gd name="T102" fmla="*/ 216 w 1465"/>
                <a:gd name="T103" fmla="*/ 198 h 1829"/>
                <a:gd name="T104" fmla="*/ 324 w 1465"/>
                <a:gd name="T105" fmla="*/ 112 h 1829"/>
                <a:gd name="T106" fmla="*/ 514 w 1465"/>
                <a:gd name="T107" fmla="*/ 29 h 1829"/>
                <a:gd name="T108" fmla="*/ 696 w 1465"/>
                <a:gd name="T109" fmla="*/ 0 h 1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65" h="1829">
                  <a:moveTo>
                    <a:pt x="728" y="190"/>
                  </a:moveTo>
                  <a:lnTo>
                    <a:pt x="708" y="190"/>
                  </a:lnTo>
                  <a:lnTo>
                    <a:pt x="685" y="191"/>
                  </a:lnTo>
                  <a:lnTo>
                    <a:pt x="662" y="193"/>
                  </a:lnTo>
                  <a:lnTo>
                    <a:pt x="637" y="197"/>
                  </a:lnTo>
                  <a:lnTo>
                    <a:pt x="610" y="201"/>
                  </a:lnTo>
                  <a:lnTo>
                    <a:pt x="583" y="207"/>
                  </a:lnTo>
                  <a:lnTo>
                    <a:pt x="555" y="214"/>
                  </a:lnTo>
                  <a:lnTo>
                    <a:pt x="526" y="223"/>
                  </a:lnTo>
                  <a:lnTo>
                    <a:pt x="497" y="234"/>
                  </a:lnTo>
                  <a:lnTo>
                    <a:pt x="469" y="247"/>
                  </a:lnTo>
                  <a:lnTo>
                    <a:pt x="441" y="263"/>
                  </a:lnTo>
                  <a:lnTo>
                    <a:pt x="412" y="280"/>
                  </a:lnTo>
                  <a:lnTo>
                    <a:pt x="385" y="301"/>
                  </a:lnTo>
                  <a:lnTo>
                    <a:pt x="358" y="325"/>
                  </a:lnTo>
                  <a:lnTo>
                    <a:pt x="332" y="351"/>
                  </a:lnTo>
                  <a:lnTo>
                    <a:pt x="308" y="380"/>
                  </a:lnTo>
                  <a:lnTo>
                    <a:pt x="286" y="413"/>
                  </a:lnTo>
                  <a:lnTo>
                    <a:pt x="266" y="449"/>
                  </a:lnTo>
                  <a:lnTo>
                    <a:pt x="247" y="489"/>
                  </a:lnTo>
                  <a:lnTo>
                    <a:pt x="231" y="532"/>
                  </a:lnTo>
                  <a:lnTo>
                    <a:pt x="218" y="580"/>
                  </a:lnTo>
                  <a:lnTo>
                    <a:pt x="206" y="632"/>
                  </a:lnTo>
                  <a:lnTo>
                    <a:pt x="199" y="688"/>
                  </a:lnTo>
                  <a:lnTo>
                    <a:pt x="194" y="748"/>
                  </a:lnTo>
                  <a:lnTo>
                    <a:pt x="194" y="750"/>
                  </a:lnTo>
                  <a:lnTo>
                    <a:pt x="194" y="752"/>
                  </a:lnTo>
                  <a:lnTo>
                    <a:pt x="193" y="755"/>
                  </a:lnTo>
                  <a:lnTo>
                    <a:pt x="193" y="759"/>
                  </a:lnTo>
                  <a:lnTo>
                    <a:pt x="192" y="769"/>
                  </a:lnTo>
                  <a:lnTo>
                    <a:pt x="191" y="786"/>
                  </a:lnTo>
                  <a:lnTo>
                    <a:pt x="190" y="808"/>
                  </a:lnTo>
                  <a:lnTo>
                    <a:pt x="189" y="836"/>
                  </a:lnTo>
                  <a:lnTo>
                    <a:pt x="189" y="867"/>
                  </a:lnTo>
                  <a:lnTo>
                    <a:pt x="189" y="903"/>
                  </a:lnTo>
                  <a:lnTo>
                    <a:pt x="190" y="943"/>
                  </a:lnTo>
                  <a:lnTo>
                    <a:pt x="193" y="985"/>
                  </a:lnTo>
                  <a:lnTo>
                    <a:pt x="197" y="1029"/>
                  </a:lnTo>
                  <a:lnTo>
                    <a:pt x="202" y="1076"/>
                  </a:lnTo>
                  <a:lnTo>
                    <a:pt x="209" y="1123"/>
                  </a:lnTo>
                  <a:lnTo>
                    <a:pt x="220" y="1172"/>
                  </a:lnTo>
                  <a:lnTo>
                    <a:pt x="231" y="1221"/>
                  </a:lnTo>
                  <a:lnTo>
                    <a:pt x="246" y="1269"/>
                  </a:lnTo>
                  <a:lnTo>
                    <a:pt x="264" y="1317"/>
                  </a:lnTo>
                  <a:lnTo>
                    <a:pt x="285" y="1363"/>
                  </a:lnTo>
                  <a:lnTo>
                    <a:pt x="308" y="1408"/>
                  </a:lnTo>
                  <a:lnTo>
                    <a:pt x="336" y="1450"/>
                  </a:lnTo>
                  <a:lnTo>
                    <a:pt x="367" y="1489"/>
                  </a:lnTo>
                  <a:lnTo>
                    <a:pt x="401" y="1524"/>
                  </a:lnTo>
                  <a:lnTo>
                    <a:pt x="440" y="1554"/>
                  </a:lnTo>
                  <a:lnTo>
                    <a:pt x="480" y="1580"/>
                  </a:lnTo>
                  <a:lnTo>
                    <a:pt x="523" y="1601"/>
                  </a:lnTo>
                  <a:lnTo>
                    <a:pt x="570" y="1617"/>
                  </a:lnTo>
                  <a:lnTo>
                    <a:pt x="619" y="1630"/>
                  </a:lnTo>
                  <a:lnTo>
                    <a:pt x="672" y="1637"/>
                  </a:lnTo>
                  <a:lnTo>
                    <a:pt x="729" y="1639"/>
                  </a:lnTo>
                  <a:lnTo>
                    <a:pt x="736" y="1639"/>
                  </a:lnTo>
                  <a:lnTo>
                    <a:pt x="792" y="1637"/>
                  </a:lnTo>
                  <a:lnTo>
                    <a:pt x="846" y="1630"/>
                  </a:lnTo>
                  <a:lnTo>
                    <a:pt x="895" y="1617"/>
                  </a:lnTo>
                  <a:lnTo>
                    <a:pt x="942" y="1601"/>
                  </a:lnTo>
                  <a:lnTo>
                    <a:pt x="985" y="1580"/>
                  </a:lnTo>
                  <a:lnTo>
                    <a:pt x="1025" y="1554"/>
                  </a:lnTo>
                  <a:lnTo>
                    <a:pt x="1063" y="1524"/>
                  </a:lnTo>
                  <a:lnTo>
                    <a:pt x="1098" y="1489"/>
                  </a:lnTo>
                  <a:lnTo>
                    <a:pt x="1130" y="1450"/>
                  </a:lnTo>
                  <a:lnTo>
                    <a:pt x="1156" y="1408"/>
                  </a:lnTo>
                  <a:lnTo>
                    <a:pt x="1181" y="1363"/>
                  </a:lnTo>
                  <a:lnTo>
                    <a:pt x="1202" y="1317"/>
                  </a:lnTo>
                  <a:lnTo>
                    <a:pt x="1219" y="1269"/>
                  </a:lnTo>
                  <a:lnTo>
                    <a:pt x="1234" y="1221"/>
                  </a:lnTo>
                  <a:lnTo>
                    <a:pt x="1246" y="1172"/>
                  </a:lnTo>
                  <a:lnTo>
                    <a:pt x="1256" y="1123"/>
                  </a:lnTo>
                  <a:lnTo>
                    <a:pt x="1263" y="1076"/>
                  </a:lnTo>
                  <a:lnTo>
                    <a:pt x="1269" y="1029"/>
                  </a:lnTo>
                  <a:lnTo>
                    <a:pt x="1272" y="985"/>
                  </a:lnTo>
                  <a:lnTo>
                    <a:pt x="1275" y="943"/>
                  </a:lnTo>
                  <a:lnTo>
                    <a:pt x="1276" y="903"/>
                  </a:lnTo>
                  <a:lnTo>
                    <a:pt x="1276" y="868"/>
                  </a:lnTo>
                  <a:lnTo>
                    <a:pt x="1276" y="836"/>
                  </a:lnTo>
                  <a:lnTo>
                    <a:pt x="1275" y="808"/>
                  </a:lnTo>
                  <a:lnTo>
                    <a:pt x="1274" y="787"/>
                  </a:lnTo>
                  <a:lnTo>
                    <a:pt x="1272" y="769"/>
                  </a:lnTo>
                  <a:lnTo>
                    <a:pt x="1272" y="759"/>
                  </a:lnTo>
                  <a:lnTo>
                    <a:pt x="1271" y="755"/>
                  </a:lnTo>
                  <a:lnTo>
                    <a:pt x="1271" y="752"/>
                  </a:lnTo>
                  <a:lnTo>
                    <a:pt x="1271" y="750"/>
                  </a:lnTo>
                  <a:lnTo>
                    <a:pt x="1270" y="748"/>
                  </a:lnTo>
                  <a:lnTo>
                    <a:pt x="1266" y="688"/>
                  </a:lnTo>
                  <a:lnTo>
                    <a:pt x="1259" y="634"/>
                  </a:lnTo>
                  <a:lnTo>
                    <a:pt x="1247" y="582"/>
                  </a:lnTo>
                  <a:lnTo>
                    <a:pt x="1234" y="534"/>
                  </a:lnTo>
                  <a:lnTo>
                    <a:pt x="1218" y="491"/>
                  </a:lnTo>
                  <a:lnTo>
                    <a:pt x="1200" y="452"/>
                  </a:lnTo>
                  <a:lnTo>
                    <a:pt x="1179" y="416"/>
                  </a:lnTo>
                  <a:lnTo>
                    <a:pt x="1156" y="383"/>
                  </a:lnTo>
                  <a:lnTo>
                    <a:pt x="1133" y="353"/>
                  </a:lnTo>
                  <a:lnTo>
                    <a:pt x="1107" y="327"/>
                  </a:lnTo>
                  <a:lnTo>
                    <a:pt x="1080" y="303"/>
                  </a:lnTo>
                  <a:lnTo>
                    <a:pt x="1052" y="282"/>
                  </a:lnTo>
                  <a:lnTo>
                    <a:pt x="1023" y="265"/>
                  </a:lnTo>
                  <a:lnTo>
                    <a:pt x="994" y="248"/>
                  </a:lnTo>
                  <a:lnTo>
                    <a:pt x="964" y="235"/>
                  </a:lnTo>
                  <a:lnTo>
                    <a:pt x="934" y="223"/>
                  </a:lnTo>
                  <a:lnTo>
                    <a:pt x="904" y="214"/>
                  </a:lnTo>
                  <a:lnTo>
                    <a:pt x="874" y="207"/>
                  </a:lnTo>
                  <a:lnTo>
                    <a:pt x="846" y="201"/>
                  </a:lnTo>
                  <a:lnTo>
                    <a:pt x="817" y="197"/>
                  </a:lnTo>
                  <a:lnTo>
                    <a:pt x="789" y="193"/>
                  </a:lnTo>
                  <a:lnTo>
                    <a:pt x="762" y="191"/>
                  </a:lnTo>
                  <a:lnTo>
                    <a:pt x="736" y="190"/>
                  </a:lnTo>
                  <a:lnTo>
                    <a:pt x="728" y="190"/>
                  </a:lnTo>
                  <a:close/>
                  <a:moveTo>
                    <a:pt x="729" y="0"/>
                  </a:moveTo>
                  <a:lnTo>
                    <a:pt x="740" y="0"/>
                  </a:lnTo>
                  <a:lnTo>
                    <a:pt x="810" y="4"/>
                  </a:lnTo>
                  <a:lnTo>
                    <a:pt x="878" y="13"/>
                  </a:lnTo>
                  <a:lnTo>
                    <a:pt x="942" y="27"/>
                  </a:lnTo>
                  <a:lnTo>
                    <a:pt x="1004" y="47"/>
                  </a:lnTo>
                  <a:lnTo>
                    <a:pt x="1062" y="70"/>
                  </a:lnTo>
                  <a:lnTo>
                    <a:pt x="1119" y="99"/>
                  </a:lnTo>
                  <a:lnTo>
                    <a:pt x="1145" y="115"/>
                  </a:lnTo>
                  <a:lnTo>
                    <a:pt x="1171" y="132"/>
                  </a:lnTo>
                  <a:lnTo>
                    <a:pt x="1198" y="153"/>
                  </a:lnTo>
                  <a:lnTo>
                    <a:pt x="1225" y="176"/>
                  </a:lnTo>
                  <a:lnTo>
                    <a:pt x="1250" y="201"/>
                  </a:lnTo>
                  <a:lnTo>
                    <a:pt x="1276" y="228"/>
                  </a:lnTo>
                  <a:lnTo>
                    <a:pt x="1302" y="259"/>
                  </a:lnTo>
                  <a:lnTo>
                    <a:pt x="1326" y="292"/>
                  </a:lnTo>
                  <a:lnTo>
                    <a:pt x="1349" y="327"/>
                  </a:lnTo>
                  <a:lnTo>
                    <a:pt x="1370" y="366"/>
                  </a:lnTo>
                  <a:lnTo>
                    <a:pt x="1390" y="408"/>
                  </a:lnTo>
                  <a:lnTo>
                    <a:pt x="1407" y="454"/>
                  </a:lnTo>
                  <a:lnTo>
                    <a:pt x="1423" y="503"/>
                  </a:lnTo>
                  <a:lnTo>
                    <a:pt x="1436" y="556"/>
                  </a:lnTo>
                  <a:lnTo>
                    <a:pt x="1447" y="613"/>
                  </a:lnTo>
                  <a:lnTo>
                    <a:pt x="1455" y="673"/>
                  </a:lnTo>
                  <a:lnTo>
                    <a:pt x="1460" y="737"/>
                  </a:lnTo>
                  <a:lnTo>
                    <a:pt x="1460" y="747"/>
                  </a:lnTo>
                  <a:lnTo>
                    <a:pt x="1462" y="765"/>
                  </a:lnTo>
                  <a:lnTo>
                    <a:pt x="1463" y="789"/>
                  </a:lnTo>
                  <a:lnTo>
                    <a:pt x="1464" y="818"/>
                  </a:lnTo>
                  <a:lnTo>
                    <a:pt x="1465" y="852"/>
                  </a:lnTo>
                  <a:lnTo>
                    <a:pt x="1465" y="891"/>
                  </a:lnTo>
                  <a:lnTo>
                    <a:pt x="1464" y="933"/>
                  </a:lnTo>
                  <a:lnTo>
                    <a:pt x="1462" y="980"/>
                  </a:lnTo>
                  <a:lnTo>
                    <a:pt x="1458" y="1028"/>
                  </a:lnTo>
                  <a:lnTo>
                    <a:pt x="1453" y="1080"/>
                  </a:lnTo>
                  <a:lnTo>
                    <a:pt x="1445" y="1134"/>
                  </a:lnTo>
                  <a:lnTo>
                    <a:pt x="1435" y="1189"/>
                  </a:lnTo>
                  <a:lnTo>
                    <a:pt x="1422" y="1244"/>
                  </a:lnTo>
                  <a:lnTo>
                    <a:pt x="1406" y="1300"/>
                  </a:lnTo>
                  <a:lnTo>
                    <a:pt x="1388" y="1356"/>
                  </a:lnTo>
                  <a:lnTo>
                    <a:pt x="1366" y="1412"/>
                  </a:lnTo>
                  <a:lnTo>
                    <a:pt x="1340" y="1465"/>
                  </a:lnTo>
                  <a:lnTo>
                    <a:pt x="1311" y="1517"/>
                  </a:lnTo>
                  <a:lnTo>
                    <a:pt x="1277" y="1568"/>
                  </a:lnTo>
                  <a:lnTo>
                    <a:pt x="1239" y="1615"/>
                  </a:lnTo>
                  <a:lnTo>
                    <a:pt x="1197" y="1659"/>
                  </a:lnTo>
                  <a:lnTo>
                    <a:pt x="1150" y="1698"/>
                  </a:lnTo>
                  <a:lnTo>
                    <a:pt x="1102" y="1731"/>
                  </a:lnTo>
                  <a:lnTo>
                    <a:pt x="1049" y="1760"/>
                  </a:lnTo>
                  <a:lnTo>
                    <a:pt x="994" y="1784"/>
                  </a:lnTo>
                  <a:lnTo>
                    <a:pt x="936" y="1803"/>
                  </a:lnTo>
                  <a:lnTo>
                    <a:pt x="874" y="1817"/>
                  </a:lnTo>
                  <a:lnTo>
                    <a:pt x="810" y="1826"/>
                  </a:lnTo>
                  <a:lnTo>
                    <a:pt x="743" y="1829"/>
                  </a:lnTo>
                  <a:lnTo>
                    <a:pt x="721" y="1829"/>
                  </a:lnTo>
                  <a:lnTo>
                    <a:pt x="653" y="1826"/>
                  </a:lnTo>
                  <a:lnTo>
                    <a:pt x="589" y="1817"/>
                  </a:lnTo>
                  <a:lnTo>
                    <a:pt x="528" y="1803"/>
                  </a:lnTo>
                  <a:lnTo>
                    <a:pt x="471" y="1784"/>
                  </a:lnTo>
                  <a:lnTo>
                    <a:pt x="415" y="1760"/>
                  </a:lnTo>
                  <a:lnTo>
                    <a:pt x="363" y="1731"/>
                  </a:lnTo>
                  <a:lnTo>
                    <a:pt x="315" y="1698"/>
                  </a:lnTo>
                  <a:lnTo>
                    <a:pt x="268" y="1659"/>
                  </a:lnTo>
                  <a:lnTo>
                    <a:pt x="226" y="1615"/>
                  </a:lnTo>
                  <a:lnTo>
                    <a:pt x="188" y="1568"/>
                  </a:lnTo>
                  <a:lnTo>
                    <a:pt x="155" y="1517"/>
                  </a:lnTo>
                  <a:lnTo>
                    <a:pt x="125" y="1465"/>
                  </a:lnTo>
                  <a:lnTo>
                    <a:pt x="99" y="1412"/>
                  </a:lnTo>
                  <a:lnTo>
                    <a:pt x="77" y="1356"/>
                  </a:lnTo>
                  <a:lnTo>
                    <a:pt x="58" y="1300"/>
                  </a:lnTo>
                  <a:lnTo>
                    <a:pt x="43" y="1244"/>
                  </a:lnTo>
                  <a:lnTo>
                    <a:pt x="31" y="1189"/>
                  </a:lnTo>
                  <a:lnTo>
                    <a:pt x="20" y="1134"/>
                  </a:lnTo>
                  <a:lnTo>
                    <a:pt x="13" y="1080"/>
                  </a:lnTo>
                  <a:lnTo>
                    <a:pt x="7" y="1028"/>
                  </a:lnTo>
                  <a:lnTo>
                    <a:pt x="3" y="980"/>
                  </a:lnTo>
                  <a:lnTo>
                    <a:pt x="1" y="933"/>
                  </a:lnTo>
                  <a:lnTo>
                    <a:pt x="0" y="891"/>
                  </a:lnTo>
                  <a:lnTo>
                    <a:pt x="0" y="852"/>
                  </a:lnTo>
                  <a:lnTo>
                    <a:pt x="1" y="818"/>
                  </a:lnTo>
                  <a:lnTo>
                    <a:pt x="2" y="789"/>
                  </a:lnTo>
                  <a:lnTo>
                    <a:pt x="3" y="765"/>
                  </a:lnTo>
                  <a:lnTo>
                    <a:pt x="5" y="747"/>
                  </a:lnTo>
                  <a:lnTo>
                    <a:pt x="6" y="737"/>
                  </a:lnTo>
                  <a:lnTo>
                    <a:pt x="10" y="672"/>
                  </a:lnTo>
                  <a:lnTo>
                    <a:pt x="18" y="612"/>
                  </a:lnTo>
                  <a:lnTo>
                    <a:pt x="29" y="555"/>
                  </a:lnTo>
                  <a:lnTo>
                    <a:pt x="42" y="502"/>
                  </a:lnTo>
                  <a:lnTo>
                    <a:pt x="58" y="453"/>
                  </a:lnTo>
                  <a:lnTo>
                    <a:pt x="76" y="406"/>
                  </a:lnTo>
                  <a:lnTo>
                    <a:pt x="97" y="364"/>
                  </a:lnTo>
                  <a:lnTo>
                    <a:pt x="118" y="325"/>
                  </a:lnTo>
                  <a:lnTo>
                    <a:pt x="141" y="289"/>
                  </a:lnTo>
                  <a:lnTo>
                    <a:pt x="166" y="255"/>
                  </a:lnTo>
                  <a:lnTo>
                    <a:pt x="191" y="225"/>
                  </a:lnTo>
                  <a:lnTo>
                    <a:pt x="216" y="198"/>
                  </a:lnTo>
                  <a:lnTo>
                    <a:pt x="243" y="173"/>
                  </a:lnTo>
                  <a:lnTo>
                    <a:pt x="270" y="150"/>
                  </a:lnTo>
                  <a:lnTo>
                    <a:pt x="297" y="130"/>
                  </a:lnTo>
                  <a:lnTo>
                    <a:pt x="324" y="112"/>
                  </a:lnTo>
                  <a:lnTo>
                    <a:pt x="351" y="96"/>
                  </a:lnTo>
                  <a:lnTo>
                    <a:pt x="406" y="68"/>
                  </a:lnTo>
                  <a:lnTo>
                    <a:pt x="460" y="46"/>
                  </a:lnTo>
                  <a:lnTo>
                    <a:pt x="514" y="29"/>
                  </a:lnTo>
                  <a:lnTo>
                    <a:pt x="566" y="17"/>
                  </a:lnTo>
                  <a:lnTo>
                    <a:pt x="613" y="8"/>
                  </a:lnTo>
                  <a:lnTo>
                    <a:pt x="658" y="3"/>
                  </a:lnTo>
                  <a:lnTo>
                    <a:pt x="696" y="0"/>
                  </a:lnTo>
                  <a:lnTo>
                    <a:pt x="7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91" name="Freeform 212">
              <a:extLst>
                <a:ext uri="{FF2B5EF4-FFF2-40B4-BE49-F238E27FC236}">
                  <a16:creationId xmlns:a16="http://schemas.microsoft.com/office/drawing/2014/main" xmlns="" id="{A9EA96B2-135E-4CAE-82AF-2182DCB92BD3}"/>
                </a:ext>
              </a:extLst>
            </p:cNvPr>
            <p:cNvSpPr>
              <a:spLocks/>
            </p:cNvSpPr>
            <p:nvPr/>
          </p:nvSpPr>
          <p:spPr bwMode="auto">
            <a:xfrm>
              <a:off x="1671638" y="5302250"/>
              <a:ext cx="458787" cy="249237"/>
            </a:xfrm>
            <a:custGeom>
              <a:avLst/>
              <a:gdLst>
                <a:gd name="T0" fmla="*/ 1041 w 2887"/>
                <a:gd name="T1" fmla="*/ 40 h 1572"/>
                <a:gd name="T2" fmla="*/ 1047 w 2887"/>
                <a:gd name="T3" fmla="*/ 141 h 1572"/>
                <a:gd name="T4" fmla="*/ 994 w 2887"/>
                <a:gd name="T5" fmla="*/ 189 h 1572"/>
                <a:gd name="T6" fmla="*/ 876 w 2887"/>
                <a:gd name="T7" fmla="*/ 260 h 1572"/>
                <a:gd name="T8" fmla="*/ 681 w 2887"/>
                <a:gd name="T9" fmla="*/ 358 h 1572"/>
                <a:gd name="T10" fmla="*/ 432 w 2887"/>
                <a:gd name="T11" fmla="*/ 451 h 1572"/>
                <a:gd name="T12" fmla="*/ 269 w 2887"/>
                <a:gd name="T13" fmla="*/ 541 h 1572"/>
                <a:gd name="T14" fmla="*/ 207 w 2887"/>
                <a:gd name="T15" fmla="*/ 688 h 1572"/>
                <a:gd name="T16" fmla="*/ 190 w 2887"/>
                <a:gd name="T17" fmla="*/ 860 h 1572"/>
                <a:gd name="T18" fmla="*/ 192 w 2887"/>
                <a:gd name="T19" fmla="*/ 988 h 1572"/>
                <a:gd name="T20" fmla="*/ 251 w 2887"/>
                <a:gd name="T21" fmla="*/ 1119 h 1572"/>
                <a:gd name="T22" fmla="*/ 462 w 2887"/>
                <a:gd name="T23" fmla="*/ 1211 h 1572"/>
                <a:gd name="T24" fmla="*/ 794 w 2887"/>
                <a:gd name="T25" fmla="*/ 1311 h 1572"/>
                <a:gd name="T26" fmla="*/ 1237 w 2887"/>
                <a:gd name="T27" fmla="*/ 1376 h 1572"/>
                <a:gd name="T28" fmla="*/ 1748 w 2887"/>
                <a:gd name="T29" fmla="*/ 1368 h 1572"/>
                <a:gd name="T30" fmla="*/ 2170 w 2887"/>
                <a:gd name="T31" fmla="*/ 1293 h 1572"/>
                <a:gd name="T32" fmla="*/ 2479 w 2887"/>
                <a:gd name="T33" fmla="*/ 1191 h 1572"/>
                <a:gd name="T34" fmla="*/ 2662 w 2887"/>
                <a:gd name="T35" fmla="*/ 1107 h 1572"/>
                <a:gd name="T36" fmla="*/ 2697 w 2887"/>
                <a:gd name="T37" fmla="*/ 950 h 1572"/>
                <a:gd name="T38" fmla="*/ 2694 w 2887"/>
                <a:gd name="T39" fmla="*/ 791 h 1572"/>
                <a:gd name="T40" fmla="*/ 2663 w 2887"/>
                <a:gd name="T41" fmla="*/ 625 h 1572"/>
                <a:gd name="T42" fmla="*/ 2572 w 2887"/>
                <a:gd name="T43" fmla="*/ 498 h 1572"/>
                <a:gd name="T44" fmla="*/ 2350 w 2887"/>
                <a:gd name="T45" fmla="*/ 416 h 1572"/>
                <a:gd name="T46" fmla="*/ 2119 w 2887"/>
                <a:gd name="T47" fmla="*/ 318 h 1572"/>
                <a:gd name="T48" fmla="*/ 1953 w 2887"/>
                <a:gd name="T49" fmla="*/ 227 h 1572"/>
                <a:gd name="T50" fmla="*/ 1873 w 2887"/>
                <a:gd name="T51" fmla="*/ 176 h 1572"/>
                <a:gd name="T52" fmla="*/ 1828 w 2887"/>
                <a:gd name="T53" fmla="*/ 101 h 1572"/>
                <a:gd name="T54" fmla="*/ 1877 w 2887"/>
                <a:gd name="T55" fmla="*/ 12 h 1572"/>
                <a:gd name="T56" fmla="*/ 1977 w 2887"/>
                <a:gd name="T57" fmla="*/ 18 h 1572"/>
                <a:gd name="T58" fmla="*/ 2035 w 2887"/>
                <a:gd name="T59" fmla="*/ 55 h 1572"/>
                <a:gd name="T60" fmla="*/ 2188 w 2887"/>
                <a:gd name="T61" fmla="*/ 141 h 1572"/>
                <a:gd name="T62" fmla="*/ 2408 w 2887"/>
                <a:gd name="T63" fmla="*/ 236 h 1572"/>
                <a:gd name="T64" fmla="*/ 2568 w 2887"/>
                <a:gd name="T65" fmla="*/ 285 h 1572"/>
                <a:gd name="T66" fmla="*/ 2745 w 2887"/>
                <a:gd name="T67" fmla="*/ 399 h 1572"/>
                <a:gd name="T68" fmla="*/ 2839 w 2887"/>
                <a:gd name="T69" fmla="*/ 557 h 1572"/>
                <a:gd name="T70" fmla="*/ 2878 w 2887"/>
                <a:gd name="T71" fmla="*/ 721 h 1572"/>
                <a:gd name="T72" fmla="*/ 2886 w 2887"/>
                <a:gd name="T73" fmla="*/ 855 h 1572"/>
                <a:gd name="T74" fmla="*/ 2887 w 2887"/>
                <a:gd name="T75" fmla="*/ 907 h 1572"/>
                <a:gd name="T76" fmla="*/ 2879 w 2887"/>
                <a:gd name="T77" fmla="*/ 1064 h 1572"/>
                <a:gd name="T78" fmla="*/ 2844 w 2887"/>
                <a:gd name="T79" fmla="*/ 1209 h 1572"/>
                <a:gd name="T80" fmla="*/ 2788 w 2887"/>
                <a:gd name="T81" fmla="*/ 1253 h 1572"/>
                <a:gd name="T82" fmla="*/ 2651 w 2887"/>
                <a:gd name="T83" fmla="*/ 1324 h 1572"/>
                <a:gd name="T84" fmla="*/ 2411 w 2887"/>
                <a:gd name="T85" fmla="*/ 1419 h 1572"/>
                <a:gd name="T86" fmla="*/ 2071 w 2887"/>
                <a:gd name="T87" fmla="*/ 1510 h 1572"/>
                <a:gd name="T88" fmla="*/ 1640 w 2887"/>
                <a:gd name="T89" fmla="*/ 1567 h 1572"/>
                <a:gd name="T90" fmla="*/ 1143 w 2887"/>
                <a:gd name="T91" fmla="*/ 1558 h 1572"/>
                <a:gd name="T92" fmla="*/ 718 w 2887"/>
                <a:gd name="T93" fmla="*/ 1488 h 1572"/>
                <a:gd name="T94" fmla="*/ 392 w 2887"/>
                <a:gd name="T95" fmla="*/ 1389 h 1572"/>
                <a:gd name="T96" fmla="*/ 177 w 2887"/>
                <a:gd name="T97" fmla="*/ 1295 h 1572"/>
                <a:gd name="T98" fmla="*/ 77 w 2887"/>
                <a:gd name="T99" fmla="*/ 1239 h 1572"/>
                <a:gd name="T100" fmla="*/ 27 w 2887"/>
                <a:gd name="T101" fmla="*/ 1164 h 1572"/>
                <a:gd name="T102" fmla="*/ 3 w 2887"/>
                <a:gd name="T103" fmla="*/ 994 h 1572"/>
                <a:gd name="T104" fmla="*/ 0 w 2887"/>
                <a:gd name="T105" fmla="*/ 873 h 1572"/>
                <a:gd name="T106" fmla="*/ 4 w 2887"/>
                <a:gd name="T107" fmla="*/ 780 h 1572"/>
                <a:gd name="T108" fmla="*/ 27 w 2887"/>
                <a:gd name="T109" fmla="*/ 624 h 1572"/>
                <a:gd name="T110" fmla="*/ 95 w 2887"/>
                <a:gd name="T111" fmla="*/ 459 h 1572"/>
                <a:gd name="T112" fmla="*/ 237 w 2887"/>
                <a:gd name="T113" fmla="*/ 322 h 1572"/>
                <a:gd name="T114" fmla="*/ 379 w 2887"/>
                <a:gd name="T115" fmla="*/ 269 h 1572"/>
                <a:gd name="T116" fmla="*/ 619 w 2887"/>
                <a:gd name="T117" fmla="*/ 179 h 1572"/>
                <a:gd name="T118" fmla="*/ 800 w 2887"/>
                <a:gd name="T119" fmla="*/ 85 h 1572"/>
                <a:gd name="T120" fmla="*/ 900 w 2887"/>
                <a:gd name="T121" fmla="*/ 24 h 1572"/>
                <a:gd name="T122" fmla="*/ 970 w 2887"/>
                <a:gd name="T123" fmla="*/ 0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87" h="1572">
                  <a:moveTo>
                    <a:pt x="970" y="0"/>
                  </a:moveTo>
                  <a:lnTo>
                    <a:pt x="991" y="3"/>
                  </a:lnTo>
                  <a:lnTo>
                    <a:pt x="1010" y="11"/>
                  </a:lnTo>
                  <a:lnTo>
                    <a:pt x="1027" y="24"/>
                  </a:lnTo>
                  <a:lnTo>
                    <a:pt x="1041" y="40"/>
                  </a:lnTo>
                  <a:lnTo>
                    <a:pt x="1053" y="59"/>
                  </a:lnTo>
                  <a:lnTo>
                    <a:pt x="1058" y="80"/>
                  </a:lnTo>
                  <a:lnTo>
                    <a:pt x="1059" y="100"/>
                  </a:lnTo>
                  <a:lnTo>
                    <a:pt x="1055" y="121"/>
                  </a:lnTo>
                  <a:lnTo>
                    <a:pt x="1047" y="141"/>
                  </a:lnTo>
                  <a:lnTo>
                    <a:pt x="1035" y="158"/>
                  </a:lnTo>
                  <a:lnTo>
                    <a:pt x="1018" y="173"/>
                  </a:lnTo>
                  <a:lnTo>
                    <a:pt x="1014" y="175"/>
                  </a:lnTo>
                  <a:lnTo>
                    <a:pt x="1006" y="181"/>
                  </a:lnTo>
                  <a:lnTo>
                    <a:pt x="994" y="189"/>
                  </a:lnTo>
                  <a:lnTo>
                    <a:pt x="977" y="199"/>
                  </a:lnTo>
                  <a:lnTo>
                    <a:pt x="956" y="212"/>
                  </a:lnTo>
                  <a:lnTo>
                    <a:pt x="934" y="226"/>
                  </a:lnTo>
                  <a:lnTo>
                    <a:pt x="906" y="243"/>
                  </a:lnTo>
                  <a:lnTo>
                    <a:pt x="876" y="260"/>
                  </a:lnTo>
                  <a:lnTo>
                    <a:pt x="842" y="279"/>
                  </a:lnTo>
                  <a:lnTo>
                    <a:pt x="806" y="298"/>
                  </a:lnTo>
                  <a:lnTo>
                    <a:pt x="766" y="317"/>
                  </a:lnTo>
                  <a:lnTo>
                    <a:pt x="725" y="338"/>
                  </a:lnTo>
                  <a:lnTo>
                    <a:pt x="681" y="358"/>
                  </a:lnTo>
                  <a:lnTo>
                    <a:pt x="635" y="378"/>
                  </a:lnTo>
                  <a:lnTo>
                    <a:pt x="587" y="398"/>
                  </a:lnTo>
                  <a:lnTo>
                    <a:pt x="536" y="416"/>
                  </a:lnTo>
                  <a:lnTo>
                    <a:pt x="484" y="434"/>
                  </a:lnTo>
                  <a:lnTo>
                    <a:pt x="432" y="451"/>
                  </a:lnTo>
                  <a:lnTo>
                    <a:pt x="377" y="466"/>
                  </a:lnTo>
                  <a:lnTo>
                    <a:pt x="344" y="479"/>
                  </a:lnTo>
                  <a:lnTo>
                    <a:pt x="315" y="497"/>
                  </a:lnTo>
                  <a:lnTo>
                    <a:pt x="290" y="518"/>
                  </a:lnTo>
                  <a:lnTo>
                    <a:pt x="269" y="541"/>
                  </a:lnTo>
                  <a:lnTo>
                    <a:pt x="251" y="566"/>
                  </a:lnTo>
                  <a:lnTo>
                    <a:pt x="237" y="594"/>
                  </a:lnTo>
                  <a:lnTo>
                    <a:pt x="224" y="624"/>
                  </a:lnTo>
                  <a:lnTo>
                    <a:pt x="214" y="655"/>
                  </a:lnTo>
                  <a:lnTo>
                    <a:pt x="207" y="688"/>
                  </a:lnTo>
                  <a:lnTo>
                    <a:pt x="200" y="721"/>
                  </a:lnTo>
                  <a:lnTo>
                    <a:pt x="196" y="755"/>
                  </a:lnTo>
                  <a:lnTo>
                    <a:pt x="193" y="791"/>
                  </a:lnTo>
                  <a:lnTo>
                    <a:pt x="191" y="825"/>
                  </a:lnTo>
                  <a:lnTo>
                    <a:pt x="190" y="860"/>
                  </a:lnTo>
                  <a:lnTo>
                    <a:pt x="189" y="868"/>
                  </a:lnTo>
                  <a:lnTo>
                    <a:pt x="189" y="877"/>
                  </a:lnTo>
                  <a:lnTo>
                    <a:pt x="189" y="911"/>
                  </a:lnTo>
                  <a:lnTo>
                    <a:pt x="190" y="949"/>
                  </a:lnTo>
                  <a:lnTo>
                    <a:pt x="192" y="988"/>
                  </a:lnTo>
                  <a:lnTo>
                    <a:pt x="195" y="1027"/>
                  </a:lnTo>
                  <a:lnTo>
                    <a:pt x="198" y="1063"/>
                  </a:lnTo>
                  <a:lnTo>
                    <a:pt x="203" y="1094"/>
                  </a:lnTo>
                  <a:lnTo>
                    <a:pt x="225" y="1106"/>
                  </a:lnTo>
                  <a:lnTo>
                    <a:pt x="251" y="1119"/>
                  </a:lnTo>
                  <a:lnTo>
                    <a:pt x="283" y="1136"/>
                  </a:lnTo>
                  <a:lnTo>
                    <a:pt x="320" y="1152"/>
                  </a:lnTo>
                  <a:lnTo>
                    <a:pt x="362" y="1172"/>
                  </a:lnTo>
                  <a:lnTo>
                    <a:pt x="409" y="1191"/>
                  </a:lnTo>
                  <a:lnTo>
                    <a:pt x="462" y="1211"/>
                  </a:lnTo>
                  <a:lnTo>
                    <a:pt x="519" y="1232"/>
                  </a:lnTo>
                  <a:lnTo>
                    <a:pt x="580" y="1252"/>
                  </a:lnTo>
                  <a:lnTo>
                    <a:pt x="647" y="1273"/>
                  </a:lnTo>
                  <a:lnTo>
                    <a:pt x="719" y="1293"/>
                  </a:lnTo>
                  <a:lnTo>
                    <a:pt x="794" y="1311"/>
                  </a:lnTo>
                  <a:lnTo>
                    <a:pt x="875" y="1328"/>
                  </a:lnTo>
                  <a:lnTo>
                    <a:pt x="959" y="1343"/>
                  </a:lnTo>
                  <a:lnTo>
                    <a:pt x="1047" y="1357"/>
                  </a:lnTo>
                  <a:lnTo>
                    <a:pt x="1140" y="1368"/>
                  </a:lnTo>
                  <a:lnTo>
                    <a:pt x="1237" y="1376"/>
                  </a:lnTo>
                  <a:lnTo>
                    <a:pt x="1339" y="1382"/>
                  </a:lnTo>
                  <a:lnTo>
                    <a:pt x="1444" y="1383"/>
                  </a:lnTo>
                  <a:lnTo>
                    <a:pt x="1549" y="1382"/>
                  </a:lnTo>
                  <a:lnTo>
                    <a:pt x="1651" y="1376"/>
                  </a:lnTo>
                  <a:lnTo>
                    <a:pt x="1748" y="1368"/>
                  </a:lnTo>
                  <a:lnTo>
                    <a:pt x="1841" y="1357"/>
                  </a:lnTo>
                  <a:lnTo>
                    <a:pt x="1929" y="1343"/>
                  </a:lnTo>
                  <a:lnTo>
                    <a:pt x="2014" y="1328"/>
                  </a:lnTo>
                  <a:lnTo>
                    <a:pt x="2095" y="1311"/>
                  </a:lnTo>
                  <a:lnTo>
                    <a:pt x="2170" y="1293"/>
                  </a:lnTo>
                  <a:lnTo>
                    <a:pt x="2241" y="1273"/>
                  </a:lnTo>
                  <a:lnTo>
                    <a:pt x="2307" y="1253"/>
                  </a:lnTo>
                  <a:lnTo>
                    <a:pt x="2369" y="1233"/>
                  </a:lnTo>
                  <a:lnTo>
                    <a:pt x="2426" y="1212"/>
                  </a:lnTo>
                  <a:lnTo>
                    <a:pt x="2479" y="1191"/>
                  </a:lnTo>
                  <a:lnTo>
                    <a:pt x="2525" y="1172"/>
                  </a:lnTo>
                  <a:lnTo>
                    <a:pt x="2568" y="1153"/>
                  </a:lnTo>
                  <a:lnTo>
                    <a:pt x="2604" y="1136"/>
                  </a:lnTo>
                  <a:lnTo>
                    <a:pt x="2636" y="1120"/>
                  </a:lnTo>
                  <a:lnTo>
                    <a:pt x="2662" y="1107"/>
                  </a:lnTo>
                  <a:lnTo>
                    <a:pt x="2682" y="1094"/>
                  </a:lnTo>
                  <a:lnTo>
                    <a:pt x="2688" y="1063"/>
                  </a:lnTo>
                  <a:lnTo>
                    <a:pt x="2692" y="1027"/>
                  </a:lnTo>
                  <a:lnTo>
                    <a:pt x="2695" y="989"/>
                  </a:lnTo>
                  <a:lnTo>
                    <a:pt x="2697" y="950"/>
                  </a:lnTo>
                  <a:lnTo>
                    <a:pt x="2697" y="911"/>
                  </a:lnTo>
                  <a:lnTo>
                    <a:pt x="2698" y="877"/>
                  </a:lnTo>
                  <a:lnTo>
                    <a:pt x="2697" y="860"/>
                  </a:lnTo>
                  <a:lnTo>
                    <a:pt x="2696" y="826"/>
                  </a:lnTo>
                  <a:lnTo>
                    <a:pt x="2694" y="791"/>
                  </a:lnTo>
                  <a:lnTo>
                    <a:pt x="2691" y="756"/>
                  </a:lnTo>
                  <a:lnTo>
                    <a:pt x="2687" y="722"/>
                  </a:lnTo>
                  <a:lnTo>
                    <a:pt x="2680" y="688"/>
                  </a:lnTo>
                  <a:lnTo>
                    <a:pt x="2673" y="656"/>
                  </a:lnTo>
                  <a:lnTo>
                    <a:pt x="2663" y="625"/>
                  </a:lnTo>
                  <a:lnTo>
                    <a:pt x="2650" y="595"/>
                  </a:lnTo>
                  <a:lnTo>
                    <a:pt x="2636" y="567"/>
                  </a:lnTo>
                  <a:lnTo>
                    <a:pt x="2617" y="541"/>
                  </a:lnTo>
                  <a:lnTo>
                    <a:pt x="2597" y="519"/>
                  </a:lnTo>
                  <a:lnTo>
                    <a:pt x="2572" y="498"/>
                  </a:lnTo>
                  <a:lnTo>
                    <a:pt x="2543" y="481"/>
                  </a:lnTo>
                  <a:lnTo>
                    <a:pt x="2510" y="466"/>
                  </a:lnTo>
                  <a:lnTo>
                    <a:pt x="2455" y="452"/>
                  </a:lnTo>
                  <a:lnTo>
                    <a:pt x="2401" y="435"/>
                  </a:lnTo>
                  <a:lnTo>
                    <a:pt x="2350" y="416"/>
                  </a:lnTo>
                  <a:lnTo>
                    <a:pt x="2300" y="398"/>
                  </a:lnTo>
                  <a:lnTo>
                    <a:pt x="2252" y="379"/>
                  </a:lnTo>
                  <a:lnTo>
                    <a:pt x="2205" y="359"/>
                  </a:lnTo>
                  <a:lnTo>
                    <a:pt x="2162" y="339"/>
                  </a:lnTo>
                  <a:lnTo>
                    <a:pt x="2119" y="318"/>
                  </a:lnTo>
                  <a:lnTo>
                    <a:pt x="2080" y="299"/>
                  </a:lnTo>
                  <a:lnTo>
                    <a:pt x="2044" y="279"/>
                  </a:lnTo>
                  <a:lnTo>
                    <a:pt x="2011" y="261"/>
                  </a:lnTo>
                  <a:lnTo>
                    <a:pt x="1980" y="244"/>
                  </a:lnTo>
                  <a:lnTo>
                    <a:pt x="1953" y="227"/>
                  </a:lnTo>
                  <a:lnTo>
                    <a:pt x="1929" y="213"/>
                  </a:lnTo>
                  <a:lnTo>
                    <a:pt x="1910" y="200"/>
                  </a:lnTo>
                  <a:lnTo>
                    <a:pt x="1893" y="190"/>
                  </a:lnTo>
                  <a:lnTo>
                    <a:pt x="1881" y="182"/>
                  </a:lnTo>
                  <a:lnTo>
                    <a:pt x="1873" y="176"/>
                  </a:lnTo>
                  <a:lnTo>
                    <a:pt x="1868" y="173"/>
                  </a:lnTo>
                  <a:lnTo>
                    <a:pt x="1852" y="158"/>
                  </a:lnTo>
                  <a:lnTo>
                    <a:pt x="1840" y="142"/>
                  </a:lnTo>
                  <a:lnTo>
                    <a:pt x="1831" y="122"/>
                  </a:lnTo>
                  <a:lnTo>
                    <a:pt x="1828" y="101"/>
                  </a:lnTo>
                  <a:lnTo>
                    <a:pt x="1829" y="81"/>
                  </a:lnTo>
                  <a:lnTo>
                    <a:pt x="1834" y="60"/>
                  </a:lnTo>
                  <a:lnTo>
                    <a:pt x="1845" y="41"/>
                  </a:lnTo>
                  <a:lnTo>
                    <a:pt x="1859" y="25"/>
                  </a:lnTo>
                  <a:lnTo>
                    <a:pt x="1877" y="12"/>
                  </a:lnTo>
                  <a:lnTo>
                    <a:pt x="1896" y="4"/>
                  </a:lnTo>
                  <a:lnTo>
                    <a:pt x="1917" y="1"/>
                  </a:lnTo>
                  <a:lnTo>
                    <a:pt x="1938" y="2"/>
                  </a:lnTo>
                  <a:lnTo>
                    <a:pt x="1957" y="7"/>
                  </a:lnTo>
                  <a:lnTo>
                    <a:pt x="1977" y="18"/>
                  </a:lnTo>
                  <a:lnTo>
                    <a:pt x="1980" y="20"/>
                  </a:lnTo>
                  <a:lnTo>
                    <a:pt x="1987" y="25"/>
                  </a:lnTo>
                  <a:lnTo>
                    <a:pt x="2000" y="32"/>
                  </a:lnTo>
                  <a:lnTo>
                    <a:pt x="2015" y="42"/>
                  </a:lnTo>
                  <a:lnTo>
                    <a:pt x="2035" y="55"/>
                  </a:lnTo>
                  <a:lnTo>
                    <a:pt x="2060" y="69"/>
                  </a:lnTo>
                  <a:lnTo>
                    <a:pt x="2086" y="86"/>
                  </a:lnTo>
                  <a:lnTo>
                    <a:pt x="2117" y="102"/>
                  </a:lnTo>
                  <a:lnTo>
                    <a:pt x="2150" y="121"/>
                  </a:lnTo>
                  <a:lnTo>
                    <a:pt x="2188" y="141"/>
                  </a:lnTo>
                  <a:lnTo>
                    <a:pt x="2227" y="159"/>
                  </a:lnTo>
                  <a:lnTo>
                    <a:pt x="2269" y="179"/>
                  </a:lnTo>
                  <a:lnTo>
                    <a:pt x="2313" y="198"/>
                  </a:lnTo>
                  <a:lnTo>
                    <a:pt x="2359" y="218"/>
                  </a:lnTo>
                  <a:lnTo>
                    <a:pt x="2408" y="236"/>
                  </a:lnTo>
                  <a:lnTo>
                    <a:pt x="2457" y="253"/>
                  </a:lnTo>
                  <a:lnTo>
                    <a:pt x="2508" y="269"/>
                  </a:lnTo>
                  <a:lnTo>
                    <a:pt x="2561" y="283"/>
                  </a:lnTo>
                  <a:lnTo>
                    <a:pt x="2564" y="284"/>
                  </a:lnTo>
                  <a:lnTo>
                    <a:pt x="2568" y="285"/>
                  </a:lnTo>
                  <a:lnTo>
                    <a:pt x="2611" y="303"/>
                  </a:lnTo>
                  <a:lnTo>
                    <a:pt x="2650" y="323"/>
                  </a:lnTo>
                  <a:lnTo>
                    <a:pt x="2685" y="346"/>
                  </a:lnTo>
                  <a:lnTo>
                    <a:pt x="2718" y="371"/>
                  </a:lnTo>
                  <a:lnTo>
                    <a:pt x="2745" y="399"/>
                  </a:lnTo>
                  <a:lnTo>
                    <a:pt x="2770" y="428"/>
                  </a:lnTo>
                  <a:lnTo>
                    <a:pt x="2791" y="459"/>
                  </a:lnTo>
                  <a:lnTo>
                    <a:pt x="2810" y="491"/>
                  </a:lnTo>
                  <a:lnTo>
                    <a:pt x="2826" y="524"/>
                  </a:lnTo>
                  <a:lnTo>
                    <a:pt x="2839" y="557"/>
                  </a:lnTo>
                  <a:lnTo>
                    <a:pt x="2851" y="590"/>
                  </a:lnTo>
                  <a:lnTo>
                    <a:pt x="2860" y="624"/>
                  </a:lnTo>
                  <a:lnTo>
                    <a:pt x="2867" y="657"/>
                  </a:lnTo>
                  <a:lnTo>
                    <a:pt x="2872" y="690"/>
                  </a:lnTo>
                  <a:lnTo>
                    <a:pt x="2878" y="721"/>
                  </a:lnTo>
                  <a:lnTo>
                    <a:pt x="2881" y="751"/>
                  </a:lnTo>
                  <a:lnTo>
                    <a:pt x="2883" y="780"/>
                  </a:lnTo>
                  <a:lnTo>
                    <a:pt x="2884" y="807"/>
                  </a:lnTo>
                  <a:lnTo>
                    <a:pt x="2885" y="832"/>
                  </a:lnTo>
                  <a:lnTo>
                    <a:pt x="2886" y="855"/>
                  </a:lnTo>
                  <a:lnTo>
                    <a:pt x="2886" y="864"/>
                  </a:lnTo>
                  <a:lnTo>
                    <a:pt x="2887" y="872"/>
                  </a:lnTo>
                  <a:lnTo>
                    <a:pt x="2887" y="874"/>
                  </a:lnTo>
                  <a:lnTo>
                    <a:pt x="2887" y="888"/>
                  </a:lnTo>
                  <a:lnTo>
                    <a:pt x="2887" y="907"/>
                  </a:lnTo>
                  <a:lnTo>
                    <a:pt x="2886" y="933"/>
                  </a:lnTo>
                  <a:lnTo>
                    <a:pt x="2886" y="962"/>
                  </a:lnTo>
                  <a:lnTo>
                    <a:pt x="2884" y="994"/>
                  </a:lnTo>
                  <a:lnTo>
                    <a:pt x="2882" y="1029"/>
                  </a:lnTo>
                  <a:lnTo>
                    <a:pt x="2879" y="1064"/>
                  </a:lnTo>
                  <a:lnTo>
                    <a:pt x="2875" y="1099"/>
                  </a:lnTo>
                  <a:lnTo>
                    <a:pt x="2868" y="1133"/>
                  </a:lnTo>
                  <a:lnTo>
                    <a:pt x="2861" y="1165"/>
                  </a:lnTo>
                  <a:lnTo>
                    <a:pt x="2853" y="1191"/>
                  </a:lnTo>
                  <a:lnTo>
                    <a:pt x="2844" y="1209"/>
                  </a:lnTo>
                  <a:lnTo>
                    <a:pt x="2831" y="1225"/>
                  </a:lnTo>
                  <a:lnTo>
                    <a:pt x="2817" y="1236"/>
                  </a:lnTo>
                  <a:lnTo>
                    <a:pt x="2812" y="1239"/>
                  </a:lnTo>
                  <a:lnTo>
                    <a:pt x="2802" y="1245"/>
                  </a:lnTo>
                  <a:lnTo>
                    <a:pt x="2788" y="1253"/>
                  </a:lnTo>
                  <a:lnTo>
                    <a:pt x="2769" y="1264"/>
                  </a:lnTo>
                  <a:lnTo>
                    <a:pt x="2746" y="1276"/>
                  </a:lnTo>
                  <a:lnTo>
                    <a:pt x="2720" y="1291"/>
                  </a:lnTo>
                  <a:lnTo>
                    <a:pt x="2688" y="1306"/>
                  </a:lnTo>
                  <a:lnTo>
                    <a:pt x="2651" y="1324"/>
                  </a:lnTo>
                  <a:lnTo>
                    <a:pt x="2612" y="1341"/>
                  </a:lnTo>
                  <a:lnTo>
                    <a:pt x="2568" y="1360"/>
                  </a:lnTo>
                  <a:lnTo>
                    <a:pt x="2519" y="1380"/>
                  </a:lnTo>
                  <a:lnTo>
                    <a:pt x="2467" y="1399"/>
                  </a:lnTo>
                  <a:lnTo>
                    <a:pt x="2411" y="1419"/>
                  </a:lnTo>
                  <a:lnTo>
                    <a:pt x="2351" y="1438"/>
                  </a:lnTo>
                  <a:lnTo>
                    <a:pt x="2287" y="1458"/>
                  </a:lnTo>
                  <a:lnTo>
                    <a:pt x="2219" y="1477"/>
                  </a:lnTo>
                  <a:lnTo>
                    <a:pt x="2146" y="1494"/>
                  </a:lnTo>
                  <a:lnTo>
                    <a:pt x="2071" y="1510"/>
                  </a:lnTo>
                  <a:lnTo>
                    <a:pt x="1992" y="1525"/>
                  </a:lnTo>
                  <a:lnTo>
                    <a:pt x="1910" y="1539"/>
                  </a:lnTo>
                  <a:lnTo>
                    <a:pt x="1823" y="1550"/>
                  </a:lnTo>
                  <a:lnTo>
                    <a:pt x="1734" y="1559"/>
                  </a:lnTo>
                  <a:lnTo>
                    <a:pt x="1640" y="1567"/>
                  </a:lnTo>
                  <a:lnTo>
                    <a:pt x="1544" y="1571"/>
                  </a:lnTo>
                  <a:lnTo>
                    <a:pt x="1444" y="1572"/>
                  </a:lnTo>
                  <a:lnTo>
                    <a:pt x="1341" y="1571"/>
                  </a:lnTo>
                  <a:lnTo>
                    <a:pt x="1240" y="1566"/>
                  </a:lnTo>
                  <a:lnTo>
                    <a:pt x="1143" y="1558"/>
                  </a:lnTo>
                  <a:lnTo>
                    <a:pt x="1050" y="1548"/>
                  </a:lnTo>
                  <a:lnTo>
                    <a:pt x="962" y="1536"/>
                  </a:lnTo>
                  <a:lnTo>
                    <a:pt x="876" y="1522"/>
                  </a:lnTo>
                  <a:lnTo>
                    <a:pt x="795" y="1506"/>
                  </a:lnTo>
                  <a:lnTo>
                    <a:pt x="718" y="1488"/>
                  </a:lnTo>
                  <a:lnTo>
                    <a:pt x="645" y="1469"/>
                  </a:lnTo>
                  <a:lnTo>
                    <a:pt x="575" y="1450"/>
                  </a:lnTo>
                  <a:lnTo>
                    <a:pt x="510" y="1430"/>
                  </a:lnTo>
                  <a:lnTo>
                    <a:pt x="449" y="1409"/>
                  </a:lnTo>
                  <a:lnTo>
                    <a:pt x="392" y="1389"/>
                  </a:lnTo>
                  <a:lnTo>
                    <a:pt x="341" y="1368"/>
                  </a:lnTo>
                  <a:lnTo>
                    <a:pt x="293" y="1349"/>
                  </a:lnTo>
                  <a:lnTo>
                    <a:pt x="250" y="1330"/>
                  </a:lnTo>
                  <a:lnTo>
                    <a:pt x="211" y="1311"/>
                  </a:lnTo>
                  <a:lnTo>
                    <a:pt x="177" y="1295"/>
                  </a:lnTo>
                  <a:lnTo>
                    <a:pt x="148" y="1279"/>
                  </a:lnTo>
                  <a:lnTo>
                    <a:pt x="123" y="1266"/>
                  </a:lnTo>
                  <a:lnTo>
                    <a:pt x="103" y="1254"/>
                  </a:lnTo>
                  <a:lnTo>
                    <a:pt x="88" y="1246"/>
                  </a:lnTo>
                  <a:lnTo>
                    <a:pt x="77" y="1239"/>
                  </a:lnTo>
                  <a:lnTo>
                    <a:pt x="72" y="1236"/>
                  </a:lnTo>
                  <a:lnTo>
                    <a:pt x="57" y="1225"/>
                  </a:lnTo>
                  <a:lnTo>
                    <a:pt x="44" y="1209"/>
                  </a:lnTo>
                  <a:lnTo>
                    <a:pt x="36" y="1191"/>
                  </a:lnTo>
                  <a:lnTo>
                    <a:pt x="27" y="1164"/>
                  </a:lnTo>
                  <a:lnTo>
                    <a:pt x="20" y="1133"/>
                  </a:lnTo>
                  <a:lnTo>
                    <a:pt x="13" y="1098"/>
                  </a:lnTo>
                  <a:lnTo>
                    <a:pt x="8" y="1063"/>
                  </a:lnTo>
                  <a:lnTo>
                    <a:pt x="5" y="1028"/>
                  </a:lnTo>
                  <a:lnTo>
                    <a:pt x="3" y="994"/>
                  </a:lnTo>
                  <a:lnTo>
                    <a:pt x="1" y="961"/>
                  </a:lnTo>
                  <a:lnTo>
                    <a:pt x="0" y="932"/>
                  </a:lnTo>
                  <a:lnTo>
                    <a:pt x="0" y="907"/>
                  </a:lnTo>
                  <a:lnTo>
                    <a:pt x="0" y="887"/>
                  </a:lnTo>
                  <a:lnTo>
                    <a:pt x="0" y="873"/>
                  </a:lnTo>
                  <a:lnTo>
                    <a:pt x="0" y="871"/>
                  </a:lnTo>
                  <a:lnTo>
                    <a:pt x="1" y="854"/>
                  </a:lnTo>
                  <a:lnTo>
                    <a:pt x="1" y="832"/>
                  </a:lnTo>
                  <a:lnTo>
                    <a:pt x="2" y="807"/>
                  </a:lnTo>
                  <a:lnTo>
                    <a:pt x="4" y="780"/>
                  </a:lnTo>
                  <a:lnTo>
                    <a:pt x="6" y="751"/>
                  </a:lnTo>
                  <a:lnTo>
                    <a:pt x="9" y="721"/>
                  </a:lnTo>
                  <a:lnTo>
                    <a:pt x="13" y="689"/>
                  </a:lnTo>
                  <a:lnTo>
                    <a:pt x="20" y="657"/>
                  </a:lnTo>
                  <a:lnTo>
                    <a:pt x="27" y="624"/>
                  </a:lnTo>
                  <a:lnTo>
                    <a:pt x="36" y="590"/>
                  </a:lnTo>
                  <a:lnTo>
                    <a:pt x="48" y="557"/>
                  </a:lnTo>
                  <a:lnTo>
                    <a:pt x="61" y="523"/>
                  </a:lnTo>
                  <a:lnTo>
                    <a:pt x="76" y="491"/>
                  </a:lnTo>
                  <a:lnTo>
                    <a:pt x="95" y="459"/>
                  </a:lnTo>
                  <a:lnTo>
                    <a:pt x="117" y="428"/>
                  </a:lnTo>
                  <a:lnTo>
                    <a:pt x="142" y="399"/>
                  </a:lnTo>
                  <a:lnTo>
                    <a:pt x="169" y="371"/>
                  </a:lnTo>
                  <a:lnTo>
                    <a:pt x="200" y="345"/>
                  </a:lnTo>
                  <a:lnTo>
                    <a:pt x="237" y="322"/>
                  </a:lnTo>
                  <a:lnTo>
                    <a:pt x="276" y="302"/>
                  </a:lnTo>
                  <a:lnTo>
                    <a:pt x="319" y="285"/>
                  </a:lnTo>
                  <a:lnTo>
                    <a:pt x="322" y="284"/>
                  </a:lnTo>
                  <a:lnTo>
                    <a:pt x="326" y="283"/>
                  </a:lnTo>
                  <a:lnTo>
                    <a:pt x="379" y="269"/>
                  </a:lnTo>
                  <a:lnTo>
                    <a:pt x="430" y="252"/>
                  </a:lnTo>
                  <a:lnTo>
                    <a:pt x="479" y="236"/>
                  </a:lnTo>
                  <a:lnTo>
                    <a:pt x="528" y="217"/>
                  </a:lnTo>
                  <a:lnTo>
                    <a:pt x="574" y="197"/>
                  </a:lnTo>
                  <a:lnTo>
                    <a:pt x="619" y="179"/>
                  </a:lnTo>
                  <a:lnTo>
                    <a:pt x="660" y="159"/>
                  </a:lnTo>
                  <a:lnTo>
                    <a:pt x="699" y="140"/>
                  </a:lnTo>
                  <a:lnTo>
                    <a:pt x="736" y="120"/>
                  </a:lnTo>
                  <a:lnTo>
                    <a:pt x="769" y="102"/>
                  </a:lnTo>
                  <a:lnTo>
                    <a:pt x="800" y="85"/>
                  </a:lnTo>
                  <a:lnTo>
                    <a:pt x="827" y="69"/>
                  </a:lnTo>
                  <a:lnTo>
                    <a:pt x="851" y="55"/>
                  </a:lnTo>
                  <a:lnTo>
                    <a:pt x="872" y="42"/>
                  </a:lnTo>
                  <a:lnTo>
                    <a:pt x="887" y="32"/>
                  </a:lnTo>
                  <a:lnTo>
                    <a:pt x="900" y="24"/>
                  </a:lnTo>
                  <a:lnTo>
                    <a:pt x="907" y="19"/>
                  </a:lnTo>
                  <a:lnTo>
                    <a:pt x="910" y="17"/>
                  </a:lnTo>
                  <a:lnTo>
                    <a:pt x="929" y="6"/>
                  </a:lnTo>
                  <a:lnTo>
                    <a:pt x="949" y="1"/>
                  </a:lnTo>
                  <a:lnTo>
                    <a:pt x="9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grpSp>
      <p:sp>
        <p:nvSpPr>
          <p:cNvPr id="92" name="Inhaltsplatzhalter 4">
            <a:extLst>
              <a:ext uri="{FF2B5EF4-FFF2-40B4-BE49-F238E27FC236}">
                <a16:creationId xmlns:a16="http://schemas.microsoft.com/office/drawing/2014/main" xmlns="" id="{71F0129A-2A75-490B-9C8A-07629D161545}"/>
              </a:ext>
            </a:extLst>
          </p:cNvPr>
          <p:cNvSpPr txBox="1">
            <a:spLocks/>
          </p:cNvSpPr>
          <p:nvPr/>
        </p:nvSpPr>
        <p:spPr>
          <a:xfrm>
            <a:off x="1515519" y="2284778"/>
            <a:ext cx="2438032" cy="939860"/>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127" rtl="0" eaLnBrk="1" fontAlgn="auto" latinLnBrk="0" hangingPunct="1">
              <a:lnSpc>
                <a:spcPct val="100000"/>
              </a:lnSpc>
              <a:spcBef>
                <a:spcPts val="0"/>
              </a:spcBef>
              <a:spcAft>
                <a:spcPts val="1200"/>
              </a:spcAft>
              <a:buClrTx/>
              <a:buSzTx/>
              <a:buFont typeface="Wingdings" panose="05000000000000000000" pitchFamily="2" charset="2"/>
              <a:buNone/>
              <a:tabLst/>
              <a:defRPr/>
            </a:pPr>
            <a:r>
              <a:rPr kumimoji="0" lang="zh-CN" altLang="en-US" sz="1400" b="1" i="0" u="none" strike="noStrike" kern="1200" cap="none" spc="0" normalizeH="0" baseline="0" noProof="0" dirty="0">
                <a:ln>
                  <a:noFill/>
                </a:ln>
                <a:solidFill>
                  <a:srgbClr val="0F6FC6"/>
                </a:solidFill>
                <a:effectLst/>
                <a:uLnTx/>
                <a:uFillTx/>
                <a:latin typeface="等线 Light" panose="020F0302020204030204"/>
                <a:ea typeface="等线" panose="02010600030101010101" pitchFamily="2" charset="-122"/>
                <a:cs typeface="+mn-cs"/>
              </a:rPr>
              <a:t>标题在这里</a:t>
            </a:r>
            <a:r>
              <a:rPr kumimoji="0" lang="en-US" sz="1400" b="1" i="0" u="none" strike="noStrike" kern="1200" cap="none" spc="0" normalizeH="0" baseline="0" noProof="0" dirty="0">
                <a:ln>
                  <a:noFill/>
                </a:ln>
                <a:solidFill>
                  <a:srgbClr val="0F6FC6"/>
                </a:solidFill>
                <a:effectLst/>
                <a:uLnTx/>
                <a:uFillTx/>
                <a:latin typeface="等线 Light" panose="020F0302020204030204"/>
                <a:ea typeface="+mn-ea"/>
                <a:cs typeface="+mn-cs"/>
              </a:rPr>
              <a:t/>
            </a:r>
            <a:br>
              <a:rPr kumimoji="0" lang="en-US" sz="1400" b="1" i="0" u="none" strike="noStrike" kern="1200" cap="none" spc="0" normalizeH="0" baseline="0" noProof="0" dirty="0">
                <a:ln>
                  <a:noFill/>
                </a:ln>
                <a:solidFill>
                  <a:srgbClr val="0F6FC6"/>
                </a:solidFill>
                <a:effectLst/>
                <a:uLnTx/>
                <a:uFillTx/>
                <a:latin typeface="等线 Light" panose="020F0302020204030204"/>
                <a:ea typeface="+mn-ea"/>
                <a:cs typeface="+mn-cs"/>
              </a:rPr>
            </a:br>
            <a:r>
              <a:rPr kumimoji="0" lang="en-US" sz="1400" b="1" i="0" u="none" strike="noStrike" kern="1200" cap="none" spc="0" normalizeH="0" baseline="0" noProof="0" dirty="0">
                <a:ln>
                  <a:noFill/>
                </a:ln>
                <a:solidFill>
                  <a:srgbClr val="0F6FC6"/>
                </a:solidFill>
                <a:effectLst/>
                <a:uLnTx/>
                <a:uFillTx/>
                <a:latin typeface="等线 Light" panose="020F0302020204030204"/>
                <a:ea typeface="+mn-ea"/>
                <a:cs typeface="+mn-cs"/>
              </a:rPr>
              <a:t/>
            </a:r>
            <a:br>
              <a:rPr kumimoji="0" lang="en-US" sz="1400" b="1" i="0" u="none" strike="noStrike" kern="1200" cap="none" spc="0" normalizeH="0" baseline="0" noProof="0" dirty="0">
                <a:ln>
                  <a:noFill/>
                </a:ln>
                <a:solidFill>
                  <a:srgbClr val="0F6FC6"/>
                </a:solidFill>
                <a:effectLst/>
                <a:uLnTx/>
                <a:uFillTx/>
                <a:latin typeface="等线 Light" panose="020F0302020204030204"/>
                <a:ea typeface="+mn-ea"/>
                <a:cs typeface="+mn-cs"/>
              </a:rPr>
            </a:br>
            <a:r>
              <a:rPr kumimoji="0" lang="zh-CN" altLang="en-US" sz="1100" b="0" i="0" u="none" strike="noStrike" kern="1200" cap="none" spc="0" normalizeH="0" baseline="0" noProof="0" dirty="0">
                <a:ln>
                  <a:noFill/>
                </a:ln>
                <a:solidFill>
                  <a:prstClr val="white">
                    <a:lumMod val="65000"/>
                  </a:prstClr>
                </a:solidFill>
                <a:effectLst/>
                <a:uLnTx/>
                <a:uFillTx/>
                <a:latin typeface="等线" panose="020F0502020204030204"/>
                <a:ea typeface="等线" panose="02010600030101010101" pitchFamily="2" charset="-122"/>
                <a:cs typeface="+mn-cs"/>
              </a:rPr>
              <a:t>这是一个示例文本。您只需在此处添加自己的文本和描述。此文本完全可编辑。它可以换成你自己的风格。</a:t>
            </a:r>
            <a:endParaRPr kumimoji="0" lang="en-US" sz="1100" b="0" i="0" u="none" strike="noStrike" kern="1200" cap="none" spc="0" normalizeH="0" baseline="0" noProof="0" dirty="0">
              <a:ln>
                <a:noFill/>
              </a:ln>
              <a:solidFill>
                <a:prstClr val="white">
                  <a:lumMod val="65000"/>
                </a:prstClr>
              </a:solidFill>
              <a:effectLst/>
              <a:uLnTx/>
              <a:uFillTx/>
              <a:latin typeface="等线" panose="020F0502020204030204"/>
              <a:ea typeface="+mn-ea"/>
              <a:cs typeface="+mn-cs"/>
            </a:endParaRPr>
          </a:p>
        </p:txBody>
      </p:sp>
      <p:sp>
        <p:nvSpPr>
          <p:cNvPr id="93" name="Inhaltsplatzhalter 4">
            <a:extLst>
              <a:ext uri="{FF2B5EF4-FFF2-40B4-BE49-F238E27FC236}">
                <a16:creationId xmlns:a16="http://schemas.microsoft.com/office/drawing/2014/main" xmlns="" id="{334514CA-315F-4BBE-95C9-ECFB20671581}"/>
              </a:ext>
            </a:extLst>
          </p:cNvPr>
          <p:cNvSpPr txBox="1">
            <a:spLocks/>
          </p:cNvSpPr>
          <p:nvPr/>
        </p:nvSpPr>
        <p:spPr>
          <a:xfrm>
            <a:off x="8216131" y="2284778"/>
            <a:ext cx="2422840" cy="938719"/>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127" rtl="0" eaLnBrk="1" fontAlgn="auto" latinLnBrk="0" hangingPunct="1">
              <a:lnSpc>
                <a:spcPct val="100000"/>
              </a:lnSpc>
              <a:spcBef>
                <a:spcPts val="0"/>
              </a:spcBef>
              <a:spcAft>
                <a:spcPts val="1200"/>
              </a:spcAft>
              <a:buClrTx/>
              <a:buSzTx/>
              <a:buFont typeface="Wingdings" panose="05000000000000000000" pitchFamily="2" charset="2"/>
              <a:buNone/>
              <a:tabLst/>
              <a:defRPr/>
            </a:pPr>
            <a:r>
              <a:rPr kumimoji="0" lang="zh-CN" altLang="en-US" sz="1400" b="1" i="0" u="none" strike="noStrike" kern="1200" cap="none" spc="0" normalizeH="0" baseline="0" noProof="0" dirty="0">
                <a:ln>
                  <a:noFill/>
                </a:ln>
                <a:solidFill>
                  <a:srgbClr val="009DD9"/>
                </a:solidFill>
                <a:effectLst/>
                <a:uLnTx/>
                <a:uFillTx/>
                <a:latin typeface="等线 Light" panose="020F0302020204030204"/>
                <a:ea typeface="等线" panose="02010600030101010101" pitchFamily="2" charset="-122"/>
                <a:cs typeface="+mn-cs"/>
              </a:rPr>
              <a:t>标题在这里</a:t>
            </a:r>
            <a:r>
              <a:rPr kumimoji="0" lang="en-US" sz="1400" b="1" i="0" u="none" strike="noStrike" kern="1200" cap="none" spc="0" normalizeH="0" baseline="0" noProof="0" dirty="0">
                <a:ln>
                  <a:noFill/>
                </a:ln>
                <a:solidFill>
                  <a:srgbClr val="009DD9"/>
                </a:solidFill>
                <a:effectLst/>
                <a:uLnTx/>
                <a:uFillTx/>
                <a:latin typeface="等线 Light" panose="020F0302020204030204"/>
                <a:ea typeface="+mn-ea"/>
                <a:cs typeface="+mn-cs"/>
              </a:rPr>
              <a:t/>
            </a:r>
            <a:br>
              <a:rPr kumimoji="0" lang="en-US" sz="1400" b="1" i="0" u="none" strike="noStrike" kern="1200" cap="none" spc="0" normalizeH="0" baseline="0" noProof="0" dirty="0">
                <a:ln>
                  <a:noFill/>
                </a:ln>
                <a:solidFill>
                  <a:srgbClr val="009DD9"/>
                </a:solidFill>
                <a:effectLst/>
                <a:uLnTx/>
                <a:uFillTx/>
                <a:latin typeface="等线 Light" panose="020F0302020204030204"/>
                <a:ea typeface="+mn-ea"/>
                <a:cs typeface="+mn-cs"/>
              </a:rPr>
            </a:br>
            <a:r>
              <a:rPr kumimoji="0" lang="en-US" sz="1400" b="1" i="0" u="none" strike="noStrike" kern="1200" cap="none" spc="0" normalizeH="0" baseline="0" noProof="0" dirty="0">
                <a:ln>
                  <a:noFill/>
                </a:ln>
                <a:solidFill>
                  <a:srgbClr val="0F6FC6"/>
                </a:solidFill>
                <a:effectLst/>
                <a:uLnTx/>
                <a:uFillTx/>
                <a:latin typeface="等线 Light" panose="020F0302020204030204"/>
                <a:ea typeface="+mn-ea"/>
                <a:cs typeface="+mn-cs"/>
              </a:rPr>
              <a:t/>
            </a:r>
            <a:br>
              <a:rPr kumimoji="0" lang="en-US" sz="1400" b="1" i="0" u="none" strike="noStrike" kern="1200" cap="none" spc="0" normalizeH="0" baseline="0" noProof="0" dirty="0">
                <a:ln>
                  <a:noFill/>
                </a:ln>
                <a:solidFill>
                  <a:srgbClr val="0F6FC6"/>
                </a:solidFill>
                <a:effectLst/>
                <a:uLnTx/>
                <a:uFillTx/>
                <a:latin typeface="等线 Light" panose="020F0302020204030204"/>
                <a:ea typeface="+mn-ea"/>
                <a:cs typeface="+mn-cs"/>
              </a:rPr>
            </a:br>
            <a:r>
              <a:rPr kumimoji="0" lang="zh-CN" altLang="en-US" sz="1100" b="0" i="0" u="none" strike="noStrike" kern="1200" cap="none" spc="0" normalizeH="0" baseline="0" noProof="0" dirty="0">
                <a:ln>
                  <a:noFill/>
                </a:ln>
                <a:solidFill>
                  <a:prstClr val="white">
                    <a:lumMod val="65000"/>
                  </a:prstClr>
                </a:solidFill>
                <a:effectLst/>
                <a:uLnTx/>
                <a:uFillTx/>
                <a:latin typeface="等线" panose="020F0502020204030204"/>
                <a:ea typeface="等线" panose="02010600030101010101" pitchFamily="2" charset="-122"/>
                <a:cs typeface="+mn-cs"/>
              </a:rPr>
              <a:t>这是一个示例文本。您只需在此处添加自己的文本和描述。此文本完全可编辑。它可以换成你自己的风格</a:t>
            </a:r>
            <a:endParaRPr kumimoji="0" lang="en-US" sz="1100" b="0" i="0" u="none" strike="noStrike" kern="1200" cap="none" spc="0" normalizeH="0" baseline="0" noProof="0" dirty="0">
              <a:ln>
                <a:noFill/>
              </a:ln>
              <a:solidFill>
                <a:prstClr val="white">
                  <a:lumMod val="65000"/>
                </a:prstClr>
              </a:solidFill>
              <a:effectLst/>
              <a:uLnTx/>
              <a:uFillTx/>
              <a:latin typeface="等线" panose="020F0502020204030204"/>
              <a:ea typeface="+mn-ea"/>
              <a:cs typeface="+mn-cs"/>
            </a:endParaRPr>
          </a:p>
        </p:txBody>
      </p:sp>
      <p:sp>
        <p:nvSpPr>
          <p:cNvPr id="94" name="Inhaltsplatzhalter 4">
            <a:extLst>
              <a:ext uri="{FF2B5EF4-FFF2-40B4-BE49-F238E27FC236}">
                <a16:creationId xmlns:a16="http://schemas.microsoft.com/office/drawing/2014/main" xmlns="" id="{900B9C86-0ABD-4A5D-A2FB-DF1520FF3B48}"/>
              </a:ext>
            </a:extLst>
          </p:cNvPr>
          <p:cNvSpPr txBox="1">
            <a:spLocks/>
          </p:cNvSpPr>
          <p:nvPr/>
        </p:nvSpPr>
        <p:spPr>
          <a:xfrm>
            <a:off x="8216131" y="5038976"/>
            <a:ext cx="2422840" cy="938719"/>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127" rtl="0" eaLnBrk="1" fontAlgn="auto" latinLnBrk="0" hangingPunct="1">
              <a:lnSpc>
                <a:spcPct val="100000"/>
              </a:lnSpc>
              <a:spcBef>
                <a:spcPts val="0"/>
              </a:spcBef>
              <a:spcAft>
                <a:spcPts val="1200"/>
              </a:spcAft>
              <a:buClrTx/>
              <a:buSzTx/>
              <a:buFont typeface="Wingdings" panose="05000000000000000000" pitchFamily="2" charset="2"/>
              <a:buNone/>
              <a:tabLst/>
              <a:defRPr/>
            </a:pPr>
            <a:r>
              <a:rPr kumimoji="0" lang="zh-CN" altLang="en-US" sz="1400" b="1" i="0" u="none" strike="noStrike" kern="1200" cap="none" spc="0" normalizeH="0" baseline="0" noProof="0" dirty="0">
                <a:ln>
                  <a:noFill/>
                </a:ln>
                <a:solidFill>
                  <a:srgbClr val="0BD0D9"/>
                </a:solidFill>
                <a:effectLst/>
                <a:uLnTx/>
                <a:uFillTx/>
                <a:latin typeface="等线 Light" panose="020F0302020204030204"/>
                <a:ea typeface="等线" panose="02010600030101010101" pitchFamily="2" charset="-122"/>
                <a:cs typeface="+mn-cs"/>
              </a:rPr>
              <a:t>标题在这里</a:t>
            </a:r>
            <a:r>
              <a:rPr kumimoji="0" lang="en-US" sz="1400" b="1" i="0" u="none" strike="noStrike" kern="1200" cap="none" spc="0" normalizeH="0" baseline="0" noProof="0" dirty="0">
                <a:ln>
                  <a:noFill/>
                </a:ln>
                <a:solidFill>
                  <a:srgbClr val="0BD0D9"/>
                </a:solidFill>
                <a:effectLst/>
                <a:uLnTx/>
                <a:uFillTx/>
                <a:latin typeface="等线 Light" panose="020F0302020204030204"/>
                <a:ea typeface="+mn-ea"/>
                <a:cs typeface="+mn-cs"/>
              </a:rPr>
              <a:t/>
            </a:r>
            <a:br>
              <a:rPr kumimoji="0" lang="en-US" sz="1400" b="1" i="0" u="none" strike="noStrike" kern="1200" cap="none" spc="0" normalizeH="0" baseline="0" noProof="0" dirty="0">
                <a:ln>
                  <a:noFill/>
                </a:ln>
                <a:solidFill>
                  <a:srgbClr val="0BD0D9"/>
                </a:solidFill>
                <a:effectLst/>
                <a:uLnTx/>
                <a:uFillTx/>
                <a:latin typeface="等线 Light" panose="020F0302020204030204"/>
                <a:ea typeface="+mn-ea"/>
                <a:cs typeface="+mn-cs"/>
              </a:rPr>
            </a:br>
            <a:r>
              <a:rPr kumimoji="0" lang="en-US" sz="1400" b="1" i="0" u="none" strike="noStrike" kern="1200" cap="none" spc="0" normalizeH="0" baseline="0" noProof="0" dirty="0">
                <a:ln>
                  <a:noFill/>
                </a:ln>
                <a:solidFill>
                  <a:srgbClr val="0F6FC6"/>
                </a:solidFill>
                <a:effectLst/>
                <a:uLnTx/>
                <a:uFillTx/>
                <a:latin typeface="等线 Light" panose="020F0302020204030204"/>
                <a:ea typeface="+mn-ea"/>
                <a:cs typeface="+mn-cs"/>
              </a:rPr>
              <a:t/>
            </a:r>
            <a:br>
              <a:rPr kumimoji="0" lang="en-US" sz="1400" b="1" i="0" u="none" strike="noStrike" kern="1200" cap="none" spc="0" normalizeH="0" baseline="0" noProof="0" dirty="0">
                <a:ln>
                  <a:noFill/>
                </a:ln>
                <a:solidFill>
                  <a:srgbClr val="0F6FC6"/>
                </a:solidFill>
                <a:effectLst/>
                <a:uLnTx/>
                <a:uFillTx/>
                <a:latin typeface="等线 Light" panose="020F0302020204030204"/>
                <a:ea typeface="+mn-ea"/>
                <a:cs typeface="+mn-cs"/>
              </a:rPr>
            </a:br>
            <a:r>
              <a:rPr kumimoji="0" lang="zh-CN" altLang="en-US" sz="1100" b="0" i="0" u="none" strike="noStrike" kern="1200" cap="none" spc="0" normalizeH="0" baseline="0" noProof="0" dirty="0">
                <a:ln>
                  <a:noFill/>
                </a:ln>
                <a:solidFill>
                  <a:prstClr val="white">
                    <a:lumMod val="65000"/>
                  </a:prstClr>
                </a:solidFill>
                <a:effectLst/>
                <a:uLnTx/>
                <a:uFillTx/>
                <a:latin typeface="等线" panose="020F0502020204030204"/>
                <a:ea typeface="等线" panose="02010600030101010101" pitchFamily="2" charset="-122"/>
                <a:cs typeface="+mn-cs"/>
              </a:rPr>
              <a:t>这是一个示例文本。您只需在此处添加自己的文本和描述。此文本完全可编辑。它可以换成你自己的风格</a:t>
            </a:r>
            <a:r>
              <a:rPr kumimoji="0" lang="en-US" sz="1100" b="0" i="0" u="none" strike="noStrike" kern="1200" cap="none" spc="0" normalizeH="0" baseline="0" noProof="0" dirty="0">
                <a:ln>
                  <a:noFill/>
                </a:ln>
                <a:solidFill>
                  <a:prstClr val="white">
                    <a:lumMod val="65000"/>
                  </a:prstClr>
                </a:solidFill>
                <a:effectLst/>
                <a:uLnTx/>
                <a:uFillTx/>
                <a:latin typeface="等线" panose="020F0502020204030204"/>
                <a:ea typeface="+mn-ea"/>
                <a:cs typeface="+mn-cs"/>
              </a:rPr>
              <a:t>. </a:t>
            </a:r>
          </a:p>
        </p:txBody>
      </p:sp>
      <p:sp>
        <p:nvSpPr>
          <p:cNvPr id="95" name="Freeform 206">
            <a:extLst>
              <a:ext uri="{FF2B5EF4-FFF2-40B4-BE49-F238E27FC236}">
                <a16:creationId xmlns:a16="http://schemas.microsoft.com/office/drawing/2014/main" xmlns="" id="{17292431-1C93-4A9A-BDD8-FEACB15E9BB9}"/>
              </a:ext>
            </a:extLst>
          </p:cNvPr>
          <p:cNvSpPr>
            <a:spLocks noEditPoints="1"/>
          </p:cNvSpPr>
          <p:nvPr/>
        </p:nvSpPr>
        <p:spPr bwMode="auto">
          <a:xfrm>
            <a:off x="4127869" y="5311513"/>
            <a:ext cx="440240" cy="394787"/>
          </a:xfrm>
          <a:custGeom>
            <a:avLst/>
            <a:gdLst>
              <a:gd name="T0" fmla="*/ 194 w 3394"/>
              <a:gd name="T1" fmla="*/ 2074 h 3044"/>
              <a:gd name="T2" fmla="*/ 235 w 3394"/>
              <a:gd name="T3" fmla="*/ 2172 h 3044"/>
              <a:gd name="T4" fmla="*/ 314 w 3394"/>
              <a:gd name="T5" fmla="*/ 2239 h 3044"/>
              <a:gd name="T6" fmla="*/ 418 w 3394"/>
              <a:gd name="T7" fmla="*/ 2265 h 3044"/>
              <a:gd name="T8" fmla="*/ 3048 w 3394"/>
              <a:gd name="T9" fmla="*/ 2254 h 3044"/>
              <a:gd name="T10" fmla="*/ 3136 w 3394"/>
              <a:gd name="T11" fmla="*/ 2198 h 3044"/>
              <a:gd name="T12" fmla="*/ 3192 w 3394"/>
              <a:gd name="T13" fmla="*/ 2109 h 3044"/>
              <a:gd name="T14" fmla="*/ 3203 w 3394"/>
              <a:gd name="T15" fmla="*/ 1961 h 3044"/>
              <a:gd name="T16" fmla="*/ 381 w 3394"/>
              <a:gd name="T17" fmla="*/ 194 h 3044"/>
              <a:gd name="T18" fmla="*/ 283 w 3394"/>
              <a:gd name="T19" fmla="*/ 235 h 3044"/>
              <a:gd name="T20" fmla="*/ 215 w 3394"/>
              <a:gd name="T21" fmla="*/ 314 h 3044"/>
              <a:gd name="T22" fmla="*/ 191 w 3394"/>
              <a:gd name="T23" fmla="*/ 419 h 3044"/>
              <a:gd name="T24" fmla="*/ 3204 w 3394"/>
              <a:gd name="T25" fmla="*/ 419 h 3044"/>
              <a:gd name="T26" fmla="*/ 3178 w 3394"/>
              <a:gd name="T27" fmla="*/ 314 h 3044"/>
              <a:gd name="T28" fmla="*/ 3110 w 3394"/>
              <a:gd name="T29" fmla="*/ 235 h 3044"/>
              <a:gd name="T30" fmla="*/ 3013 w 3394"/>
              <a:gd name="T31" fmla="*/ 194 h 3044"/>
              <a:gd name="T32" fmla="*/ 418 w 3394"/>
              <a:gd name="T33" fmla="*/ 0 h 3044"/>
              <a:gd name="T34" fmla="*/ 3079 w 3394"/>
              <a:gd name="T35" fmla="*/ 14 h 3044"/>
              <a:gd name="T36" fmla="*/ 3215 w 3394"/>
              <a:gd name="T37" fmla="*/ 75 h 3044"/>
              <a:gd name="T38" fmla="*/ 3319 w 3394"/>
              <a:gd name="T39" fmla="*/ 179 h 3044"/>
              <a:gd name="T40" fmla="*/ 3380 w 3394"/>
              <a:gd name="T41" fmla="*/ 316 h 3044"/>
              <a:gd name="T42" fmla="*/ 3394 w 3394"/>
              <a:gd name="T43" fmla="*/ 2037 h 3044"/>
              <a:gd name="T44" fmla="*/ 3365 w 3394"/>
              <a:gd name="T45" fmla="*/ 2188 h 3044"/>
              <a:gd name="T46" fmla="*/ 3288 w 3394"/>
              <a:gd name="T47" fmla="*/ 2314 h 3044"/>
              <a:gd name="T48" fmla="*/ 3171 w 3394"/>
              <a:gd name="T49" fmla="*/ 2406 h 3044"/>
              <a:gd name="T50" fmla="*/ 3027 w 3394"/>
              <a:gd name="T51" fmla="*/ 2451 h 3044"/>
              <a:gd name="T52" fmla="*/ 1792 w 3394"/>
              <a:gd name="T53" fmla="*/ 2853 h 3044"/>
              <a:gd name="T54" fmla="*/ 2423 w 3394"/>
              <a:gd name="T55" fmla="*/ 2864 h 3044"/>
              <a:gd name="T56" fmla="*/ 2468 w 3394"/>
              <a:gd name="T57" fmla="*/ 2907 h 3044"/>
              <a:gd name="T58" fmla="*/ 2475 w 3394"/>
              <a:gd name="T59" fmla="*/ 2971 h 3044"/>
              <a:gd name="T60" fmla="*/ 2442 w 3394"/>
              <a:gd name="T61" fmla="*/ 3023 h 3044"/>
              <a:gd name="T62" fmla="*/ 2382 w 3394"/>
              <a:gd name="T63" fmla="*/ 3044 h 3044"/>
              <a:gd name="T64" fmla="*/ 970 w 3394"/>
              <a:gd name="T65" fmla="*/ 3034 h 3044"/>
              <a:gd name="T66" fmla="*/ 926 w 3394"/>
              <a:gd name="T67" fmla="*/ 2990 h 3044"/>
              <a:gd name="T68" fmla="*/ 919 w 3394"/>
              <a:gd name="T69" fmla="*/ 2926 h 3044"/>
              <a:gd name="T70" fmla="*/ 952 w 3394"/>
              <a:gd name="T71" fmla="*/ 2875 h 3044"/>
              <a:gd name="T72" fmla="*/ 1012 w 3394"/>
              <a:gd name="T73" fmla="*/ 2853 h 3044"/>
              <a:gd name="T74" fmla="*/ 418 w 3394"/>
              <a:gd name="T75" fmla="*/ 2455 h 3044"/>
              <a:gd name="T76" fmla="*/ 267 w 3394"/>
              <a:gd name="T77" fmla="*/ 2427 h 3044"/>
              <a:gd name="T78" fmla="*/ 140 w 3394"/>
              <a:gd name="T79" fmla="*/ 2349 h 3044"/>
              <a:gd name="T80" fmla="*/ 49 w 3394"/>
              <a:gd name="T81" fmla="*/ 2233 h 3044"/>
              <a:gd name="T82" fmla="*/ 3 w 3394"/>
              <a:gd name="T83" fmla="*/ 2089 h 3044"/>
              <a:gd name="T84" fmla="*/ 3 w 3394"/>
              <a:gd name="T85" fmla="*/ 366 h 3044"/>
              <a:gd name="T86" fmla="*/ 49 w 3394"/>
              <a:gd name="T87" fmla="*/ 222 h 3044"/>
              <a:gd name="T88" fmla="*/ 141 w 3394"/>
              <a:gd name="T89" fmla="*/ 106 h 3044"/>
              <a:gd name="T90" fmla="*/ 268 w 3394"/>
              <a:gd name="T91" fmla="*/ 29 h 3044"/>
              <a:gd name="T92" fmla="*/ 418 w 3394"/>
              <a:gd name="T93" fmla="*/ 0 h 3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94" h="3044">
                <a:moveTo>
                  <a:pt x="191" y="1961"/>
                </a:moveTo>
                <a:lnTo>
                  <a:pt x="191" y="2037"/>
                </a:lnTo>
                <a:lnTo>
                  <a:pt x="194" y="2074"/>
                </a:lnTo>
                <a:lnTo>
                  <a:pt x="202" y="2109"/>
                </a:lnTo>
                <a:lnTo>
                  <a:pt x="216" y="2142"/>
                </a:lnTo>
                <a:lnTo>
                  <a:pt x="235" y="2172"/>
                </a:lnTo>
                <a:lnTo>
                  <a:pt x="258" y="2198"/>
                </a:lnTo>
                <a:lnTo>
                  <a:pt x="284" y="2221"/>
                </a:lnTo>
                <a:lnTo>
                  <a:pt x="314" y="2239"/>
                </a:lnTo>
                <a:lnTo>
                  <a:pt x="346" y="2254"/>
                </a:lnTo>
                <a:lnTo>
                  <a:pt x="381" y="2262"/>
                </a:lnTo>
                <a:lnTo>
                  <a:pt x="418" y="2265"/>
                </a:lnTo>
                <a:lnTo>
                  <a:pt x="2976" y="2265"/>
                </a:lnTo>
                <a:lnTo>
                  <a:pt x="3013" y="2262"/>
                </a:lnTo>
                <a:lnTo>
                  <a:pt x="3048" y="2254"/>
                </a:lnTo>
                <a:lnTo>
                  <a:pt x="3080" y="2239"/>
                </a:lnTo>
                <a:lnTo>
                  <a:pt x="3109" y="2221"/>
                </a:lnTo>
                <a:lnTo>
                  <a:pt x="3136" y="2198"/>
                </a:lnTo>
                <a:lnTo>
                  <a:pt x="3159" y="2172"/>
                </a:lnTo>
                <a:lnTo>
                  <a:pt x="3177" y="2142"/>
                </a:lnTo>
                <a:lnTo>
                  <a:pt x="3192" y="2109"/>
                </a:lnTo>
                <a:lnTo>
                  <a:pt x="3200" y="2074"/>
                </a:lnTo>
                <a:lnTo>
                  <a:pt x="3203" y="2037"/>
                </a:lnTo>
                <a:lnTo>
                  <a:pt x="3203" y="1961"/>
                </a:lnTo>
                <a:lnTo>
                  <a:pt x="191" y="1961"/>
                </a:lnTo>
                <a:close/>
                <a:moveTo>
                  <a:pt x="418" y="190"/>
                </a:moveTo>
                <a:lnTo>
                  <a:pt x="381" y="194"/>
                </a:lnTo>
                <a:lnTo>
                  <a:pt x="346" y="202"/>
                </a:lnTo>
                <a:lnTo>
                  <a:pt x="313" y="216"/>
                </a:lnTo>
                <a:lnTo>
                  <a:pt x="283" y="235"/>
                </a:lnTo>
                <a:lnTo>
                  <a:pt x="258" y="257"/>
                </a:lnTo>
                <a:lnTo>
                  <a:pt x="234" y="284"/>
                </a:lnTo>
                <a:lnTo>
                  <a:pt x="215" y="314"/>
                </a:lnTo>
                <a:lnTo>
                  <a:pt x="202" y="347"/>
                </a:lnTo>
                <a:lnTo>
                  <a:pt x="194" y="382"/>
                </a:lnTo>
                <a:lnTo>
                  <a:pt x="191" y="419"/>
                </a:lnTo>
                <a:lnTo>
                  <a:pt x="191" y="1771"/>
                </a:lnTo>
                <a:lnTo>
                  <a:pt x="3204" y="1771"/>
                </a:lnTo>
                <a:lnTo>
                  <a:pt x="3204" y="419"/>
                </a:lnTo>
                <a:lnTo>
                  <a:pt x="3201" y="382"/>
                </a:lnTo>
                <a:lnTo>
                  <a:pt x="3193" y="347"/>
                </a:lnTo>
                <a:lnTo>
                  <a:pt x="3178" y="314"/>
                </a:lnTo>
                <a:lnTo>
                  <a:pt x="3160" y="284"/>
                </a:lnTo>
                <a:lnTo>
                  <a:pt x="3137" y="257"/>
                </a:lnTo>
                <a:lnTo>
                  <a:pt x="3110" y="235"/>
                </a:lnTo>
                <a:lnTo>
                  <a:pt x="3081" y="216"/>
                </a:lnTo>
                <a:lnTo>
                  <a:pt x="3048" y="202"/>
                </a:lnTo>
                <a:lnTo>
                  <a:pt x="3013" y="194"/>
                </a:lnTo>
                <a:lnTo>
                  <a:pt x="2976" y="190"/>
                </a:lnTo>
                <a:lnTo>
                  <a:pt x="418" y="190"/>
                </a:lnTo>
                <a:close/>
                <a:moveTo>
                  <a:pt x="418" y="0"/>
                </a:moveTo>
                <a:lnTo>
                  <a:pt x="2976" y="0"/>
                </a:lnTo>
                <a:lnTo>
                  <a:pt x="3028" y="3"/>
                </a:lnTo>
                <a:lnTo>
                  <a:pt x="3079" y="14"/>
                </a:lnTo>
                <a:lnTo>
                  <a:pt x="3126" y="29"/>
                </a:lnTo>
                <a:lnTo>
                  <a:pt x="3172" y="50"/>
                </a:lnTo>
                <a:lnTo>
                  <a:pt x="3215" y="75"/>
                </a:lnTo>
                <a:lnTo>
                  <a:pt x="3253" y="106"/>
                </a:lnTo>
                <a:lnTo>
                  <a:pt x="3288" y="141"/>
                </a:lnTo>
                <a:lnTo>
                  <a:pt x="3319" y="179"/>
                </a:lnTo>
                <a:lnTo>
                  <a:pt x="3344" y="222"/>
                </a:lnTo>
                <a:lnTo>
                  <a:pt x="3366" y="268"/>
                </a:lnTo>
                <a:lnTo>
                  <a:pt x="3380" y="316"/>
                </a:lnTo>
                <a:lnTo>
                  <a:pt x="3391" y="366"/>
                </a:lnTo>
                <a:lnTo>
                  <a:pt x="3394" y="419"/>
                </a:lnTo>
                <a:lnTo>
                  <a:pt x="3394" y="2037"/>
                </a:lnTo>
                <a:lnTo>
                  <a:pt x="3391" y="2089"/>
                </a:lnTo>
                <a:lnTo>
                  <a:pt x="3380" y="2140"/>
                </a:lnTo>
                <a:lnTo>
                  <a:pt x="3365" y="2188"/>
                </a:lnTo>
                <a:lnTo>
                  <a:pt x="3344" y="2233"/>
                </a:lnTo>
                <a:lnTo>
                  <a:pt x="3319" y="2275"/>
                </a:lnTo>
                <a:lnTo>
                  <a:pt x="3288" y="2314"/>
                </a:lnTo>
                <a:lnTo>
                  <a:pt x="3253" y="2349"/>
                </a:lnTo>
                <a:lnTo>
                  <a:pt x="3214" y="2380"/>
                </a:lnTo>
                <a:lnTo>
                  <a:pt x="3171" y="2406"/>
                </a:lnTo>
                <a:lnTo>
                  <a:pt x="3126" y="2427"/>
                </a:lnTo>
                <a:lnTo>
                  <a:pt x="3078" y="2442"/>
                </a:lnTo>
                <a:lnTo>
                  <a:pt x="3027" y="2451"/>
                </a:lnTo>
                <a:lnTo>
                  <a:pt x="2976" y="2455"/>
                </a:lnTo>
                <a:lnTo>
                  <a:pt x="1792" y="2455"/>
                </a:lnTo>
                <a:lnTo>
                  <a:pt x="1792" y="2853"/>
                </a:lnTo>
                <a:lnTo>
                  <a:pt x="2382" y="2853"/>
                </a:lnTo>
                <a:lnTo>
                  <a:pt x="2404" y="2857"/>
                </a:lnTo>
                <a:lnTo>
                  <a:pt x="2423" y="2864"/>
                </a:lnTo>
                <a:lnTo>
                  <a:pt x="2442" y="2875"/>
                </a:lnTo>
                <a:lnTo>
                  <a:pt x="2456" y="2889"/>
                </a:lnTo>
                <a:lnTo>
                  <a:pt x="2468" y="2907"/>
                </a:lnTo>
                <a:lnTo>
                  <a:pt x="2475" y="2926"/>
                </a:lnTo>
                <a:lnTo>
                  <a:pt x="2477" y="2949"/>
                </a:lnTo>
                <a:lnTo>
                  <a:pt x="2475" y="2971"/>
                </a:lnTo>
                <a:lnTo>
                  <a:pt x="2468" y="2990"/>
                </a:lnTo>
                <a:lnTo>
                  <a:pt x="2456" y="3009"/>
                </a:lnTo>
                <a:lnTo>
                  <a:pt x="2442" y="3023"/>
                </a:lnTo>
                <a:lnTo>
                  <a:pt x="2423" y="3034"/>
                </a:lnTo>
                <a:lnTo>
                  <a:pt x="2404" y="3042"/>
                </a:lnTo>
                <a:lnTo>
                  <a:pt x="2382" y="3044"/>
                </a:lnTo>
                <a:lnTo>
                  <a:pt x="1012" y="3044"/>
                </a:lnTo>
                <a:lnTo>
                  <a:pt x="990" y="3042"/>
                </a:lnTo>
                <a:lnTo>
                  <a:pt x="970" y="3034"/>
                </a:lnTo>
                <a:lnTo>
                  <a:pt x="952" y="3023"/>
                </a:lnTo>
                <a:lnTo>
                  <a:pt x="938" y="3009"/>
                </a:lnTo>
                <a:lnTo>
                  <a:pt x="926" y="2990"/>
                </a:lnTo>
                <a:lnTo>
                  <a:pt x="919" y="2971"/>
                </a:lnTo>
                <a:lnTo>
                  <a:pt x="917" y="2949"/>
                </a:lnTo>
                <a:lnTo>
                  <a:pt x="919" y="2926"/>
                </a:lnTo>
                <a:lnTo>
                  <a:pt x="926" y="2907"/>
                </a:lnTo>
                <a:lnTo>
                  <a:pt x="938" y="2889"/>
                </a:lnTo>
                <a:lnTo>
                  <a:pt x="952" y="2875"/>
                </a:lnTo>
                <a:lnTo>
                  <a:pt x="970" y="2864"/>
                </a:lnTo>
                <a:lnTo>
                  <a:pt x="990" y="2857"/>
                </a:lnTo>
                <a:lnTo>
                  <a:pt x="1012" y="2853"/>
                </a:lnTo>
                <a:lnTo>
                  <a:pt x="1602" y="2853"/>
                </a:lnTo>
                <a:lnTo>
                  <a:pt x="1602" y="2455"/>
                </a:lnTo>
                <a:lnTo>
                  <a:pt x="418" y="2455"/>
                </a:lnTo>
                <a:lnTo>
                  <a:pt x="366" y="2451"/>
                </a:lnTo>
                <a:lnTo>
                  <a:pt x="315" y="2442"/>
                </a:lnTo>
                <a:lnTo>
                  <a:pt x="267" y="2427"/>
                </a:lnTo>
                <a:lnTo>
                  <a:pt x="222" y="2406"/>
                </a:lnTo>
                <a:lnTo>
                  <a:pt x="179" y="2380"/>
                </a:lnTo>
                <a:lnTo>
                  <a:pt x="140" y="2349"/>
                </a:lnTo>
                <a:lnTo>
                  <a:pt x="106" y="2314"/>
                </a:lnTo>
                <a:lnTo>
                  <a:pt x="75" y="2275"/>
                </a:lnTo>
                <a:lnTo>
                  <a:pt x="49" y="2233"/>
                </a:lnTo>
                <a:lnTo>
                  <a:pt x="28" y="2188"/>
                </a:lnTo>
                <a:lnTo>
                  <a:pt x="12" y="2140"/>
                </a:lnTo>
                <a:lnTo>
                  <a:pt x="3" y="2089"/>
                </a:lnTo>
                <a:lnTo>
                  <a:pt x="0" y="2037"/>
                </a:lnTo>
                <a:lnTo>
                  <a:pt x="0" y="419"/>
                </a:lnTo>
                <a:lnTo>
                  <a:pt x="3" y="366"/>
                </a:lnTo>
                <a:lnTo>
                  <a:pt x="12" y="316"/>
                </a:lnTo>
                <a:lnTo>
                  <a:pt x="28" y="268"/>
                </a:lnTo>
                <a:lnTo>
                  <a:pt x="49" y="222"/>
                </a:lnTo>
                <a:lnTo>
                  <a:pt x="75" y="179"/>
                </a:lnTo>
                <a:lnTo>
                  <a:pt x="106" y="141"/>
                </a:lnTo>
                <a:lnTo>
                  <a:pt x="141" y="106"/>
                </a:lnTo>
                <a:lnTo>
                  <a:pt x="179" y="75"/>
                </a:lnTo>
                <a:lnTo>
                  <a:pt x="223" y="50"/>
                </a:lnTo>
                <a:lnTo>
                  <a:pt x="268" y="29"/>
                </a:lnTo>
                <a:lnTo>
                  <a:pt x="315" y="14"/>
                </a:lnTo>
                <a:lnTo>
                  <a:pt x="366" y="3"/>
                </a:lnTo>
                <a:lnTo>
                  <a:pt x="418" y="0"/>
                </a:lnTo>
                <a:close/>
              </a:path>
            </a:pathLst>
          </a:custGeom>
          <a:solidFill>
            <a:srgbClr val="10CF9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96" name="Inhaltsplatzhalter 4">
            <a:extLst>
              <a:ext uri="{FF2B5EF4-FFF2-40B4-BE49-F238E27FC236}">
                <a16:creationId xmlns:a16="http://schemas.microsoft.com/office/drawing/2014/main" xmlns="" id="{6CEC3938-4F2B-482A-8CC9-54A478EAAA79}"/>
              </a:ext>
            </a:extLst>
          </p:cNvPr>
          <p:cNvSpPr txBox="1">
            <a:spLocks/>
          </p:cNvSpPr>
          <p:nvPr/>
        </p:nvSpPr>
        <p:spPr>
          <a:xfrm>
            <a:off x="4407076" y="4030334"/>
            <a:ext cx="608390" cy="365501"/>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127" rtl="0" eaLnBrk="1" fontAlgn="auto" latinLnBrk="0" hangingPunct="1">
              <a:lnSpc>
                <a:spcPct val="100000"/>
              </a:lnSpc>
              <a:spcBef>
                <a:spcPts val="0"/>
              </a:spcBef>
              <a:spcAft>
                <a:spcPts val="1200"/>
              </a:spcAft>
              <a:buClrTx/>
              <a:buSzTx/>
              <a:buFont typeface="Wingdings" panose="05000000000000000000" pitchFamily="2" charset="2"/>
              <a:buNone/>
              <a:tabLst/>
              <a:defRPr/>
            </a:pPr>
            <a:r>
              <a:rPr kumimoji="0" lang="en-US" sz="2800" b="1" i="0" u="none" strike="noStrike" kern="1200" cap="none" spc="0" normalizeH="0" baseline="0" noProof="0" dirty="0">
                <a:ln>
                  <a:noFill/>
                </a:ln>
                <a:solidFill>
                  <a:prstClr val="white"/>
                </a:solidFill>
                <a:effectLst/>
                <a:uLnTx/>
                <a:uFillTx/>
                <a:latin typeface="等线 Light" panose="020F0302020204030204"/>
                <a:ea typeface="+mn-ea"/>
                <a:cs typeface="+mn-cs"/>
              </a:rPr>
              <a:t>04</a:t>
            </a:r>
          </a:p>
        </p:txBody>
      </p:sp>
      <p:sp>
        <p:nvSpPr>
          <p:cNvPr id="97" name="Inhaltsplatzhalter 4">
            <a:extLst>
              <a:ext uri="{FF2B5EF4-FFF2-40B4-BE49-F238E27FC236}">
                <a16:creationId xmlns:a16="http://schemas.microsoft.com/office/drawing/2014/main" xmlns="" id="{AC72F527-F4A1-45F0-B7A2-85FD7CCC5E66}"/>
              </a:ext>
            </a:extLst>
          </p:cNvPr>
          <p:cNvSpPr txBox="1">
            <a:spLocks/>
          </p:cNvSpPr>
          <p:nvPr/>
        </p:nvSpPr>
        <p:spPr>
          <a:xfrm>
            <a:off x="1515519" y="5038976"/>
            <a:ext cx="2438032" cy="723275"/>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127" rtl="0" eaLnBrk="1" fontAlgn="auto" latinLnBrk="0" hangingPunct="1">
              <a:lnSpc>
                <a:spcPct val="100000"/>
              </a:lnSpc>
              <a:spcBef>
                <a:spcPts val="0"/>
              </a:spcBef>
              <a:spcAft>
                <a:spcPts val="1200"/>
              </a:spcAft>
              <a:buClrTx/>
              <a:buSzTx/>
              <a:buFont typeface="Wingdings" panose="05000000000000000000" pitchFamily="2" charset="2"/>
              <a:buNone/>
              <a:tabLst/>
              <a:defRPr/>
            </a:pPr>
            <a:r>
              <a:rPr kumimoji="0" lang="zh-CN" altLang="en-US" sz="1400" b="1" i="0" u="none" strike="noStrike" kern="1200" cap="none" spc="0" normalizeH="0" baseline="0" noProof="0" dirty="0">
                <a:ln>
                  <a:noFill/>
                </a:ln>
                <a:solidFill>
                  <a:srgbClr val="10CF9B"/>
                </a:solidFill>
                <a:effectLst/>
                <a:uLnTx/>
                <a:uFillTx/>
                <a:latin typeface="等线 Light" panose="020F0302020204030204"/>
                <a:ea typeface="等线" panose="02010600030101010101" pitchFamily="2" charset="-122"/>
                <a:cs typeface="+mn-cs"/>
              </a:rPr>
              <a:t>标题在这里</a:t>
            </a:r>
            <a:r>
              <a:rPr kumimoji="0" lang="en-US" sz="1400" b="1" i="0" u="none" strike="noStrike" kern="1200" cap="none" spc="0" normalizeH="0" baseline="0" noProof="0" dirty="0">
                <a:ln>
                  <a:noFill/>
                </a:ln>
                <a:solidFill>
                  <a:srgbClr val="10CF9B"/>
                </a:solidFill>
                <a:effectLst/>
                <a:uLnTx/>
                <a:uFillTx/>
                <a:latin typeface="等线 Light" panose="020F0302020204030204"/>
                <a:ea typeface="+mn-ea"/>
                <a:cs typeface="+mn-cs"/>
              </a:rPr>
              <a:t/>
            </a:r>
            <a:br>
              <a:rPr kumimoji="0" lang="en-US" sz="1400" b="1" i="0" u="none" strike="noStrike" kern="1200" cap="none" spc="0" normalizeH="0" baseline="0" noProof="0" dirty="0">
                <a:ln>
                  <a:noFill/>
                </a:ln>
                <a:solidFill>
                  <a:srgbClr val="10CF9B"/>
                </a:solidFill>
                <a:effectLst/>
                <a:uLnTx/>
                <a:uFillTx/>
                <a:latin typeface="等线 Light" panose="020F0302020204030204"/>
                <a:ea typeface="+mn-ea"/>
                <a:cs typeface="+mn-cs"/>
              </a:rPr>
            </a:br>
            <a:r>
              <a:rPr kumimoji="0" lang="zh-CN" altLang="en-US" sz="1100" b="0" i="0" u="none" strike="noStrike" kern="1200" cap="none" spc="0" normalizeH="0" baseline="0" noProof="0" dirty="0">
                <a:ln>
                  <a:noFill/>
                </a:ln>
                <a:solidFill>
                  <a:prstClr val="white">
                    <a:lumMod val="65000"/>
                  </a:prstClr>
                </a:solidFill>
                <a:effectLst/>
                <a:uLnTx/>
                <a:uFillTx/>
                <a:latin typeface="等线" panose="020F0502020204030204"/>
                <a:ea typeface="等线" panose="02010600030101010101" pitchFamily="2" charset="-122"/>
                <a:cs typeface="+mn-cs"/>
              </a:rPr>
              <a:t>这是一个示例文本。您只需在此处添加自己的文本和描述。此文本完全可编辑。它可以换成你自己的风格</a:t>
            </a:r>
            <a:r>
              <a:rPr kumimoji="0" lang="en-US" sz="1100" b="0" i="0" u="none" strike="noStrike" kern="1200" cap="none" spc="0" normalizeH="0" baseline="0" noProof="0" dirty="0">
                <a:ln>
                  <a:noFill/>
                </a:ln>
                <a:solidFill>
                  <a:prstClr val="white">
                    <a:lumMod val="65000"/>
                  </a:prstClr>
                </a:solidFill>
                <a:effectLst/>
                <a:uLnTx/>
                <a:uFillTx/>
                <a:latin typeface="等线" panose="020F0502020204030204"/>
                <a:ea typeface="+mn-ea"/>
                <a:cs typeface="+mn-cs"/>
              </a:rPr>
              <a:t>. </a:t>
            </a:r>
          </a:p>
        </p:txBody>
      </p:sp>
      <p:sp>
        <p:nvSpPr>
          <p:cNvPr id="98" name="Inhaltsplatzhalter 4">
            <a:extLst>
              <a:ext uri="{FF2B5EF4-FFF2-40B4-BE49-F238E27FC236}">
                <a16:creationId xmlns:a16="http://schemas.microsoft.com/office/drawing/2014/main" xmlns="" id="{13E7F8F6-1C6E-4D86-9BDD-1535EBB0302D}"/>
              </a:ext>
            </a:extLst>
          </p:cNvPr>
          <p:cNvSpPr txBox="1">
            <a:spLocks/>
          </p:cNvSpPr>
          <p:nvPr/>
        </p:nvSpPr>
        <p:spPr>
          <a:xfrm rot="18491964">
            <a:off x="4813301" y="3104589"/>
            <a:ext cx="1416710" cy="951993"/>
          </a:xfrm>
          <a:prstGeom prst="rect">
            <a:avLst/>
          </a:prstGeom>
        </p:spPr>
        <p:txBody>
          <a:bodyPr wrap="square" lIns="0" tIns="0" rIns="0" bIns="0">
            <a:prstTxWarp prst="textArchUp">
              <a:avLst/>
            </a:prstTxWarp>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127" rtl="0" eaLnBrk="1" fontAlgn="auto" latinLnBrk="0" hangingPunct="1">
              <a:lnSpc>
                <a:spcPct val="100000"/>
              </a:lnSpc>
              <a:spcBef>
                <a:spcPts val="0"/>
              </a:spcBef>
              <a:spcAft>
                <a:spcPts val="1200"/>
              </a:spcAft>
              <a:buClrTx/>
              <a:buSzTx/>
              <a:buFont typeface="Wingdings" panose="05000000000000000000" pitchFamily="2" charset="2"/>
              <a:buNone/>
              <a:tabLst/>
              <a:defRPr/>
            </a:pPr>
            <a:r>
              <a:rPr kumimoji="0" lang="en-US" sz="1800" b="1" i="0" u="none" strike="noStrike" kern="1200" cap="none" spc="0" normalizeH="0" baseline="0" noProof="0" dirty="0">
                <a:ln>
                  <a:noFill/>
                </a:ln>
                <a:solidFill>
                  <a:prstClr val="white"/>
                </a:solidFill>
                <a:effectLst/>
                <a:uLnTx/>
                <a:uFillTx/>
                <a:latin typeface="等线 Light" panose="020F0302020204030204"/>
                <a:ea typeface="+mn-ea"/>
                <a:cs typeface="+mn-cs"/>
              </a:rPr>
              <a:t>OPTION 01</a:t>
            </a:r>
            <a:endParaRPr kumimoji="0" lang="en-US" sz="1400" b="0" i="0" u="none" strike="noStrike" kern="1200" cap="none" spc="0" normalizeH="0" baseline="0" noProof="0" dirty="0">
              <a:ln>
                <a:noFill/>
              </a:ln>
              <a:solidFill>
                <a:prstClr val="white"/>
              </a:solidFill>
              <a:effectLst/>
              <a:uLnTx/>
              <a:uFillTx/>
              <a:latin typeface="等线" panose="020F0502020204030204"/>
              <a:ea typeface="+mn-ea"/>
              <a:cs typeface="+mn-cs"/>
            </a:endParaRPr>
          </a:p>
        </p:txBody>
      </p:sp>
      <p:sp>
        <p:nvSpPr>
          <p:cNvPr id="99" name="Inhaltsplatzhalter 4">
            <a:extLst>
              <a:ext uri="{FF2B5EF4-FFF2-40B4-BE49-F238E27FC236}">
                <a16:creationId xmlns:a16="http://schemas.microsoft.com/office/drawing/2014/main" xmlns="" id="{D5E8F2AB-BA5C-4D1C-87B3-9ECA83B49950}"/>
              </a:ext>
            </a:extLst>
          </p:cNvPr>
          <p:cNvSpPr txBox="1">
            <a:spLocks/>
          </p:cNvSpPr>
          <p:nvPr/>
        </p:nvSpPr>
        <p:spPr>
          <a:xfrm rot="2968540">
            <a:off x="5901733" y="3073101"/>
            <a:ext cx="1416710" cy="951993"/>
          </a:xfrm>
          <a:prstGeom prst="rect">
            <a:avLst/>
          </a:prstGeom>
        </p:spPr>
        <p:txBody>
          <a:bodyPr wrap="square" lIns="0" tIns="0" rIns="0" bIns="0">
            <a:prstTxWarp prst="textArchUp">
              <a:avLst/>
            </a:prstTxWarp>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127" rtl="0" eaLnBrk="1" fontAlgn="auto" latinLnBrk="0" hangingPunct="1">
              <a:lnSpc>
                <a:spcPct val="100000"/>
              </a:lnSpc>
              <a:spcBef>
                <a:spcPts val="0"/>
              </a:spcBef>
              <a:spcAft>
                <a:spcPts val="1200"/>
              </a:spcAft>
              <a:buClrTx/>
              <a:buSzTx/>
              <a:buFont typeface="Wingdings" panose="05000000000000000000" pitchFamily="2" charset="2"/>
              <a:buNone/>
              <a:tabLst/>
              <a:defRPr/>
            </a:pPr>
            <a:r>
              <a:rPr kumimoji="0" lang="en-US" sz="1800" b="1" i="0" u="none" strike="noStrike" kern="1200" cap="none" spc="0" normalizeH="0" baseline="0" noProof="0" dirty="0">
                <a:ln>
                  <a:noFill/>
                </a:ln>
                <a:solidFill>
                  <a:prstClr val="white"/>
                </a:solidFill>
                <a:effectLst/>
                <a:uLnTx/>
                <a:uFillTx/>
                <a:latin typeface="等线 Light" panose="020F0302020204030204"/>
                <a:ea typeface="+mn-ea"/>
                <a:cs typeface="+mn-cs"/>
              </a:rPr>
              <a:t>OPTION 01</a:t>
            </a:r>
            <a:endParaRPr kumimoji="0" lang="en-US" sz="1400" b="0" i="0" u="none" strike="noStrike" kern="1200" cap="none" spc="0" normalizeH="0" baseline="0" noProof="0" dirty="0">
              <a:ln>
                <a:noFill/>
              </a:ln>
              <a:solidFill>
                <a:prstClr val="white"/>
              </a:solidFill>
              <a:effectLst/>
              <a:uLnTx/>
              <a:uFillTx/>
              <a:latin typeface="等线" panose="020F0502020204030204"/>
              <a:ea typeface="+mn-ea"/>
              <a:cs typeface="+mn-cs"/>
            </a:endParaRPr>
          </a:p>
        </p:txBody>
      </p:sp>
      <p:sp>
        <p:nvSpPr>
          <p:cNvPr id="100" name="Inhaltsplatzhalter 4">
            <a:extLst>
              <a:ext uri="{FF2B5EF4-FFF2-40B4-BE49-F238E27FC236}">
                <a16:creationId xmlns:a16="http://schemas.microsoft.com/office/drawing/2014/main" xmlns="" id="{586B130C-8CAE-42A0-A6D0-01149FAE76FD}"/>
              </a:ext>
            </a:extLst>
          </p:cNvPr>
          <p:cNvSpPr txBox="1">
            <a:spLocks/>
          </p:cNvSpPr>
          <p:nvPr/>
        </p:nvSpPr>
        <p:spPr>
          <a:xfrm rot="18728687">
            <a:off x="6067984" y="4364407"/>
            <a:ext cx="1528415" cy="951993"/>
          </a:xfrm>
          <a:prstGeom prst="rect">
            <a:avLst/>
          </a:prstGeom>
        </p:spPr>
        <p:txBody>
          <a:bodyPr wrap="square" lIns="0" tIns="0" rIns="0" bIns="0">
            <a:prstTxWarp prst="textArchDown">
              <a:avLst>
                <a:gd name="adj" fmla="val 1183520"/>
              </a:avLst>
            </a:prstTxWarp>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127" rtl="0" eaLnBrk="1" fontAlgn="auto" latinLnBrk="0" hangingPunct="1">
              <a:lnSpc>
                <a:spcPct val="100000"/>
              </a:lnSpc>
              <a:spcBef>
                <a:spcPts val="0"/>
              </a:spcBef>
              <a:spcAft>
                <a:spcPts val="1200"/>
              </a:spcAft>
              <a:buClrTx/>
              <a:buSzTx/>
              <a:buFont typeface="Wingdings" panose="05000000000000000000" pitchFamily="2" charset="2"/>
              <a:buNone/>
              <a:tabLst/>
              <a:defRPr/>
            </a:pPr>
            <a:r>
              <a:rPr kumimoji="0" lang="en-US" sz="1800" b="1" i="0" u="none" strike="noStrike" kern="1200" cap="none" spc="300" normalizeH="0" baseline="0" noProof="0" dirty="0">
                <a:ln>
                  <a:noFill/>
                </a:ln>
                <a:solidFill>
                  <a:prstClr val="white"/>
                </a:solidFill>
                <a:effectLst/>
                <a:uLnTx/>
                <a:uFillTx/>
                <a:latin typeface="等线 Light" panose="020F0302020204030204"/>
                <a:ea typeface="+mn-ea"/>
                <a:cs typeface="+mn-cs"/>
              </a:rPr>
              <a:t>OPTION 03</a:t>
            </a:r>
            <a:endParaRPr kumimoji="0" lang="en-US" sz="1400" b="0" i="0" u="none" strike="noStrike" kern="1200" cap="none" spc="300" normalizeH="0" baseline="0" noProof="0" dirty="0">
              <a:ln>
                <a:noFill/>
              </a:ln>
              <a:solidFill>
                <a:prstClr val="white"/>
              </a:solidFill>
              <a:effectLst/>
              <a:uLnTx/>
              <a:uFillTx/>
              <a:latin typeface="等线" panose="020F0502020204030204"/>
              <a:ea typeface="+mn-ea"/>
              <a:cs typeface="+mn-cs"/>
            </a:endParaRPr>
          </a:p>
        </p:txBody>
      </p:sp>
      <p:sp>
        <p:nvSpPr>
          <p:cNvPr id="101" name="Inhaltsplatzhalter 4">
            <a:extLst>
              <a:ext uri="{FF2B5EF4-FFF2-40B4-BE49-F238E27FC236}">
                <a16:creationId xmlns:a16="http://schemas.microsoft.com/office/drawing/2014/main" xmlns="" id="{50E0F45D-DA96-4D1D-8A80-C15D67AD3F1B}"/>
              </a:ext>
            </a:extLst>
          </p:cNvPr>
          <p:cNvSpPr txBox="1">
            <a:spLocks/>
          </p:cNvSpPr>
          <p:nvPr/>
        </p:nvSpPr>
        <p:spPr>
          <a:xfrm rot="2775428">
            <a:off x="4596105" y="4371172"/>
            <a:ext cx="1528415" cy="951993"/>
          </a:xfrm>
          <a:prstGeom prst="rect">
            <a:avLst/>
          </a:prstGeom>
        </p:spPr>
        <p:txBody>
          <a:bodyPr wrap="square" lIns="0" tIns="0" rIns="0" bIns="0">
            <a:prstTxWarp prst="textArchDown">
              <a:avLst>
                <a:gd name="adj" fmla="val 1183520"/>
              </a:avLst>
            </a:prstTxWarp>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127" rtl="0" eaLnBrk="1" fontAlgn="auto" latinLnBrk="0" hangingPunct="1">
              <a:lnSpc>
                <a:spcPct val="100000"/>
              </a:lnSpc>
              <a:spcBef>
                <a:spcPts val="0"/>
              </a:spcBef>
              <a:spcAft>
                <a:spcPts val="1200"/>
              </a:spcAft>
              <a:buClrTx/>
              <a:buSzTx/>
              <a:buFont typeface="Wingdings" panose="05000000000000000000" pitchFamily="2" charset="2"/>
              <a:buNone/>
              <a:tabLst/>
              <a:defRPr/>
            </a:pPr>
            <a:r>
              <a:rPr kumimoji="0" lang="en-US" sz="1800" b="1" i="0" u="none" strike="noStrike" kern="1200" cap="none" spc="300" normalizeH="0" baseline="0" noProof="0" dirty="0">
                <a:ln>
                  <a:noFill/>
                </a:ln>
                <a:solidFill>
                  <a:prstClr val="white"/>
                </a:solidFill>
                <a:effectLst/>
                <a:uLnTx/>
                <a:uFillTx/>
                <a:latin typeface="等线 Light" panose="020F0302020204030204"/>
                <a:ea typeface="+mn-ea"/>
                <a:cs typeface="+mn-cs"/>
              </a:rPr>
              <a:t>OPTION 04</a:t>
            </a:r>
            <a:endParaRPr kumimoji="0" lang="en-US" sz="1400" b="0" i="0" u="none" strike="noStrike" kern="1200" cap="none" spc="300" normalizeH="0" baseline="0" noProof="0" dirty="0">
              <a:ln>
                <a:noFill/>
              </a:ln>
              <a:solidFill>
                <a:prstClr val="white"/>
              </a:solidFill>
              <a:effectLst/>
              <a:uLnTx/>
              <a:uFillTx/>
              <a:latin typeface="等线" panose="020F0502020204030204"/>
              <a:ea typeface="+mn-ea"/>
              <a:cs typeface="+mn-cs"/>
            </a:endParaRPr>
          </a:p>
        </p:txBody>
      </p:sp>
    </p:spTree>
    <p:extLst>
      <p:ext uri="{BB962C8B-B14F-4D97-AF65-F5344CB8AC3E}">
        <p14:creationId xmlns:p14="http://schemas.microsoft.com/office/powerpoint/2010/main" xmlns="" val="348321755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xmlns="" id="{973F5179-5AC2-4962-8A95-4D4EF80DA56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9801385" y="-114300"/>
            <a:ext cx="1301859" cy="920356"/>
          </a:xfrm>
          <a:prstGeom prst="rect">
            <a:avLst/>
          </a:prstGeom>
        </p:spPr>
      </p:pic>
      <p:pic>
        <p:nvPicPr>
          <p:cNvPr id="6" name="图片 5">
            <a:extLst>
              <a:ext uri="{FF2B5EF4-FFF2-40B4-BE49-F238E27FC236}">
                <a16:creationId xmlns:a16="http://schemas.microsoft.com/office/drawing/2014/main" xmlns="" id="{75E4382B-1E1A-4E8A-BF75-DCB74171AD1A}"/>
              </a:ext>
            </a:extLst>
          </p:cNvPr>
          <p:cNvPicPr>
            <a:picLocks noChangeAspect="1"/>
          </p:cNvPicPr>
          <p:nvPr/>
        </p:nvPicPr>
        <p:blipFill rotWithShape="1">
          <a:blip r:embed="rId3" cstate="print">
            <a:extLst>
              <a:ext uri="{28A0092B-C50C-407E-A947-70E740481C1C}">
                <a14:useLocalDpi xmlns:a14="http://schemas.microsoft.com/office/drawing/2010/main" xmlns="" val="0"/>
              </a:ext>
            </a:extLst>
          </a:blip>
          <a:srcRect b="63537"/>
          <a:stretch/>
        </p:blipFill>
        <p:spPr>
          <a:xfrm>
            <a:off x="11184164" y="217733"/>
            <a:ext cx="572339" cy="337210"/>
          </a:xfrm>
          <a:prstGeom prst="rect">
            <a:avLst/>
          </a:prstGeom>
        </p:spPr>
      </p:pic>
      <p:cxnSp>
        <p:nvCxnSpPr>
          <p:cNvPr id="7" name="直接连接符 6">
            <a:extLst>
              <a:ext uri="{FF2B5EF4-FFF2-40B4-BE49-F238E27FC236}">
                <a16:creationId xmlns:a16="http://schemas.microsoft.com/office/drawing/2014/main" xmlns="" id="{AE22D1D0-BDBD-43CE-B4D6-FF29B3B1817B}"/>
              </a:ext>
            </a:extLst>
          </p:cNvPr>
          <p:cNvCxnSpPr/>
          <p:nvPr/>
        </p:nvCxnSpPr>
        <p:spPr>
          <a:xfrm>
            <a:off x="11103244" y="225825"/>
            <a:ext cx="0" cy="24351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AutoShape 3">
            <a:extLst>
              <a:ext uri="{FF2B5EF4-FFF2-40B4-BE49-F238E27FC236}">
                <a16:creationId xmlns:a16="http://schemas.microsoft.com/office/drawing/2014/main" xmlns="" id="{973A8B2B-63D3-4B6C-A424-E68D8A856285}"/>
              </a:ext>
            </a:extLst>
          </p:cNvPr>
          <p:cNvSpPr>
            <a:spLocks noChangeAspect="1" noChangeArrowheads="1" noTextEdit="1"/>
          </p:cNvSpPr>
          <p:nvPr/>
        </p:nvSpPr>
        <p:spPr bwMode="auto">
          <a:xfrm>
            <a:off x="0" y="0"/>
            <a:ext cx="1221105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4" name="Freeform 5">
            <a:extLst>
              <a:ext uri="{FF2B5EF4-FFF2-40B4-BE49-F238E27FC236}">
                <a16:creationId xmlns:a16="http://schemas.microsoft.com/office/drawing/2014/main" xmlns="" id="{3D8AE203-6A23-4CD8-8ACA-A6808E1FA15B}"/>
              </a:ext>
            </a:extLst>
          </p:cNvPr>
          <p:cNvSpPr>
            <a:spLocks/>
          </p:cNvSpPr>
          <p:nvPr/>
        </p:nvSpPr>
        <p:spPr bwMode="auto">
          <a:xfrm>
            <a:off x="3121477" y="3374083"/>
            <a:ext cx="2121993" cy="1642062"/>
          </a:xfrm>
          <a:custGeom>
            <a:avLst/>
            <a:gdLst>
              <a:gd name="T0" fmla="*/ 714 w 714"/>
              <a:gd name="T1" fmla="*/ 395 h 552"/>
              <a:gd name="T2" fmla="*/ 526 w 714"/>
              <a:gd name="T3" fmla="*/ 301 h 552"/>
              <a:gd name="T4" fmla="*/ 373 w 714"/>
              <a:gd name="T5" fmla="*/ 51 h 552"/>
              <a:gd name="T6" fmla="*/ 51 w 714"/>
              <a:gd name="T7" fmla="*/ 188 h 552"/>
              <a:gd name="T8" fmla="*/ 187 w 714"/>
              <a:gd name="T9" fmla="*/ 509 h 552"/>
              <a:gd name="T10" fmla="*/ 477 w 714"/>
              <a:gd name="T11" fmla="*/ 429 h 552"/>
              <a:gd name="T12" fmla="*/ 673 w 714"/>
              <a:gd name="T13" fmla="*/ 495 h 552"/>
              <a:gd name="T14" fmla="*/ 714 w 714"/>
              <a:gd name="T15" fmla="*/ 395 h 5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4" h="552">
                <a:moveTo>
                  <a:pt x="714" y="395"/>
                </a:moveTo>
                <a:cubicBezTo>
                  <a:pt x="645" y="440"/>
                  <a:pt x="526" y="383"/>
                  <a:pt x="526" y="301"/>
                </a:cubicBezTo>
                <a:cubicBezTo>
                  <a:pt x="535" y="196"/>
                  <a:pt x="475" y="93"/>
                  <a:pt x="373" y="51"/>
                </a:cubicBezTo>
                <a:cubicBezTo>
                  <a:pt x="246" y="0"/>
                  <a:pt x="102" y="61"/>
                  <a:pt x="51" y="188"/>
                </a:cubicBezTo>
                <a:cubicBezTo>
                  <a:pt x="0" y="314"/>
                  <a:pt x="61" y="458"/>
                  <a:pt x="187" y="509"/>
                </a:cubicBezTo>
                <a:cubicBezTo>
                  <a:pt x="293" y="552"/>
                  <a:pt x="412" y="516"/>
                  <a:pt x="477" y="429"/>
                </a:cubicBezTo>
                <a:cubicBezTo>
                  <a:pt x="535" y="376"/>
                  <a:pt x="654" y="418"/>
                  <a:pt x="673" y="495"/>
                </a:cubicBezTo>
                <a:cubicBezTo>
                  <a:pt x="682" y="459"/>
                  <a:pt x="696" y="426"/>
                  <a:pt x="714" y="395"/>
                </a:cubicBezTo>
                <a:close/>
              </a:path>
            </a:pathLst>
          </a:custGeom>
          <a:solidFill>
            <a:srgbClr val="0F6FC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等线" panose="020F0502020204030204"/>
              <a:ea typeface="+mn-ea"/>
              <a:cs typeface="+mn-cs"/>
            </a:endParaRPr>
          </a:p>
        </p:txBody>
      </p:sp>
      <p:sp>
        <p:nvSpPr>
          <p:cNvPr id="95" name="Freeform 6">
            <a:extLst>
              <a:ext uri="{FF2B5EF4-FFF2-40B4-BE49-F238E27FC236}">
                <a16:creationId xmlns:a16="http://schemas.microsoft.com/office/drawing/2014/main" xmlns="" id="{8FCBA954-E9C0-44D4-92E7-A17AD4F8252B}"/>
              </a:ext>
            </a:extLst>
          </p:cNvPr>
          <p:cNvSpPr>
            <a:spLocks/>
          </p:cNvSpPr>
          <p:nvPr/>
        </p:nvSpPr>
        <p:spPr bwMode="auto">
          <a:xfrm>
            <a:off x="4346428" y="2118979"/>
            <a:ext cx="1638294" cy="2093095"/>
          </a:xfrm>
          <a:custGeom>
            <a:avLst/>
            <a:gdLst>
              <a:gd name="T0" fmla="*/ 509 w 551"/>
              <a:gd name="T1" fmla="*/ 666 h 704"/>
              <a:gd name="T2" fmla="*/ 443 w 551"/>
              <a:gd name="T3" fmla="*/ 467 h 704"/>
              <a:gd name="T4" fmla="*/ 507 w 551"/>
              <a:gd name="T5" fmla="*/ 182 h 704"/>
              <a:gd name="T6" fmla="*/ 181 w 551"/>
              <a:gd name="T7" fmla="*/ 56 h 704"/>
              <a:gd name="T8" fmla="*/ 55 w 551"/>
              <a:gd name="T9" fmla="*/ 381 h 704"/>
              <a:gd name="T10" fmla="*/ 319 w 551"/>
              <a:gd name="T11" fmla="*/ 525 h 704"/>
              <a:gd name="T12" fmla="*/ 416 w 551"/>
              <a:gd name="T13" fmla="*/ 704 h 704"/>
              <a:gd name="T14" fmla="*/ 509 w 551"/>
              <a:gd name="T15" fmla="*/ 666 h 7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1" h="704">
                <a:moveTo>
                  <a:pt x="509" y="666"/>
                </a:moveTo>
                <a:cubicBezTo>
                  <a:pt x="430" y="646"/>
                  <a:pt x="387" y="526"/>
                  <a:pt x="443" y="467"/>
                </a:cubicBezTo>
                <a:cubicBezTo>
                  <a:pt x="522" y="398"/>
                  <a:pt x="551" y="283"/>
                  <a:pt x="507" y="182"/>
                </a:cubicBezTo>
                <a:cubicBezTo>
                  <a:pt x="452" y="57"/>
                  <a:pt x="306" y="0"/>
                  <a:pt x="181" y="56"/>
                </a:cubicBezTo>
                <a:cubicBezTo>
                  <a:pt x="56" y="111"/>
                  <a:pt x="0" y="256"/>
                  <a:pt x="55" y="381"/>
                </a:cubicBezTo>
                <a:cubicBezTo>
                  <a:pt x="101" y="486"/>
                  <a:pt x="211" y="542"/>
                  <a:pt x="319" y="525"/>
                </a:cubicBezTo>
                <a:cubicBezTo>
                  <a:pt x="395" y="528"/>
                  <a:pt x="450" y="635"/>
                  <a:pt x="416" y="704"/>
                </a:cubicBezTo>
                <a:cubicBezTo>
                  <a:pt x="445" y="687"/>
                  <a:pt x="476" y="674"/>
                  <a:pt x="509" y="666"/>
                </a:cubicBezTo>
                <a:close/>
              </a:path>
            </a:pathLst>
          </a:custGeom>
          <a:solidFill>
            <a:srgbClr val="009DD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96" name="Freeform 7">
            <a:extLst>
              <a:ext uri="{FF2B5EF4-FFF2-40B4-BE49-F238E27FC236}">
                <a16:creationId xmlns:a16="http://schemas.microsoft.com/office/drawing/2014/main" xmlns="" id="{17FB3F10-CF69-4F3D-9775-32E44D7B184E}"/>
              </a:ext>
            </a:extLst>
          </p:cNvPr>
          <p:cNvSpPr>
            <a:spLocks/>
          </p:cNvSpPr>
          <p:nvPr/>
        </p:nvSpPr>
        <p:spPr bwMode="auto">
          <a:xfrm>
            <a:off x="6944582" y="3365289"/>
            <a:ext cx="2142094" cy="1640806"/>
          </a:xfrm>
          <a:custGeom>
            <a:avLst/>
            <a:gdLst>
              <a:gd name="T0" fmla="*/ 0 w 721"/>
              <a:gd name="T1" fmla="*/ 391 h 552"/>
              <a:gd name="T2" fmla="*/ 195 w 721"/>
              <a:gd name="T3" fmla="*/ 301 h 552"/>
              <a:gd name="T4" fmla="*/ 349 w 721"/>
              <a:gd name="T5" fmla="*/ 51 h 552"/>
              <a:gd name="T6" fmla="*/ 670 w 721"/>
              <a:gd name="T7" fmla="*/ 187 h 552"/>
              <a:gd name="T8" fmla="*/ 534 w 721"/>
              <a:gd name="T9" fmla="*/ 509 h 552"/>
              <a:gd name="T10" fmla="*/ 244 w 721"/>
              <a:gd name="T11" fmla="*/ 428 h 552"/>
              <a:gd name="T12" fmla="*/ 47 w 721"/>
              <a:gd name="T13" fmla="*/ 500 h 552"/>
              <a:gd name="T14" fmla="*/ 0 w 721"/>
              <a:gd name="T15" fmla="*/ 391 h 5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1" h="552">
                <a:moveTo>
                  <a:pt x="0" y="391"/>
                </a:moveTo>
                <a:cubicBezTo>
                  <a:pt x="69" y="443"/>
                  <a:pt x="195" y="386"/>
                  <a:pt x="195" y="301"/>
                </a:cubicBezTo>
                <a:cubicBezTo>
                  <a:pt x="187" y="196"/>
                  <a:pt x="246" y="93"/>
                  <a:pt x="349" y="51"/>
                </a:cubicBezTo>
                <a:cubicBezTo>
                  <a:pt x="475" y="0"/>
                  <a:pt x="619" y="61"/>
                  <a:pt x="670" y="187"/>
                </a:cubicBezTo>
                <a:cubicBezTo>
                  <a:pt x="721" y="314"/>
                  <a:pt x="660" y="458"/>
                  <a:pt x="534" y="509"/>
                </a:cubicBezTo>
                <a:cubicBezTo>
                  <a:pt x="428" y="552"/>
                  <a:pt x="310" y="516"/>
                  <a:pt x="244" y="428"/>
                </a:cubicBezTo>
                <a:cubicBezTo>
                  <a:pt x="185" y="375"/>
                  <a:pt x="63" y="419"/>
                  <a:pt x="47" y="500"/>
                </a:cubicBezTo>
                <a:cubicBezTo>
                  <a:pt x="38" y="460"/>
                  <a:pt x="22" y="424"/>
                  <a:pt x="0" y="391"/>
                </a:cubicBezTo>
                <a:close/>
              </a:path>
            </a:pathLst>
          </a:custGeom>
          <a:solidFill>
            <a:srgbClr val="10CF9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97" name="Freeform 8">
            <a:extLst>
              <a:ext uri="{FF2B5EF4-FFF2-40B4-BE49-F238E27FC236}">
                <a16:creationId xmlns:a16="http://schemas.microsoft.com/office/drawing/2014/main" xmlns="" id="{DDC1110F-2AFF-4605-9FE9-554C9CDBCD1A}"/>
              </a:ext>
            </a:extLst>
          </p:cNvPr>
          <p:cNvSpPr>
            <a:spLocks/>
          </p:cNvSpPr>
          <p:nvPr/>
        </p:nvSpPr>
        <p:spPr bwMode="auto">
          <a:xfrm>
            <a:off x="6224686" y="2110185"/>
            <a:ext cx="1638294" cy="2111941"/>
          </a:xfrm>
          <a:custGeom>
            <a:avLst/>
            <a:gdLst>
              <a:gd name="T0" fmla="*/ 34 w 551"/>
              <a:gd name="T1" fmla="*/ 667 h 710"/>
              <a:gd name="T2" fmla="*/ 108 w 551"/>
              <a:gd name="T3" fmla="*/ 467 h 710"/>
              <a:gd name="T4" fmla="*/ 45 w 551"/>
              <a:gd name="T5" fmla="*/ 181 h 710"/>
              <a:gd name="T6" fmla="*/ 370 w 551"/>
              <a:gd name="T7" fmla="*/ 55 h 710"/>
              <a:gd name="T8" fmla="*/ 496 w 551"/>
              <a:gd name="T9" fmla="*/ 381 h 710"/>
              <a:gd name="T10" fmla="*/ 232 w 551"/>
              <a:gd name="T11" fmla="*/ 525 h 710"/>
              <a:gd name="T12" fmla="*/ 139 w 551"/>
              <a:gd name="T13" fmla="*/ 710 h 710"/>
              <a:gd name="T14" fmla="*/ 34 w 551"/>
              <a:gd name="T15" fmla="*/ 667 h 7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1" h="710">
                <a:moveTo>
                  <a:pt x="34" y="667"/>
                </a:moveTo>
                <a:cubicBezTo>
                  <a:pt x="118" y="654"/>
                  <a:pt x="167" y="528"/>
                  <a:pt x="108" y="467"/>
                </a:cubicBezTo>
                <a:cubicBezTo>
                  <a:pt x="29" y="398"/>
                  <a:pt x="0" y="283"/>
                  <a:pt x="45" y="181"/>
                </a:cubicBezTo>
                <a:cubicBezTo>
                  <a:pt x="100" y="57"/>
                  <a:pt x="246" y="0"/>
                  <a:pt x="370" y="55"/>
                </a:cubicBezTo>
                <a:cubicBezTo>
                  <a:pt x="495" y="110"/>
                  <a:pt x="551" y="256"/>
                  <a:pt x="496" y="381"/>
                </a:cubicBezTo>
                <a:cubicBezTo>
                  <a:pt x="450" y="485"/>
                  <a:pt x="340" y="542"/>
                  <a:pt x="232" y="525"/>
                </a:cubicBezTo>
                <a:cubicBezTo>
                  <a:pt x="154" y="528"/>
                  <a:pt x="98" y="641"/>
                  <a:pt x="139" y="710"/>
                </a:cubicBezTo>
                <a:cubicBezTo>
                  <a:pt x="107" y="690"/>
                  <a:pt x="71" y="676"/>
                  <a:pt x="34" y="667"/>
                </a:cubicBezTo>
                <a:close/>
              </a:path>
            </a:pathLst>
          </a:custGeom>
          <a:solidFill>
            <a:srgbClr val="0BD0D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grpSp>
        <p:nvGrpSpPr>
          <p:cNvPr id="98" name="Group 46">
            <a:extLst>
              <a:ext uri="{FF2B5EF4-FFF2-40B4-BE49-F238E27FC236}">
                <a16:creationId xmlns:a16="http://schemas.microsoft.com/office/drawing/2014/main" xmlns="" id="{6C95EAC3-E939-4758-9EA3-DA2392292621}"/>
              </a:ext>
            </a:extLst>
          </p:cNvPr>
          <p:cNvGrpSpPr/>
          <p:nvPr/>
        </p:nvGrpSpPr>
        <p:grpSpPr>
          <a:xfrm>
            <a:off x="5098988" y="4070106"/>
            <a:ext cx="2008921" cy="2010175"/>
            <a:chOff x="4997593" y="4176752"/>
            <a:chExt cx="2195441" cy="2196812"/>
          </a:xfrm>
        </p:grpSpPr>
        <p:sp>
          <p:nvSpPr>
            <p:cNvPr id="99" name="Oval 9">
              <a:extLst>
                <a:ext uri="{FF2B5EF4-FFF2-40B4-BE49-F238E27FC236}">
                  <a16:creationId xmlns:a16="http://schemas.microsoft.com/office/drawing/2014/main" xmlns="" id="{E35B3E16-7A44-4929-867E-76A4B7CF08B3}"/>
                </a:ext>
              </a:extLst>
            </p:cNvPr>
            <p:cNvSpPr>
              <a:spLocks noChangeArrowheads="1"/>
            </p:cNvSpPr>
            <p:nvPr/>
          </p:nvSpPr>
          <p:spPr bwMode="auto">
            <a:xfrm>
              <a:off x="4997593" y="4176752"/>
              <a:ext cx="2195441" cy="2196812"/>
            </a:xfrm>
            <a:prstGeom prst="ellipse">
              <a:avLst/>
            </a:prstGeom>
            <a:solidFill>
              <a:sysClr val="window" lastClr="FFFFFF">
                <a:lumMod val="95000"/>
              </a:sys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grpSp>
          <p:nvGrpSpPr>
            <p:cNvPr id="100" name="Group 41">
              <a:extLst>
                <a:ext uri="{FF2B5EF4-FFF2-40B4-BE49-F238E27FC236}">
                  <a16:creationId xmlns:a16="http://schemas.microsoft.com/office/drawing/2014/main" xmlns="" id="{F2AFA8E0-22C8-4C64-BF4C-ADBCA57FA815}"/>
                </a:ext>
              </a:extLst>
            </p:cNvPr>
            <p:cNvGrpSpPr/>
            <p:nvPr/>
          </p:nvGrpSpPr>
          <p:grpSpPr>
            <a:xfrm>
              <a:off x="5133521" y="4312680"/>
              <a:ext cx="1919466" cy="1924957"/>
              <a:chOff x="5133521" y="4312680"/>
              <a:chExt cx="1919466" cy="1924957"/>
            </a:xfrm>
          </p:grpSpPr>
          <p:sp>
            <p:nvSpPr>
              <p:cNvPr id="101" name="Freeform 10">
                <a:extLst>
                  <a:ext uri="{FF2B5EF4-FFF2-40B4-BE49-F238E27FC236}">
                    <a16:creationId xmlns:a16="http://schemas.microsoft.com/office/drawing/2014/main" xmlns="" id="{192866BA-9524-450B-9DD0-C914531DFFA7}"/>
                  </a:ext>
                </a:extLst>
              </p:cNvPr>
              <p:cNvSpPr>
                <a:spLocks/>
              </p:cNvSpPr>
              <p:nvPr/>
            </p:nvSpPr>
            <p:spPr bwMode="auto">
              <a:xfrm>
                <a:off x="5133521" y="5336944"/>
                <a:ext cx="418768" cy="558815"/>
              </a:xfrm>
              <a:custGeom>
                <a:avLst/>
                <a:gdLst>
                  <a:gd name="T0" fmla="*/ 69 w 129"/>
                  <a:gd name="T1" fmla="*/ 172 h 172"/>
                  <a:gd name="T2" fmla="*/ 0 w 129"/>
                  <a:gd name="T3" fmla="*/ 7 h 172"/>
                  <a:gd name="T4" fmla="*/ 79 w 129"/>
                  <a:gd name="T5" fmla="*/ 0 h 172"/>
                  <a:gd name="T6" fmla="*/ 129 w 129"/>
                  <a:gd name="T7" fmla="*/ 121 h 172"/>
                  <a:gd name="T8" fmla="*/ 69 w 129"/>
                  <a:gd name="T9" fmla="*/ 172 h 172"/>
                </a:gdLst>
                <a:ahLst/>
                <a:cxnLst>
                  <a:cxn ang="0">
                    <a:pos x="T0" y="T1"/>
                  </a:cxn>
                  <a:cxn ang="0">
                    <a:pos x="T2" y="T3"/>
                  </a:cxn>
                  <a:cxn ang="0">
                    <a:pos x="T4" y="T5"/>
                  </a:cxn>
                  <a:cxn ang="0">
                    <a:pos x="T6" y="T7"/>
                  </a:cxn>
                  <a:cxn ang="0">
                    <a:pos x="T8" y="T9"/>
                  </a:cxn>
                </a:cxnLst>
                <a:rect l="0" t="0" r="r" b="b"/>
                <a:pathLst>
                  <a:path w="129" h="172">
                    <a:moveTo>
                      <a:pt x="69" y="172"/>
                    </a:moveTo>
                    <a:cubicBezTo>
                      <a:pt x="30" y="126"/>
                      <a:pt x="6" y="67"/>
                      <a:pt x="0" y="7"/>
                    </a:cubicBezTo>
                    <a:cubicBezTo>
                      <a:pt x="79" y="0"/>
                      <a:pt x="79" y="0"/>
                      <a:pt x="79" y="0"/>
                    </a:cubicBezTo>
                    <a:cubicBezTo>
                      <a:pt x="83" y="45"/>
                      <a:pt x="100" y="87"/>
                      <a:pt x="129" y="121"/>
                    </a:cubicBezTo>
                    <a:cubicBezTo>
                      <a:pt x="69" y="172"/>
                      <a:pt x="69" y="172"/>
                      <a:pt x="69" y="172"/>
                    </a:cubicBezTo>
                    <a:close/>
                  </a:path>
                </a:pathLst>
              </a:custGeom>
              <a:solidFill>
                <a:sysClr val="window" lastClr="FFFFFF">
                  <a:lumMod val="85000"/>
                </a:sys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102" name="Freeform 11">
                <a:extLst>
                  <a:ext uri="{FF2B5EF4-FFF2-40B4-BE49-F238E27FC236}">
                    <a16:creationId xmlns:a16="http://schemas.microsoft.com/office/drawing/2014/main" xmlns="" id="{C732D9C8-CB50-44D8-82E2-C8BACA5644A4}"/>
                  </a:ext>
                </a:extLst>
              </p:cNvPr>
              <p:cNvSpPr>
                <a:spLocks/>
              </p:cNvSpPr>
              <p:nvPr/>
            </p:nvSpPr>
            <p:spPr bwMode="auto">
              <a:xfrm>
                <a:off x="5478146" y="5821615"/>
                <a:ext cx="554695" cy="416022"/>
              </a:xfrm>
              <a:custGeom>
                <a:avLst/>
                <a:gdLst>
                  <a:gd name="T0" fmla="*/ 164 w 171"/>
                  <a:gd name="T1" fmla="*/ 128 h 128"/>
                  <a:gd name="T2" fmla="*/ 0 w 171"/>
                  <a:gd name="T3" fmla="*/ 60 h 128"/>
                  <a:gd name="T4" fmla="*/ 51 w 171"/>
                  <a:gd name="T5" fmla="*/ 0 h 128"/>
                  <a:gd name="T6" fmla="*/ 171 w 171"/>
                  <a:gd name="T7" fmla="*/ 49 h 128"/>
                  <a:gd name="T8" fmla="*/ 164 w 171"/>
                  <a:gd name="T9" fmla="*/ 128 h 128"/>
                </a:gdLst>
                <a:ahLst/>
                <a:cxnLst>
                  <a:cxn ang="0">
                    <a:pos x="T0" y="T1"/>
                  </a:cxn>
                  <a:cxn ang="0">
                    <a:pos x="T2" y="T3"/>
                  </a:cxn>
                  <a:cxn ang="0">
                    <a:pos x="T4" y="T5"/>
                  </a:cxn>
                  <a:cxn ang="0">
                    <a:pos x="T6" y="T7"/>
                  </a:cxn>
                  <a:cxn ang="0">
                    <a:pos x="T8" y="T9"/>
                  </a:cxn>
                </a:cxnLst>
                <a:rect l="0" t="0" r="r" b="b"/>
                <a:pathLst>
                  <a:path w="171" h="128">
                    <a:moveTo>
                      <a:pt x="164" y="128"/>
                    </a:moveTo>
                    <a:cubicBezTo>
                      <a:pt x="104" y="123"/>
                      <a:pt x="47" y="99"/>
                      <a:pt x="0" y="60"/>
                    </a:cubicBezTo>
                    <a:cubicBezTo>
                      <a:pt x="51" y="0"/>
                      <a:pt x="51" y="0"/>
                      <a:pt x="51" y="0"/>
                    </a:cubicBezTo>
                    <a:cubicBezTo>
                      <a:pt x="85" y="28"/>
                      <a:pt x="127" y="46"/>
                      <a:pt x="171" y="49"/>
                    </a:cubicBezTo>
                    <a:cubicBezTo>
                      <a:pt x="164" y="128"/>
                      <a:pt x="164" y="128"/>
                      <a:pt x="164" y="128"/>
                    </a:cubicBezTo>
                    <a:close/>
                  </a:path>
                </a:pathLst>
              </a:custGeom>
              <a:solidFill>
                <a:sysClr val="window" lastClr="FFFFFF">
                  <a:lumMod val="85000"/>
                </a:sys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103" name="Freeform 12">
                <a:extLst>
                  <a:ext uri="{FF2B5EF4-FFF2-40B4-BE49-F238E27FC236}">
                    <a16:creationId xmlns:a16="http://schemas.microsoft.com/office/drawing/2014/main" xmlns="" id="{D5ADF66F-5BD1-41FF-9559-67EA80517CF0}"/>
                  </a:ext>
                </a:extLst>
              </p:cNvPr>
              <p:cNvSpPr>
                <a:spLocks/>
              </p:cNvSpPr>
              <p:nvPr/>
            </p:nvSpPr>
            <p:spPr bwMode="auto">
              <a:xfrm>
                <a:off x="5133521" y="4654558"/>
                <a:ext cx="418768" cy="558815"/>
              </a:xfrm>
              <a:custGeom>
                <a:avLst/>
                <a:gdLst>
                  <a:gd name="T0" fmla="*/ 129 w 129"/>
                  <a:gd name="T1" fmla="*/ 51 h 172"/>
                  <a:gd name="T2" fmla="*/ 79 w 129"/>
                  <a:gd name="T3" fmla="*/ 172 h 172"/>
                  <a:gd name="T4" fmla="*/ 0 w 129"/>
                  <a:gd name="T5" fmla="*/ 165 h 172"/>
                  <a:gd name="T6" fmla="*/ 69 w 129"/>
                  <a:gd name="T7" fmla="*/ 0 h 172"/>
                  <a:gd name="T8" fmla="*/ 129 w 129"/>
                  <a:gd name="T9" fmla="*/ 51 h 172"/>
                </a:gdLst>
                <a:ahLst/>
                <a:cxnLst>
                  <a:cxn ang="0">
                    <a:pos x="T0" y="T1"/>
                  </a:cxn>
                  <a:cxn ang="0">
                    <a:pos x="T2" y="T3"/>
                  </a:cxn>
                  <a:cxn ang="0">
                    <a:pos x="T4" y="T5"/>
                  </a:cxn>
                  <a:cxn ang="0">
                    <a:pos x="T6" y="T7"/>
                  </a:cxn>
                  <a:cxn ang="0">
                    <a:pos x="T8" y="T9"/>
                  </a:cxn>
                </a:cxnLst>
                <a:rect l="0" t="0" r="r" b="b"/>
                <a:pathLst>
                  <a:path w="129" h="172">
                    <a:moveTo>
                      <a:pt x="129" y="51"/>
                    </a:moveTo>
                    <a:cubicBezTo>
                      <a:pt x="100" y="86"/>
                      <a:pt x="83" y="127"/>
                      <a:pt x="79" y="172"/>
                    </a:cubicBezTo>
                    <a:cubicBezTo>
                      <a:pt x="0" y="165"/>
                      <a:pt x="0" y="165"/>
                      <a:pt x="0" y="165"/>
                    </a:cubicBezTo>
                    <a:cubicBezTo>
                      <a:pt x="6" y="105"/>
                      <a:pt x="30" y="47"/>
                      <a:pt x="69" y="0"/>
                    </a:cubicBezTo>
                    <a:cubicBezTo>
                      <a:pt x="129" y="51"/>
                      <a:pt x="129" y="51"/>
                      <a:pt x="129" y="51"/>
                    </a:cubicBezTo>
                    <a:close/>
                  </a:path>
                </a:pathLst>
              </a:custGeom>
              <a:solidFill>
                <a:sysClr val="window" lastClr="FFFFFF">
                  <a:lumMod val="85000"/>
                </a:sys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106" name="Freeform 13">
                <a:extLst>
                  <a:ext uri="{FF2B5EF4-FFF2-40B4-BE49-F238E27FC236}">
                    <a16:creationId xmlns:a16="http://schemas.microsoft.com/office/drawing/2014/main" xmlns="" id="{7ED1871B-2343-4BFE-A3AA-D0F385382891}"/>
                  </a:ext>
                </a:extLst>
              </p:cNvPr>
              <p:cNvSpPr>
                <a:spLocks/>
              </p:cNvSpPr>
              <p:nvPr/>
            </p:nvSpPr>
            <p:spPr bwMode="auto">
              <a:xfrm>
                <a:off x="5478146" y="4312680"/>
                <a:ext cx="554695" cy="416022"/>
              </a:xfrm>
              <a:custGeom>
                <a:avLst/>
                <a:gdLst>
                  <a:gd name="T0" fmla="*/ 171 w 171"/>
                  <a:gd name="T1" fmla="*/ 79 h 128"/>
                  <a:gd name="T2" fmla="*/ 51 w 171"/>
                  <a:gd name="T3" fmla="*/ 128 h 128"/>
                  <a:gd name="T4" fmla="*/ 0 w 171"/>
                  <a:gd name="T5" fmla="*/ 68 h 128"/>
                  <a:gd name="T6" fmla="*/ 164 w 171"/>
                  <a:gd name="T7" fmla="*/ 0 h 128"/>
                  <a:gd name="T8" fmla="*/ 171 w 171"/>
                  <a:gd name="T9" fmla="*/ 79 h 128"/>
                </a:gdLst>
                <a:ahLst/>
                <a:cxnLst>
                  <a:cxn ang="0">
                    <a:pos x="T0" y="T1"/>
                  </a:cxn>
                  <a:cxn ang="0">
                    <a:pos x="T2" y="T3"/>
                  </a:cxn>
                  <a:cxn ang="0">
                    <a:pos x="T4" y="T5"/>
                  </a:cxn>
                  <a:cxn ang="0">
                    <a:pos x="T6" y="T7"/>
                  </a:cxn>
                  <a:cxn ang="0">
                    <a:pos x="T8" y="T9"/>
                  </a:cxn>
                </a:cxnLst>
                <a:rect l="0" t="0" r="r" b="b"/>
                <a:pathLst>
                  <a:path w="171" h="128">
                    <a:moveTo>
                      <a:pt x="171" y="79"/>
                    </a:moveTo>
                    <a:cubicBezTo>
                      <a:pt x="127" y="83"/>
                      <a:pt x="85" y="100"/>
                      <a:pt x="51" y="128"/>
                    </a:cubicBezTo>
                    <a:cubicBezTo>
                      <a:pt x="0" y="68"/>
                      <a:pt x="0" y="68"/>
                      <a:pt x="0" y="68"/>
                    </a:cubicBezTo>
                    <a:cubicBezTo>
                      <a:pt x="47" y="29"/>
                      <a:pt x="104" y="6"/>
                      <a:pt x="164" y="0"/>
                    </a:cubicBezTo>
                    <a:cubicBezTo>
                      <a:pt x="171" y="79"/>
                      <a:pt x="171" y="79"/>
                      <a:pt x="171" y="79"/>
                    </a:cubicBezTo>
                    <a:close/>
                  </a:path>
                </a:pathLst>
              </a:custGeom>
              <a:solidFill>
                <a:sysClr val="window" lastClr="FFFFFF">
                  <a:lumMod val="85000"/>
                </a:sys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107" name="Freeform 14">
                <a:extLst>
                  <a:ext uri="{FF2B5EF4-FFF2-40B4-BE49-F238E27FC236}">
                    <a16:creationId xmlns:a16="http://schemas.microsoft.com/office/drawing/2014/main" xmlns="" id="{0688713F-DAC8-466F-96F4-B27BE5D81F5E}"/>
                  </a:ext>
                </a:extLst>
              </p:cNvPr>
              <p:cNvSpPr>
                <a:spLocks/>
              </p:cNvSpPr>
              <p:nvPr/>
            </p:nvSpPr>
            <p:spPr bwMode="auto">
              <a:xfrm>
                <a:off x="6636965" y="5336944"/>
                <a:ext cx="416022" cy="558815"/>
              </a:xfrm>
              <a:custGeom>
                <a:avLst/>
                <a:gdLst>
                  <a:gd name="T0" fmla="*/ 0 w 128"/>
                  <a:gd name="T1" fmla="*/ 121 h 172"/>
                  <a:gd name="T2" fmla="*/ 50 w 128"/>
                  <a:gd name="T3" fmla="*/ 0 h 172"/>
                  <a:gd name="T4" fmla="*/ 128 w 128"/>
                  <a:gd name="T5" fmla="*/ 7 h 172"/>
                  <a:gd name="T6" fmla="*/ 60 w 128"/>
                  <a:gd name="T7" fmla="*/ 172 h 172"/>
                  <a:gd name="T8" fmla="*/ 0 w 128"/>
                  <a:gd name="T9" fmla="*/ 121 h 172"/>
                </a:gdLst>
                <a:ahLst/>
                <a:cxnLst>
                  <a:cxn ang="0">
                    <a:pos x="T0" y="T1"/>
                  </a:cxn>
                  <a:cxn ang="0">
                    <a:pos x="T2" y="T3"/>
                  </a:cxn>
                  <a:cxn ang="0">
                    <a:pos x="T4" y="T5"/>
                  </a:cxn>
                  <a:cxn ang="0">
                    <a:pos x="T6" y="T7"/>
                  </a:cxn>
                  <a:cxn ang="0">
                    <a:pos x="T8" y="T9"/>
                  </a:cxn>
                </a:cxnLst>
                <a:rect l="0" t="0" r="r" b="b"/>
                <a:pathLst>
                  <a:path w="128" h="172">
                    <a:moveTo>
                      <a:pt x="0" y="121"/>
                    </a:moveTo>
                    <a:cubicBezTo>
                      <a:pt x="28" y="87"/>
                      <a:pt x="46" y="45"/>
                      <a:pt x="50" y="0"/>
                    </a:cubicBezTo>
                    <a:cubicBezTo>
                      <a:pt x="128" y="7"/>
                      <a:pt x="128" y="7"/>
                      <a:pt x="128" y="7"/>
                    </a:cubicBezTo>
                    <a:cubicBezTo>
                      <a:pt x="123" y="67"/>
                      <a:pt x="99" y="126"/>
                      <a:pt x="60" y="172"/>
                    </a:cubicBezTo>
                    <a:cubicBezTo>
                      <a:pt x="0" y="121"/>
                      <a:pt x="0" y="121"/>
                      <a:pt x="0" y="121"/>
                    </a:cubicBezTo>
                    <a:close/>
                  </a:path>
                </a:pathLst>
              </a:custGeom>
              <a:solidFill>
                <a:sysClr val="window" lastClr="FFFFFF">
                  <a:lumMod val="85000"/>
                </a:sys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108" name="Freeform 15">
                <a:extLst>
                  <a:ext uri="{FF2B5EF4-FFF2-40B4-BE49-F238E27FC236}">
                    <a16:creationId xmlns:a16="http://schemas.microsoft.com/office/drawing/2014/main" xmlns="" id="{64A09EC2-54F0-477E-A2C3-51BD8DF5D614}"/>
                  </a:ext>
                </a:extLst>
              </p:cNvPr>
              <p:cNvSpPr>
                <a:spLocks/>
              </p:cNvSpPr>
              <p:nvPr/>
            </p:nvSpPr>
            <p:spPr bwMode="auto">
              <a:xfrm>
                <a:off x="6156412" y="5821615"/>
                <a:ext cx="551949" cy="416022"/>
              </a:xfrm>
              <a:custGeom>
                <a:avLst/>
                <a:gdLst>
                  <a:gd name="T0" fmla="*/ 0 w 170"/>
                  <a:gd name="T1" fmla="*/ 49 h 128"/>
                  <a:gd name="T2" fmla="*/ 120 w 170"/>
                  <a:gd name="T3" fmla="*/ 0 h 128"/>
                  <a:gd name="T4" fmla="*/ 170 w 170"/>
                  <a:gd name="T5" fmla="*/ 60 h 128"/>
                  <a:gd name="T6" fmla="*/ 7 w 170"/>
                  <a:gd name="T7" fmla="*/ 128 h 128"/>
                  <a:gd name="T8" fmla="*/ 0 w 170"/>
                  <a:gd name="T9" fmla="*/ 49 h 128"/>
                </a:gdLst>
                <a:ahLst/>
                <a:cxnLst>
                  <a:cxn ang="0">
                    <a:pos x="T0" y="T1"/>
                  </a:cxn>
                  <a:cxn ang="0">
                    <a:pos x="T2" y="T3"/>
                  </a:cxn>
                  <a:cxn ang="0">
                    <a:pos x="T4" y="T5"/>
                  </a:cxn>
                  <a:cxn ang="0">
                    <a:pos x="T6" y="T7"/>
                  </a:cxn>
                  <a:cxn ang="0">
                    <a:pos x="T8" y="T9"/>
                  </a:cxn>
                </a:cxnLst>
                <a:rect l="0" t="0" r="r" b="b"/>
                <a:pathLst>
                  <a:path w="170" h="128">
                    <a:moveTo>
                      <a:pt x="0" y="49"/>
                    </a:moveTo>
                    <a:cubicBezTo>
                      <a:pt x="44" y="46"/>
                      <a:pt x="86" y="28"/>
                      <a:pt x="120" y="0"/>
                    </a:cubicBezTo>
                    <a:cubicBezTo>
                      <a:pt x="170" y="60"/>
                      <a:pt x="170" y="60"/>
                      <a:pt x="170" y="60"/>
                    </a:cubicBezTo>
                    <a:cubicBezTo>
                      <a:pt x="124" y="99"/>
                      <a:pt x="67" y="123"/>
                      <a:pt x="7" y="128"/>
                    </a:cubicBezTo>
                    <a:cubicBezTo>
                      <a:pt x="0" y="49"/>
                      <a:pt x="0" y="49"/>
                      <a:pt x="0" y="49"/>
                    </a:cubicBezTo>
                    <a:close/>
                  </a:path>
                </a:pathLst>
              </a:custGeom>
              <a:solidFill>
                <a:sysClr val="window" lastClr="FFFFFF">
                  <a:lumMod val="85000"/>
                </a:sys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109" name="Freeform 16">
                <a:extLst>
                  <a:ext uri="{FF2B5EF4-FFF2-40B4-BE49-F238E27FC236}">
                    <a16:creationId xmlns:a16="http://schemas.microsoft.com/office/drawing/2014/main" xmlns="" id="{5FF6D0D0-7996-4F60-9942-4DCF9327E3CC}"/>
                  </a:ext>
                </a:extLst>
              </p:cNvPr>
              <p:cNvSpPr>
                <a:spLocks/>
              </p:cNvSpPr>
              <p:nvPr/>
            </p:nvSpPr>
            <p:spPr bwMode="auto">
              <a:xfrm>
                <a:off x="6636965" y="4654558"/>
                <a:ext cx="416022" cy="558815"/>
              </a:xfrm>
              <a:custGeom>
                <a:avLst/>
                <a:gdLst>
                  <a:gd name="T0" fmla="*/ 60 w 128"/>
                  <a:gd name="T1" fmla="*/ 0 h 172"/>
                  <a:gd name="T2" fmla="*/ 128 w 128"/>
                  <a:gd name="T3" fmla="*/ 165 h 172"/>
                  <a:gd name="T4" fmla="*/ 50 w 128"/>
                  <a:gd name="T5" fmla="*/ 172 h 172"/>
                  <a:gd name="T6" fmla="*/ 0 w 128"/>
                  <a:gd name="T7" fmla="*/ 51 h 172"/>
                  <a:gd name="T8" fmla="*/ 60 w 128"/>
                  <a:gd name="T9" fmla="*/ 0 h 172"/>
                </a:gdLst>
                <a:ahLst/>
                <a:cxnLst>
                  <a:cxn ang="0">
                    <a:pos x="T0" y="T1"/>
                  </a:cxn>
                  <a:cxn ang="0">
                    <a:pos x="T2" y="T3"/>
                  </a:cxn>
                  <a:cxn ang="0">
                    <a:pos x="T4" y="T5"/>
                  </a:cxn>
                  <a:cxn ang="0">
                    <a:pos x="T6" y="T7"/>
                  </a:cxn>
                  <a:cxn ang="0">
                    <a:pos x="T8" y="T9"/>
                  </a:cxn>
                </a:cxnLst>
                <a:rect l="0" t="0" r="r" b="b"/>
                <a:pathLst>
                  <a:path w="128" h="172">
                    <a:moveTo>
                      <a:pt x="60" y="0"/>
                    </a:moveTo>
                    <a:cubicBezTo>
                      <a:pt x="99" y="47"/>
                      <a:pt x="123" y="105"/>
                      <a:pt x="128" y="165"/>
                    </a:cubicBezTo>
                    <a:cubicBezTo>
                      <a:pt x="50" y="172"/>
                      <a:pt x="50" y="172"/>
                      <a:pt x="50" y="172"/>
                    </a:cubicBezTo>
                    <a:cubicBezTo>
                      <a:pt x="46" y="127"/>
                      <a:pt x="28" y="86"/>
                      <a:pt x="0" y="51"/>
                    </a:cubicBezTo>
                    <a:cubicBezTo>
                      <a:pt x="60" y="0"/>
                      <a:pt x="60" y="0"/>
                      <a:pt x="60" y="0"/>
                    </a:cubicBezTo>
                    <a:close/>
                  </a:path>
                </a:pathLst>
              </a:custGeom>
              <a:solidFill>
                <a:sysClr val="window" lastClr="FFFFFF">
                  <a:lumMod val="85000"/>
                </a:sys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110" name="Freeform 17">
                <a:extLst>
                  <a:ext uri="{FF2B5EF4-FFF2-40B4-BE49-F238E27FC236}">
                    <a16:creationId xmlns:a16="http://schemas.microsoft.com/office/drawing/2014/main" xmlns="" id="{63FB1572-2889-4DF7-A23B-10DDDBB0D15B}"/>
                  </a:ext>
                </a:extLst>
              </p:cNvPr>
              <p:cNvSpPr>
                <a:spLocks/>
              </p:cNvSpPr>
              <p:nvPr/>
            </p:nvSpPr>
            <p:spPr bwMode="auto">
              <a:xfrm>
                <a:off x="6156412" y="4312680"/>
                <a:ext cx="551949" cy="416022"/>
              </a:xfrm>
              <a:custGeom>
                <a:avLst/>
                <a:gdLst>
                  <a:gd name="T0" fmla="*/ 7 w 170"/>
                  <a:gd name="T1" fmla="*/ 0 h 128"/>
                  <a:gd name="T2" fmla="*/ 170 w 170"/>
                  <a:gd name="T3" fmla="*/ 68 h 128"/>
                  <a:gd name="T4" fmla="*/ 120 w 170"/>
                  <a:gd name="T5" fmla="*/ 128 h 128"/>
                  <a:gd name="T6" fmla="*/ 0 w 170"/>
                  <a:gd name="T7" fmla="*/ 79 h 128"/>
                  <a:gd name="T8" fmla="*/ 7 w 170"/>
                  <a:gd name="T9" fmla="*/ 0 h 128"/>
                </a:gdLst>
                <a:ahLst/>
                <a:cxnLst>
                  <a:cxn ang="0">
                    <a:pos x="T0" y="T1"/>
                  </a:cxn>
                  <a:cxn ang="0">
                    <a:pos x="T2" y="T3"/>
                  </a:cxn>
                  <a:cxn ang="0">
                    <a:pos x="T4" y="T5"/>
                  </a:cxn>
                  <a:cxn ang="0">
                    <a:pos x="T6" y="T7"/>
                  </a:cxn>
                  <a:cxn ang="0">
                    <a:pos x="T8" y="T9"/>
                  </a:cxn>
                </a:cxnLst>
                <a:rect l="0" t="0" r="r" b="b"/>
                <a:pathLst>
                  <a:path w="170" h="128">
                    <a:moveTo>
                      <a:pt x="7" y="0"/>
                    </a:moveTo>
                    <a:cubicBezTo>
                      <a:pt x="67" y="6"/>
                      <a:pt x="124" y="29"/>
                      <a:pt x="170" y="68"/>
                    </a:cubicBezTo>
                    <a:cubicBezTo>
                      <a:pt x="120" y="128"/>
                      <a:pt x="120" y="128"/>
                      <a:pt x="120" y="128"/>
                    </a:cubicBezTo>
                    <a:cubicBezTo>
                      <a:pt x="86" y="100"/>
                      <a:pt x="44" y="83"/>
                      <a:pt x="0" y="79"/>
                    </a:cubicBezTo>
                    <a:cubicBezTo>
                      <a:pt x="7" y="0"/>
                      <a:pt x="7" y="0"/>
                      <a:pt x="7" y="0"/>
                    </a:cubicBezTo>
                    <a:close/>
                  </a:path>
                </a:pathLst>
              </a:custGeom>
              <a:solidFill>
                <a:sysClr val="window" lastClr="FFFFFF">
                  <a:lumMod val="85000"/>
                </a:sys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grpSp>
      </p:grpSp>
      <p:grpSp>
        <p:nvGrpSpPr>
          <p:cNvPr id="115" name="Group 21">
            <a:extLst>
              <a:ext uri="{FF2B5EF4-FFF2-40B4-BE49-F238E27FC236}">
                <a16:creationId xmlns:a16="http://schemas.microsoft.com/office/drawing/2014/main" xmlns="" id="{810B59C9-0CF8-4A19-91D0-CBEA4FF0E3DD}"/>
              </a:ext>
            </a:extLst>
          </p:cNvPr>
          <p:cNvGrpSpPr/>
          <p:nvPr/>
        </p:nvGrpSpPr>
        <p:grpSpPr>
          <a:xfrm>
            <a:off x="4866874" y="2564921"/>
            <a:ext cx="615587" cy="689059"/>
            <a:chOff x="3471863" y="1916113"/>
            <a:chExt cx="492125" cy="550863"/>
          </a:xfrm>
          <a:solidFill>
            <a:sysClr val="window" lastClr="FFFFFF"/>
          </a:solidFill>
        </p:grpSpPr>
        <p:sp>
          <p:nvSpPr>
            <p:cNvPr id="116" name="Freeform 70">
              <a:extLst>
                <a:ext uri="{FF2B5EF4-FFF2-40B4-BE49-F238E27FC236}">
                  <a16:creationId xmlns:a16="http://schemas.microsoft.com/office/drawing/2014/main" xmlns="" id="{D9A6FD3C-E080-4CAC-854B-0ECF72183306}"/>
                </a:ext>
              </a:extLst>
            </p:cNvPr>
            <p:cNvSpPr>
              <a:spLocks noEditPoints="1"/>
            </p:cNvSpPr>
            <p:nvPr/>
          </p:nvSpPr>
          <p:spPr bwMode="auto">
            <a:xfrm>
              <a:off x="3633788" y="1916113"/>
              <a:ext cx="330200" cy="330200"/>
            </a:xfrm>
            <a:custGeom>
              <a:avLst/>
              <a:gdLst>
                <a:gd name="T0" fmla="*/ 958 w 2077"/>
                <a:gd name="T1" fmla="*/ 277 h 2076"/>
                <a:gd name="T2" fmla="*/ 796 w 2077"/>
                <a:gd name="T3" fmla="*/ 377 h 2076"/>
                <a:gd name="T4" fmla="*/ 576 w 2077"/>
                <a:gd name="T5" fmla="*/ 455 h 2076"/>
                <a:gd name="T6" fmla="*/ 456 w 2077"/>
                <a:gd name="T7" fmla="*/ 350 h 2076"/>
                <a:gd name="T8" fmla="*/ 457 w 2077"/>
                <a:gd name="T9" fmla="*/ 573 h 2076"/>
                <a:gd name="T10" fmla="*/ 379 w 2077"/>
                <a:gd name="T11" fmla="*/ 793 h 2076"/>
                <a:gd name="T12" fmla="*/ 281 w 2077"/>
                <a:gd name="T13" fmla="*/ 955 h 2076"/>
                <a:gd name="T14" fmla="*/ 142 w 2077"/>
                <a:gd name="T15" fmla="*/ 1105 h 2076"/>
                <a:gd name="T16" fmla="*/ 300 w 2077"/>
                <a:gd name="T17" fmla="*/ 1120 h 2076"/>
                <a:gd name="T18" fmla="*/ 400 w 2077"/>
                <a:gd name="T19" fmla="*/ 1331 h 2076"/>
                <a:gd name="T20" fmla="*/ 446 w 2077"/>
                <a:gd name="T21" fmla="*/ 1515 h 2076"/>
                <a:gd name="T22" fmla="*/ 459 w 2077"/>
                <a:gd name="T23" fmla="*/ 1723 h 2076"/>
                <a:gd name="T24" fmla="*/ 591 w 2077"/>
                <a:gd name="T25" fmla="*/ 1612 h 2076"/>
                <a:gd name="T26" fmla="*/ 846 w 2077"/>
                <a:gd name="T27" fmla="*/ 1714 h 2076"/>
                <a:gd name="T28" fmla="*/ 957 w 2077"/>
                <a:gd name="T29" fmla="*/ 1922 h 2076"/>
                <a:gd name="T30" fmla="*/ 1111 w 2077"/>
                <a:gd name="T31" fmla="*/ 1934 h 2076"/>
                <a:gd name="T32" fmla="*/ 1130 w 2077"/>
                <a:gd name="T33" fmla="*/ 1759 h 2076"/>
                <a:gd name="T34" fmla="*/ 1382 w 2077"/>
                <a:gd name="T35" fmla="*/ 1650 h 2076"/>
                <a:gd name="T36" fmla="*/ 1608 w 2077"/>
                <a:gd name="T37" fmla="*/ 1720 h 2076"/>
                <a:gd name="T38" fmla="*/ 1723 w 2077"/>
                <a:gd name="T39" fmla="*/ 1623 h 2076"/>
                <a:gd name="T40" fmla="*/ 1613 w 2077"/>
                <a:gd name="T41" fmla="*/ 1464 h 2076"/>
                <a:gd name="T42" fmla="*/ 1730 w 2077"/>
                <a:gd name="T43" fmla="*/ 1175 h 2076"/>
                <a:gd name="T44" fmla="*/ 1929 w 2077"/>
                <a:gd name="T45" fmla="*/ 1118 h 2076"/>
                <a:gd name="T46" fmla="*/ 1934 w 2077"/>
                <a:gd name="T47" fmla="*/ 962 h 2076"/>
                <a:gd name="T48" fmla="*/ 1747 w 2077"/>
                <a:gd name="T49" fmla="*/ 934 h 2076"/>
                <a:gd name="T50" fmla="*/ 1624 w 2077"/>
                <a:gd name="T51" fmla="*/ 648 h 2076"/>
                <a:gd name="T52" fmla="*/ 1728 w 2077"/>
                <a:gd name="T53" fmla="*/ 463 h 2076"/>
                <a:gd name="T54" fmla="*/ 1616 w 2077"/>
                <a:gd name="T55" fmla="*/ 350 h 2076"/>
                <a:gd name="T56" fmla="*/ 1449 w 2077"/>
                <a:gd name="T57" fmla="*/ 461 h 2076"/>
                <a:gd name="T58" fmla="*/ 1159 w 2077"/>
                <a:gd name="T59" fmla="*/ 341 h 2076"/>
                <a:gd name="T60" fmla="*/ 1119 w 2077"/>
                <a:gd name="T61" fmla="*/ 145 h 2076"/>
                <a:gd name="T62" fmla="*/ 1139 w 2077"/>
                <a:gd name="T63" fmla="*/ 3 h 2076"/>
                <a:gd name="T64" fmla="*/ 1260 w 2077"/>
                <a:gd name="T65" fmla="*/ 152 h 2076"/>
                <a:gd name="T66" fmla="*/ 1547 w 2077"/>
                <a:gd name="T67" fmla="*/ 227 h 2076"/>
                <a:gd name="T68" fmla="*/ 1705 w 2077"/>
                <a:gd name="T69" fmla="*/ 239 h 2076"/>
                <a:gd name="T70" fmla="*/ 1866 w 2077"/>
                <a:gd name="T71" fmla="*/ 474 h 2076"/>
                <a:gd name="T72" fmla="*/ 1819 w 2077"/>
                <a:gd name="T73" fmla="*/ 714 h 2076"/>
                <a:gd name="T74" fmla="*/ 2032 w 2077"/>
                <a:gd name="T75" fmla="*/ 861 h 2076"/>
                <a:gd name="T76" fmla="*/ 2065 w 2077"/>
                <a:gd name="T77" fmla="*/ 1165 h 2076"/>
                <a:gd name="T78" fmla="*/ 1925 w 2077"/>
                <a:gd name="T79" fmla="*/ 1259 h 2076"/>
                <a:gd name="T80" fmla="*/ 1852 w 2077"/>
                <a:gd name="T81" fmla="*/ 1551 h 2076"/>
                <a:gd name="T82" fmla="*/ 1821 w 2077"/>
                <a:gd name="T83" fmla="*/ 1722 h 2076"/>
                <a:gd name="T84" fmla="*/ 1592 w 2077"/>
                <a:gd name="T85" fmla="*/ 1863 h 2076"/>
                <a:gd name="T86" fmla="*/ 1361 w 2077"/>
                <a:gd name="T87" fmla="*/ 1818 h 2076"/>
                <a:gd name="T88" fmla="*/ 1216 w 2077"/>
                <a:gd name="T89" fmla="*/ 2031 h 2076"/>
                <a:gd name="T90" fmla="*/ 910 w 2077"/>
                <a:gd name="T91" fmla="*/ 2064 h 2076"/>
                <a:gd name="T92" fmla="*/ 817 w 2077"/>
                <a:gd name="T93" fmla="*/ 1852 h 2076"/>
                <a:gd name="T94" fmla="*/ 508 w 2077"/>
                <a:gd name="T95" fmla="*/ 1857 h 2076"/>
                <a:gd name="T96" fmla="*/ 354 w 2077"/>
                <a:gd name="T97" fmla="*/ 1820 h 2076"/>
                <a:gd name="T98" fmla="*/ 216 w 2077"/>
                <a:gd name="T99" fmla="*/ 1577 h 2076"/>
                <a:gd name="T100" fmla="*/ 240 w 2077"/>
                <a:gd name="T101" fmla="*/ 1311 h 2076"/>
                <a:gd name="T102" fmla="*/ 26 w 2077"/>
                <a:gd name="T103" fmla="*/ 1192 h 2076"/>
                <a:gd name="T104" fmla="*/ 26 w 2077"/>
                <a:gd name="T105" fmla="*/ 884 h 2076"/>
                <a:gd name="T106" fmla="*/ 246 w 2077"/>
                <a:gd name="T107" fmla="*/ 748 h 2076"/>
                <a:gd name="T108" fmla="*/ 211 w 2077"/>
                <a:gd name="T109" fmla="*/ 474 h 2076"/>
                <a:gd name="T110" fmla="*/ 372 w 2077"/>
                <a:gd name="T111" fmla="*/ 239 h 2076"/>
                <a:gd name="T112" fmla="*/ 530 w 2077"/>
                <a:gd name="T113" fmla="*/ 227 h 2076"/>
                <a:gd name="T114" fmla="*/ 817 w 2077"/>
                <a:gd name="T115" fmla="*/ 224 h 2076"/>
                <a:gd name="T116" fmla="*/ 910 w 2077"/>
                <a:gd name="T117" fmla="*/ 12 h 2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77" h="2076">
                  <a:moveTo>
                    <a:pt x="971" y="140"/>
                  </a:moveTo>
                  <a:lnTo>
                    <a:pt x="967" y="140"/>
                  </a:lnTo>
                  <a:lnTo>
                    <a:pt x="964" y="142"/>
                  </a:lnTo>
                  <a:lnTo>
                    <a:pt x="961" y="145"/>
                  </a:lnTo>
                  <a:lnTo>
                    <a:pt x="959" y="149"/>
                  </a:lnTo>
                  <a:lnTo>
                    <a:pt x="958" y="152"/>
                  </a:lnTo>
                  <a:lnTo>
                    <a:pt x="958" y="277"/>
                  </a:lnTo>
                  <a:lnTo>
                    <a:pt x="956" y="296"/>
                  </a:lnTo>
                  <a:lnTo>
                    <a:pt x="948" y="314"/>
                  </a:lnTo>
                  <a:lnTo>
                    <a:pt x="936" y="329"/>
                  </a:lnTo>
                  <a:lnTo>
                    <a:pt x="920" y="340"/>
                  </a:lnTo>
                  <a:lnTo>
                    <a:pt x="902" y="346"/>
                  </a:lnTo>
                  <a:lnTo>
                    <a:pt x="849" y="360"/>
                  </a:lnTo>
                  <a:lnTo>
                    <a:pt x="796" y="377"/>
                  </a:lnTo>
                  <a:lnTo>
                    <a:pt x="745" y="397"/>
                  </a:lnTo>
                  <a:lnTo>
                    <a:pt x="697" y="422"/>
                  </a:lnTo>
                  <a:lnTo>
                    <a:pt x="649" y="451"/>
                  </a:lnTo>
                  <a:lnTo>
                    <a:pt x="631" y="460"/>
                  </a:lnTo>
                  <a:lnTo>
                    <a:pt x="612" y="463"/>
                  </a:lnTo>
                  <a:lnTo>
                    <a:pt x="594" y="461"/>
                  </a:lnTo>
                  <a:lnTo>
                    <a:pt x="576" y="455"/>
                  </a:lnTo>
                  <a:lnTo>
                    <a:pt x="561" y="443"/>
                  </a:lnTo>
                  <a:lnTo>
                    <a:pt x="471" y="352"/>
                  </a:lnTo>
                  <a:lnTo>
                    <a:pt x="468" y="350"/>
                  </a:lnTo>
                  <a:lnTo>
                    <a:pt x="465" y="349"/>
                  </a:lnTo>
                  <a:lnTo>
                    <a:pt x="462" y="349"/>
                  </a:lnTo>
                  <a:lnTo>
                    <a:pt x="459" y="349"/>
                  </a:lnTo>
                  <a:lnTo>
                    <a:pt x="456" y="350"/>
                  </a:lnTo>
                  <a:lnTo>
                    <a:pt x="453" y="352"/>
                  </a:lnTo>
                  <a:lnTo>
                    <a:pt x="356" y="450"/>
                  </a:lnTo>
                  <a:lnTo>
                    <a:pt x="353" y="456"/>
                  </a:lnTo>
                  <a:lnTo>
                    <a:pt x="353" y="462"/>
                  </a:lnTo>
                  <a:lnTo>
                    <a:pt x="356" y="467"/>
                  </a:lnTo>
                  <a:lnTo>
                    <a:pt x="446" y="557"/>
                  </a:lnTo>
                  <a:lnTo>
                    <a:pt x="457" y="573"/>
                  </a:lnTo>
                  <a:lnTo>
                    <a:pt x="465" y="591"/>
                  </a:lnTo>
                  <a:lnTo>
                    <a:pt x="466" y="610"/>
                  </a:lnTo>
                  <a:lnTo>
                    <a:pt x="462" y="629"/>
                  </a:lnTo>
                  <a:lnTo>
                    <a:pt x="454" y="645"/>
                  </a:lnTo>
                  <a:lnTo>
                    <a:pt x="425" y="693"/>
                  </a:lnTo>
                  <a:lnTo>
                    <a:pt x="400" y="742"/>
                  </a:lnTo>
                  <a:lnTo>
                    <a:pt x="379" y="793"/>
                  </a:lnTo>
                  <a:lnTo>
                    <a:pt x="362" y="845"/>
                  </a:lnTo>
                  <a:lnTo>
                    <a:pt x="350" y="899"/>
                  </a:lnTo>
                  <a:lnTo>
                    <a:pt x="343" y="918"/>
                  </a:lnTo>
                  <a:lnTo>
                    <a:pt x="332" y="933"/>
                  </a:lnTo>
                  <a:lnTo>
                    <a:pt x="317" y="945"/>
                  </a:lnTo>
                  <a:lnTo>
                    <a:pt x="300" y="952"/>
                  </a:lnTo>
                  <a:lnTo>
                    <a:pt x="281" y="955"/>
                  </a:lnTo>
                  <a:lnTo>
                    <a:pt x="153" y="955"/>
                  </a:lnTo>
                  <a:lnTo>
                    <a:pt x="150" y="955"/>
                  </a:lnTo>
                  <a:lnTo>
                    <a:pt x="147" y="958"/>
                  </a:lnTo>
                  <a:lnTo>
                    <a:pt x="144" y="961"/>
                  </a:lnTo>
                  <a:lnTo>
                    <a:pt x="143" y="964"/>
                  </a:lnTo>
                  <a:lnTo>
                    <a:pt x="142" y="967"/>
                  </a:lnTo>
                  <a:lnTo>
                    <a:pt x="142" y="1105"/>
                  </a:lnTo>
                  <a:lnTo>
                    <a:pt x="143" y="1109"/>
                  </a:lnTo>
                  <a:lnTo>
                    <a:pt x="144" y="1113"/>
                  </a:lnTo>
                  <a:lnTo>
                    <a:pt x="147" y="1115"/>
                  </a:lnTo>
                  <a:lnTo>
                    <a:pt x="150" y="1117"/>
                  </a:lnTo>
                  <a:lnTo>
                    <a:pt x="153" y="1118"/>
                  </a:lnTo>
                  <a:lnTo>
                    <a:pt x="281" y="1118"/>
                  </a:lnTo>
                  <a:lnTo>
                    <a:pt x="300" y="1120"/>
                  </a:lnTo>
                  <a:lnTo>
                    <a:pt x="317" y="1128"/>
                  </a:lnTo>
                  <a:lnTo>
                    <a:pt x="332" y="1140"/>
                  </a:lnTo>
                  <a:lnTo>
                    <a:pt x="343" y="1156"/>
                  </a:lnTo>
                  <a:lnTo>
                    <a:pt x="350" y="1174"/>
                  </a:lnTo>
                  <a:lnTo>
                    <a:pt x="362" y="1228"/>
                  </a:lnTo>
                  <a:lnTo>
                    <a:pt x="379" y="1280"/>
                  </a:lnTo>
                  <a:lnTo>
                    <a:pt x="400" y="1331"/>
                  </a:lnTo>
                  <a:lnTo>
                    <a:pt x="425" y="1379"/>
                  </a:lnTo>
                  <a:lnTo>
                    <a:pt x="454" y="1427"/>
                  </a:lnTo>
                  <a:lnTo>
                    <a:pt x="462" y="1445"/>
                  </a:lnTo>
                  <a:lnTo>
                    <a:pt x="467" y="1464"/>
                  </a:lnTo>
                  <a:lnTo>
                    <a:pt x="465" y="1483"/>
                  </a:lnTo>
                  <a:lnTo>
                    <a:pt x="457" y="1500"/>
                  </a:lnTo>
                  <a:lnTo>
                    <a:pt x="446" y="1515"/>
                  </a:lnTo>
                  <a:lnTo>
                    <a:pt x="356" y="1606"/>
                  </a:lnTo>
                  <a:lnTo>
                    <a:pt x="353" y="1611"/>
                  </a:lnTo>
                  <a:lnTo>
                    <a:pt x="353" y="1617"/>
                  </a:lnTo>
                  <a:lnTo>
                    <a:pt x="356" y="1623"/>
                  </a:lnTo>
                  <a:lnTo>
                    <a:pt x="453" y="1720"/>
                  </a:lnTo>
                  <a:lnTo>
                    <a:pt x="456" y="1722"/>
                  </a:lnTo>
                  <a:lnTo>
                    <a:pt x="459" y="1723"/>
                  </a:lnTo>
                  <a:lnTo>
                    <a:pt x="462" y="1724"/>
                  </a:lnTo>
                  <a:lnTo>
                    <a:pt x="465" y="1723"/>
                  </a:lnTo>
                  <a:lnTo>
                    <a:pt x="468" y="1722"/>
                  </a:lnTo>
                  <a:lnTo>
                    <a:pt x="471" y="1720"/>
                  </a:lnTo>
                  <a:lnTo>
                    <a:pt x="559" y="1630"/>
                  </a:lnTo>
                  <a:lnTo>
                    <a:pt x="574" y="1619"/>
                  </a:lnTo>
                  <a:lnTo>
                    <a:pt x="591" y="1612"/>
                  </a:lnTo>
                  <a:lnTo>
                    <a:pt x="609" y="1610"/>
                  </a:lnTo>
                  <a:lnTo>
                    <a:pt x="629" y="1614"/>
                  </a:lnTo>
                  <a:lnTo>
                    <a:pt x="648" y="1622"/>
                  </a:lnTo>
                  <a:lnTo>
                    <a:pt x="695" y="1651"/>
                  </a:lnTo>
                  <a:lnTo>
                    <a:pt x="744" y="1676"/>
                  </a:lnTo>
                  <a:lnTo>
                    <a:pt x="795" y="1697"/>
                  </a:lnTo>
                  <a:lnTo>
                    <a:pt x="846" y="1714"/>
                  </a:lnTo>
                  <a:lnTo>
                    <a:pt x="900" y="1726"/>
                  </a:lnTo>
                  <a:lnTo>
                    <a:pt x="919" y="1733"/>
                  </a:lnTo>
                  <a:lnTo>
                    <a:pt x="935" y="1744"/>
                  </a:lnTo>
                  <a:lnTo>
                    <a:pt x="947" y="1759"/>
                  </a:lnTo>
                  <a:lnTo>
                    <a:pt x="955" y="1776"/>
                  </a:lnTo>
                  <a:lnTo>
                    <a:pt x="957" y="1796"/>
                  </a:lnTo>
                  <a:lnTo>
                    <a:pt x="957" y="1922"/>
                  </a:lnTo>
                  <a:lnTo>
                    <a:pt x="958" y="1926"/>
                  </a:lnTo>
                  <a:lnTo>
                    <a:pt x="959" y="1929"/>
                  </a:lnTo>
                  <a:lnTo>
                    <a:pt x="963" y="1932"/>
                  </a:lnTo>
                  <a:lnTo>
                    <a:pt x="966" y="1934"/>
                  </a:lnTo>
                  <a:lnTo>
                    <a:pt x="970" y="1934"/>
                  </a:lnTo>
                  <a:lnTo>
                    <a:pt x="1108" y="1934"/>
                  </a:lnTo>
                  <a:lnTo>
                    <a:pt x="1111" y="1934"/>
                  </a:lnTo>
                  <a:lnTo>
                    <a:pt x="1114" y="1932"/>
                  </a:lnTo>
                  <a:lnTo>
                    <a:pt x="1118" y="1929"/>
                  </a:lnTo>
                  <a:lnTo>
                    <a:pt x="1119" y="1926"/>
                  </a:lnTo>
                  <a:lnTo>
                    <a:pt x="1120" y="1922"/>
                  </a:lnTo>
                  <a:lnTo>
                    <a:pt x="1120" y="1796"/>
                  </a:lnTo>
                  <a:lnTo>
                    <a:pt x="1123" y="1776"/>
                  </a:lnTo>
                  <a:lnTo>
                    <a:pt x="1130" y="1759"/>
                  </a:lnTo>
                  <a:lnTo>
                    <a:pt x="1142" y="1744"/>
                  </a:lnTo>
                  <a:lnTo>
                    <a:pt x="1158" y="1733"/>
                  </a:lnTo>
                  <a:lnTo>
                    <a:pt x="1177" y="1726"/>
                  </a:lnTo>
                  <a:lnTo>
                    <a:pt x="1231" y="1714"/>
                  </a:lnTo>
                  <a:lnTo>
                    <a:pt x="1282" y="1697"/>
                  </a:lnTo>
                  <a:lnTo>
                    <a:pt x="1333" y="1676"/>
                  </a:lnTo>
                  <a:lnTo>
                    <a:pt x="1382" y="1650"/>
                  </a:lnTo>
                  <a:lnTo>
                    <a:pt x="1430" y="1622"/>
                  </a:lnTo>
                  <a:lnTo>
                    <a:pt x="1447" y="1614"/>
                  </a:lnTo>
                  <a:lnTo>
                    <a:pt x="1466" y="1610"/>
                  </a:lnTo>
                  <a:lnTo>
                    <a:pt x="1485" y="1611"/>
                  </a:lnTo>
                  <a:lnTo>
                    <a:pt x="1503" y="1619"/>
                  </a:lnTo>
                  <a:lnTo>
                    <a:pt x="1518" y="1630"/>
                  </a:lnTo>
                  <a:lnTo>
                    <a:pt x="1608" y="1720"/>
                  </a:lnTo>
                  <a:lnTo>
                    <a:pt x="1611" y="1722"/>
                  </a:lnTo>
                  <a:lnTo>
                    <a:pt x="1614" y="1723"/>
                  </a:lnTo>
                  <a:lnTo>
                    <a:pt x="1617" y="1724"/>
                  </a:lnTo>
                  <a:lnTo>
                    <a:pt x="1619" y="1723"/>
                  </a:lnTo>
                  <a:lnTo>
                    <a:pt x="1622" y="1722"/>
                  </a:lnTo>
                  <a:lnTo>
                    <a:pt x="1625" y="1720"/>
                  </a:lnTo>
                  <a:lnTo>
                    <a:pt x="1723" y="1623"/>
                  </a:lnTo>
                  <a:lnTo>
                    <a:pt x="1726" y="1618"/>
                  </a:lnTo>
                  <a:lnTo>
                    <a:pt x="1726" y="1611"/>
                  </a:lnTo>
                  <a:lnTo>
                    <a:pt x="1723" y="1606"/>
                  </a:lnTo>
                  <a:lnTo>
                    <a:pt x="1633" y="1516"/>
                  </a:lnTo>
                  <a:lnTo>
                    <a:pt x="1621" y="1501"/>
                  </a:lnTo>
                  <a:lnTo>
                    <a:pt x="1615" y="1483"/>
                  </a:lnTo>
                  <a:lnTo>
                    <a:pt x="1613" y="1464"/>
                  </a:lnTo>
                  <a:lnTo>
                    <a:pt x="1616" y="1446"/>
                  </a:lnTo>
                  <a:lnTo>
                    <a:pt x="1624" y="1428"/>
                  </a:lnTo>
                  <a:lnTo>
                    <a:pt x="1654" y="1380"/>
                  </a:lnTo>
                  <a:lnTo>
                    <a:pt x="1679" y="1332"/>
                  </a:lnTo>
                  <a:lnTo>
                    <a:pt x="1700" y="1281"/>
                  </a:lnTo>
                  <a:lnTo>
                    <a:pt x="1717" y="1229"/>
                  </a:lnTo>
                  <a:lnTo>
                    <a:pt x="1730" y="1175"/>
                  </a:lnTo>
                  <a:lnTo>
                    <a:pt x="1736" y="1156"/>
                  </a:lnTo>
                  <a:lnTo>
                    <a:pt x="1747" y="1141"/>
                  </a:lnTo>
                  <a:lnTo>
                    <a:pt x="1761" y="1128"/>
                  </a:lnTo>
                  <a:lnTo>
                    <a:pt x="1779" y="1121"/>
                  </a:lnTo>
                  <a:lnTo>
                    <a:pt x="1798" y="1119"/>
                  </a:lnTo>
                  <a:lnTo>
                    <a:pt x="1925" y="1119"/>
                  </a:lnTo>
                  <a:lnTo>
                    <a:pt x="1929" y="1118"/>
                  </a:lnTo>
                  <a:lnTo>
                    <a:pt x="1932" y="1117"/>
                  </a:lnTo>
                  <a:lnTo>
                    <a:pt x="1934" y="1114"/>
                  </a:lnTo>
                  <a:lnTo>
                    <a:pt x="1936" y="1110"/>
                  </a:lnTo>
                  <a:lnTo>
                    <a:pt x="1936" y="1107"/>
                  </a:lnTo>
                  <a:lnTo>
                    <a:pt x="1936" y="969"/>
                  </a:lnTo>
                  <a:lnTo>
                    <a:pt x="1936" y="965"/>
                  </a:lnTo>
                  <a:lnTo>
                    <a:pt x="1934" y="962"/>
                  </a:lnTo>
                  <a:lnTo>
                    <a:pt x="1932" y="959"/>
                  </a:lnTo>
                  <a:lnTo>
                    <a:pt x="1929" y="958"/>
                  </a:lnTo>
                  <a:lnTo>
                    <a:pt x="1925" y="957"/>
                  </a:lnTo>
                  <a:lnTo>
                    <a:pt x="1798" y="957"/>
                  </a:lnTo>
                  <a:lnTo>
                    <a:pt x="1779" y="954"/>
                  </a:lnTo>
                  <a:lnTo>
                    <a:pt x="1761" y="946"/>
                  </a:lnTo>
                  <a:lnTo>
                    <a:pt x="1747" y="934"/>
                  </a:lnTo>
                  <a:lnTo>
                    <a:pt x="1736" y="919"/>
                  </a:lnTo>
                  <a:lnTo>
                    <a:pt x="1730" y="900"/>
                  </a:lnTo>
                  <a:lnTo>
                    <a:pt x="1716" y="847"/>
                  </a:lnTo>
                  <a:lnTo>
                    <a:pt x="1699" y="794"/>
                  </a:lnTo>
                  <a:lnTo>
                    <a:pt x="1678" y="744"/>
                  </a:lnTo>
                  <a:lnTo>
                    <a:pt x="1654" y="694"/>
                  </a:lnTo>
                  <a:lnTo>
                    <a:pt x="1624" y="648"/>
                  </a:lnTo>
                  <a:lnTo>
                    <a:pt x="1616" y="630"/>
                  </a:lnTo>
                  <a:lnTo>
                    <a:pt x="1613" y="611"/>
                  </a:lnTo>
                  <a:lnTo>
                    <a:pt x="1615" y="592"/>
                  </a:lnTo>
                  <a:lnTo>
                    <a:pt x="1621" y="574"/>
                  </a:lnTo>
                  <a:lnTo>
                    <a:pt x="1633" y="559"/>
                  </a:lnTo>
                  <a:lnTo>
                    <a:pt x="1724" y="468"/>
                  </a:lnTo>
                  <a:lnTo>
                    <a:pt x="1728" y="463"/>
                  </a:lnTo>
                  <a:lnTo>
                    <a:pt x="1728" y="457"/>
                  </a:lnTo>
                  <a:lnTo>
                    <a:pt x="1724" y="451"/>
                  </a:lnTo>
                  <a:lnTo>
                    <a:pt x="1626" y="354"/>
                  </a:lnTo>
                  <a:lnTo>
                    <a:pt x="1623" y="351"/>
                  </a:lnTo>
                  <a:lnTo>
                    <a:pt x="1621" y="350"/>
                  </a:lnTo>
                  <a:lnTo>
                    <a:pt x="1618" y="350"/>
                  </a:lnTo>
                  <a:lnTo>
                    <a:pt x="1616" y="350"/>
                  </a:lnTo>
                  <a:lnTo>
                    <a:pt x="1613" y="351"/>
                  </a:lnTo>
                  <a:lnTo>
                    <a:pt x="1609" y="354"/>
                  </a:lnTo>
                  <a:lnTo>
                    <a:pt x="1520" y="444"/>
                  </a:lnTo>
                  <a:lnTo>
                    <a:pt x="1504" y="456"/>
                  </a:lnTo>
                  <a:lnTo>
                    <a:pt x="1486" y="462"/>
                  </a:lnTo>
                  <a:lnTo>
                    <a:pt x="1467" y="464"/>
                  </a:lnTo>
                  <a:lnTo>
                    <a:pt x="1449" y="461"/>
                  </a:lnTo>
                  <a:lnTo>
                    <a:pt x="1431" y="452"/>
                  </a:lnTo>
                  <a:lnTo>
                    <a:pt x="1384" y="423"/>
                  </a:lnTo>
                  <a:lnTo>
                    <a:pt x="1335" y="399"/>
                  </a:lnTo>
                  <a:lnTo>
                    <a:pt x="1284" y="378"/>
                  </a:lnTo>
                  <a:lnTo>
                    <a:pt x="1232" y="361"/>
                  </a:lnTo>
                  <a:lnTo>
                    <a:pt x="1178" y="348"/>
                  </a:lnTo>
                  <a:lnTo>
                    <a:pt x="1159" y="341"/>
                  </a:lnTo>
                  <a:lnTo>
                    <a:pt x="1143" y="330"/>
                  </a:lnTo>
                  <a:lnTo>
                    <a:pt x="1131" y="315"/>
                  </a:lnTo>
                  <a:lnTo>
                    <a:pt x="1124" y="298"/>
                  </a:lnTo>
                  <a:lnTo>
                    <a:pt x="1121" y="278"/>
                  </a:lnTo>
                  <a:lnTo>
                    <a:pt x="1121" y="152"/>
                  </a:lnTo>
                  <a:lnTo>
                    <a:pt x="1121" y="149"/>
                  </a:lnTo>
                  <a:lnTo>
                    <a:pt x="1119" y="145"/>
                  </a:lnTo>
                  <a:lnTo>
                    <a:pt x="1117" y="142"/>
                  </a:lnTo>
                  <a:lnTo>
                    <a:pt x="1112" y="140"/>
                  </a:lnTo>
                  <a:lnTo>
                    <a:pt x="1109" y="140"/>
                  </a:lnTo>
                  <a:lnTo>
                    <a:pt x="971" y="140"/>
                  </a:lnTo>
                  <a:close/>
                  <a:moveTo>
                    <a:pt x="970" y="0"/>
                  </a:moveTo>
                  <a:lnTo>
                    <a:pt x="1108" y="0"/>
                  </a:lnTo>
                  <a:lnTo>
                    <a:pt x="1139" y="3"/>
                  </a:lnTo>
                  <a:lnTo>
                    <a:pt x="1167" y="12"/>
                  </a:lnTo>
                  <a:lnTo>
                    <a:pt x="1193" y="25"/>
                  </a:lnTo>
                  <a:lnTo>
                    <a:pt x="1216" y="44"/>
                  </a:lnTo>
                  <a:lnTo>
                    <a:pt x="1234" y="66"/>
                  </a:lnTo>
                  <a:lnTo>
                    <a:pt x="1248" y="93"/>
                  </a:lnTo>
                  <a:lnTo>
                    <a:pt x="1257" y="121"/>
                  </a:lnTo>
                  <a:lnTo>
                    <a:pt x="1260" y="152"/>
                  </a:lnTo>
                  <a:lnTo>
                    <a:pt x="1260" y="223"/>
                  </a:lnTo>
                  <a:lnTo>
                    <a:pt x="1329" y="245"/>
                  </a:lnTo>
                  <a:lnTo>
                    <a:pt x="1394" y="272"/>
                  </a:lnTo>
                  <a:lnTo>
                    <a:pt x="1457" y="305"/>
                  </a:lnTo>
                  <a:lnTo>
                    <a:pt x="1508" y="255"/>
                  </a:lnTo>
                  <a:lnTo>
                    <a:pt x="1527" y="239"/>
                  </a:lnTo>
                  <a:lnTo>
                    <a:pt x="1547" y="227"/>
                  </a:lnTo>
                  <a:lnTo>
                    <a:pt x="1569" y="217"/>
                  </a:lnTo>
                  <a:lnTo>
                    <a:pt x="1592" y="212"/>
                  </a:lnTo>
                  <a:lnTo>
                    <a:pt x="1616" y="210"/>
                  </a:lnTo>
                  <a:lnTo>
                    <a:pt x="1640" y="212"/>
                  </a:lnTo>
                  <a:lnTo>
                    <a:pt x="1663" y="217"/>
                  </a:lnTo>
                  <a:lnTo>
                    <a:pt x="1684" y="227"/>
                  </a:lnTo>
                  <a:lnTo>
                    <a:pt x="1705" y="239"/>
                  </a:lnTo>
                  <a:lnTo>
                    <a:pt x="1723" y="255"/>
                  </a:lnTo>
                  <a:lnTo>
                    <a:pt x="1821" y="352"/>
                  </a:lnTo>
                  <a:lnTo>
                    <a:pt x="1839" y="373"/>
                  </a:lnTo>
                  <a:lnTo>
                    <a:pt x="1852" y="397"/>
                  </a:lnTo>
                  <a:lnTo>
                    <a:pt x="1862" y="422"/>
                  </a:lnTo>
                  <a:lnTo>
                    <a:pt x="1866" y="447"/>
                  </a:lnTo>
                  <a:lnTo>
                    <a:pt x="1866" y="474"/>
                  </a:lnTo>
                  <a:lnTo>
                    <a:pt x="1862" y="499"/>
                  </a:lnTo>
                  <a:lnTo>
                    <a:pt x="1852" y="523"/>
                  </a:lnTo>
                  <a:lnTo>
                    <a:pt x="1839" y="546"/>
                  </a:lnTo>
                  <a:lnTo>
                    <a:pt x="1821" y="567"/>
                  </a:lnTo>
                  <a:lnTo>
                    <a:pt x="1771" y="618"/>
                  </a:lnTo>
                  <a:lnTo>
                    <a:pt x="1796" y="665"/>
                  </a:lnTo>
                  <a:lnTo>
                    <a:pt x="1819" y="714"/>
                  </a:lnTo>
                  <a:lnTo>
                    <a:pt x="1837" y="765"/>
                  </a:lnTo>
                  <a:lnTo>
                    <a:pt x="1853" y="816"/>
                  </a:lnTo>
                  <a:lnTo>
                    <a:pt x="1925" y="816"/>
                  </a:lnTo>
                  <a:lnTo>
                    <a:pt x="1955" y="818"/>
                  </a:lnTo>
                  <a:lnTo>
                    <a:pt x="1984" y="828"/>
                  </a:lnTo>
                  <a:lnTo>
                    <a:pt x="2010" y="842"/>
                  </a:lnTo>
                  <a:lnTo>
                    <a:pt x="2032" y="861"/>
                  </a:lnTo>
                  <a:lnTo>
                    <a:pt x="2051" y="883"/>
                  </a:lnTo>
                  <a:lnTo>
                    <a:pt x="2065" y="909"/>
                  </a:lnTo>
                  <a:lnTo>
                    <a:pt x="2075" y="938"/>
                  </a:lnTo>
                  <a:lnTo>
                    <a:pt x="2077" y="968"/>
                  </a:lnTo>
                  <a:lnTo>
                    <a:pt x="2077" y="1106"/>
                  </a:lnTo>
                  <a:lnTo>
                    <a:pt x="2075" y="1137"/>
                  </a:lnTo>
                  <a:lnTo>
                    <a:pt x="2065" y="1165"/>
                  </a:lnTo>
                  <a:lnTo>
                    <a:pt x="2051" y="1192"/>
                  </a:lnTo>
                  <a:lnTo>
                    <a:pt x="2032" y="1214"/>
                  </a:lnTo>
                  <a:lnTo>
                    <a:pt x="2010" y="1233"/>
                  </a:lnTo>
                  <a:lnTo>
                    <a:pt x="1984" y="1247"/>
                  </a:lnTo>
                  <a:lnTo>
                    <a:pt x="1955" y="1255"/>
                  </a:lnTo>
                  <a:lnTo>
                    <a:pt x="1925" y="1258"/>
                  </a:lnTo>
                  <a:lnTo>
                    <a:pt x="1925" y="1259"/>
                  </a:lnTo>
                  <a:lnTo>
                    <a:pt x="1853" y="1259"/>
                  </a:lnTo>
                  <a:lnTo>
                    <a:pt x="1831" y="1328"/>
                  </a:lnTo>
                  <a:lnTo>
                    <a:pt x="1803" y="1393"/>
                  </a:lnTo>
                  <a:lnTo>
                    <a:pt x="1771" y="1456"/>
                  </a:lnTo>
                  <a:lnTo>
                    <a:pt x="1821" y="1507"/>
                  </a:lnTo>
                  <a:lnTo>
                    <a:pt x="1839" y="1528"/>
                  </a:lnTo>
                  <a:lnTo>
                    <a:pt x="1852" y="1551"/>
                  </a:lnTo>
                  <a:lnTo>
                    <a:pt x="1862" y="1577"/>
                  </a:lnTo>
                  <a:lnTo>
                    <a:pt x="1866" y="1602"/>
                  </a:lnTo>
                  <a:lnTo>
                    <a:pt x="1866" y="1628"/>
                  </a:lnTo>
                  <a:lnTo>
                    <a:pt x="1862" y="1654"/>
                  </a:lnTo>
                  <a:lnTo>
                    <a:pt x="1852" y="1678"/>
                  </a:lnTo>
                  <a:lnTo>
                    <a:pt x="1839" y="1701"/>
                  </a:lnTo>
                  <a:lnTo>
                    <a:pt x="1821" y="1722"/>
                  </a:lnTo>
                  <a:lnTo>
                    <a:pt x="1723" y="1820"/>
                  </a:lnTo>
                  <a:lnTo>
                    <a:pt x="1705" y="1836"/>
                  </a:lnTo>
                  <a:lnTo>
                    <a:pt x="1684" y="1849"/>
                  </a:lnTo>
                  <a:lnTo>
                    <a:pt x="1663" y="1857"/>
                  </a:lnTo>
                  <a:lnTo>
                    <a:pt x="1640" y="1863"/>
                  </a:lnTo>
                  <a:lnTo>
                    <a:pt x="1616" y="1864"/>
                  </a:lnTo>
                  <a:lnTo>
                    <a:pt x="1592" y="1863"/>
                  </a:lnTo>
                  <a:lnTo>
                    <a:pt x="1569" y="1857"/>
                  </a:lnTo>
                  <a:lnTo>
                    <a:pt x="1547" y="1849"/>
                  </a:lnTo>
                  <a:lnTo>
                    <a:pt x="1527" y="1836"/>
                  </a:lnTo>
                  <a:lnTo>
                    <a:pt x="1508" y="1820"/>
                  </a:lnTo>
                  <a:lnTo>
                    <a:pt x="1457" y="1770"/>
                  </a:lnTo>
                  <a:lnTo>
                    <a:pt x="1410" y="1796"/>
                  </a:lnTo>
                  <a:lnTo>
                    <a:pt x="1361" y="1818"/>
                  </a:lnTo>
                  <a:lnTo>
                    <a:pt x="1312" y="1837"/>
                  </a:lnTo>
                  <a:lnTo>
                    <a:pt x="1260" y="1852"/>
                  </a:lnTo>
                  <a:lnTo>
                    <a:pt x="1260" y="1924"/>
                  </a:lnTo>
                  <a:lnTo>
                    <a:pt x="1257" y="1954"/>
                  </a:lnTo>
                  <a:lnTo>
                    <a:pt x="1248" y="1983"/>
                  </a:lnTo>
                  <a:lnTo>
                    <a:pt x="1234" y="2009"/>
                  </a:lnTo>
                  <a:lnTo>
                    <a:pt x="1216" y="2031"/>
                  </a:lnTo>
                  <a:lnTo>
                    <a:pt x="1193" y="2050"/>
                  </a:lnTo>
                  <a:lnTo>
                    <a:pt x="1167" y="2064"/>
                  </a:lnTo>
                  <a:lnTo>
                    <a:pt x="1139" y="2073"/>
                  </a:lnTo>
                  <a:lnTo>
                    <a:pt x="1108" y="2076"/>
                  </a:lnTo>
                  <a:lnTo>
                    <a:pt x="970" y="2076"/>
                  </a:lnTo>
                  <a:lnTo>
                    <a:pt x="938" y="2073"/>
                  </a:lnTo>
                  <a:lnTo>
                    <a:pt x="910" y="2064"/>
                  </a:lnTo>
                  <a:lnTo>
                    <a:pt x="884" y="2050"/>
                  </a:lnTo>
                  <a:lnTo>
                    <a:pt x="861" y="2031"/>
                  </a:lnTo>
                  <a:lnTo>
                    <a:pt x="843" y="2009"/>
                  </a:lnTo>
                  <a:lnTo>
                    <a:pt x="829" y="1983"/>
                  </a:lnTo>
                  <a:lnTo>
                    <a:pt x="820" y="1954"/>
                  </a:lnTo>
                  <a:lnTo>
                    <a:pt x="817" y="1924"/>
                  </a:lnTo>
                  <a:lnTo>
                    <a:pt x="817" y="1852"/>
                  </a:lnTo>
                  <a:lnTo>
                    <a:pt x="748" y="1831"/>
                  </a:lnTo>
                  <a:lnTo>
                    <a:pt x="683" y="1802"/>
                  </a:lnTo>
                  <a:lnTo>
                    <a:pt x="620" y="1770"/>
                  </a:lnTo>
                  <a:lnTo>
                    <a:pt x="569" y="1820"/>
                  </a:lnTo>
                  <a:lnTo>
                    <a:pt x="550" y="1836"/>
                  </a:lnTo>
                  <a:lnTo>
                    <a:pt x="530" y="1849"/>
                  </a:lnTo>
                  <a:lnTo>
                    <a:pt x="508" y="1857"/>
                  </a:lnTo>
                  <a:lnTo>
                    <a:pt x="486" y="1863"/>
                  </a:lnTo>
                  <a:lnTo>
                    <a:pt x="461" y="1864"/>
                  </a:lnTo>
                  <a:lnTo>
                    <a:pt x="437" y="1863"/>
                  </a:lnTo>
                  <a:lnTo>
                    <a:pt x="414" y="1857"/>
                  </a:lnTo>
                  <a:lnTo>
                    <a:pt x="393" y="1849"/>
                  </a:lnTo>
                  <a:lnTo>
                    <a:pt x="372" y="1836"/>
                  </a:lnTo>
                  <a:lnTo>
                    <a:pt x="354" y="1820"/>
                  </a:lnTo>
                  <a:lnTo>
                    <a:pt x="256" y="1722"/>
                  </a:lnTo>
                  <a:lnTo>
                    <a:pt x="238" y="1701"/>
                  </a:lnTo>
                  <a:lnTo>
                    <a:pt x="225" y="1678"/>
                  </a:lnTo>
                  <a:lnTo>
                    <a:pt x="216" y="1654"/>
                  </a:lnTo>
                  <a:lnTo>
                    <a:pt x="211" y="1628"/>
                  </a:lnTo>
                  <a:lnTo>
                    <a:pt x="211" y="1602"/>
                  </a:lnTo>
                  <a:lnTo>
                    <a:pt x="216" y="1577"/>
                  </a:lnTo>
                  <a:lnTo>
                    <a:pt x="225" y="1551"/>
                  </a:lnTo>
                  <a:lnTo>
                    <a:pt x="238" y="1528"/>
                  </a:lnTo>
                  <a:lnTo>
                    <a:pt x="256" y="1507"/>
                  </a:lnTo>
                  <a:lnTo>
                    <a:pt x="306" y="1456"/>
                  </a:lnTo>
                  <a:lnTo>
                    <a:pt x="281" y="1410"/>
                  </a:lnTo>
                  <a:lnTo>
                    <a:pt x="259" y="1360"/>
                  </a:lnTo>
                  <a:lnTo>
                    <a:pt x="240" y="1311"/>
                  </a:lnTo>
                  <a:lnTo>
                    <a:pt x="224" y="1259"/>
                  </a:lnTo>
                  <a:lnTo>
                    <a:pt x="152" y="1259"/>
                  </a:lnTo>
                  <a:lnTo>
                    <a:pt x="122" y="1256"/>
                  </a:lnTo>
                  <a:lnTo>
                    <a:pt x="93" y="1248"/>
                  </a:lnTo>
                  <a:lnTo>
                    <a:pt x="67" y="1233"/>
                  </a:lnTo>
                  <a:lnTo>
                    <a:pt x="45" y="1215"/>
                  </a:lnTo>
                  <a:lnTo>
                    <a:pt x="26" y="1192"/>
                  </a:lnTo>
                  <a:lnTo>
                    <a:pt x="12" y="1166"/>
                  </a:lnTo>
                  <a:lnTo>
                    <a:pt x="3" y="1138"/>
                  </a:lnTo>
                  <a:lnTo>
                    <a:pt x="0" y="1107"/>
                  </a:lnTo>
                  <a:lnTo>
                    <a:pt x="0" y="969"/>
                  </a:lnTo>
                  <a:lnTo>
                    <a:pt x="3" y="938"/>
                  </a:lnTo>
                  <a:lnTo>
                    <a:pt x="12" y="909"/>
                  </a:lnTo>
                  <a:lnTo>
                    <a:pt x="26" y="884"/>
                  </a:lnTo>
                  <a:lnTo>
                    <a:pt x="45" y="861"/>
                  </a:lnTo>
                  <a:lnTo>
                    <a:pt x="67" y="843"/>
                  </a:lnTo>
                  <a:lnTo>
                    <a:pt x="93" y="829"/>
                  </a:lnTo>
                  <a:lnTo>
                    <a:pt x="122" y="819"/>
                  </a:lnTo>
                  <a:lnTo>
                    <a:pt x="152" y="816"/>
                  </a:lnTo>
                  <a:lnTo>
                    <a:pt x="224" y="816"/>
                  </a:lnTo>
                  <a:lnTo>
                    <a:pt x="246" y="748"/>
                  </a:lnTo>
                  <a:lnTo>
                    <a:pt x="274" y="682"/>
                  </a:lnTo>
                  <a:lnTo>
                    <a:pt x="306" y="619"/>
                  </a:lnTo>
                  <a:lnTo>
                    <a:pt x="256" y="568"/>
                  </a:lnTo>
                  <a:lnTo>
                    <a:pt x="238" y="547"/>
                  </a:lnTo>
                  <a:lnTo>
                    <a:pt x="225" y="524"/>
                  </a:lnTo>
                  <a:lnTo>
                    <a:pt x="216" y="500"/>
                  </a:lnTo>
                  <a:lnTo>
                    <a:pt x="211" y="474"/>
                  </a:lnTo>
                  <a:lnTo>
                    <a:pt x="211" y="448"/>
                  </a:lnTo>
                  <a:lnTo>
                    <a:pt x="216" y="422"/>
                  </a:lnTo>
                  <a:lnTo>
                    <a:pt x="225" y="398"/>
                  </a:lnTo>
                  <a:lnTo>
                    <a:pt x="238" y="374"/>
                  </a:lnTo>
                  <a:lnTo>
                    <a:pt x="256" y="353"/>
                  </a:lnTo>
                  <a:lnTo>
                    <a:pt x="354" y="255"/>
                  </a:lnTo>
                  <a:lnTo>
                    <a:pt x="372" y="239"/>
                  </a:lnTo>
                  <a:lnTo>
                    <a:pt x="393" y="227"/>
                  </a:lnTo>
                  <a:lnTo>
                    <a:pt x="414" y="218"/>
                  </a:lnTo>
                  <a:lnTo>
                    <a:pt x="437" y="213"/>
                  </a:lnTo>
                  <a:lnTo>
                    <a:pt x="461" y="211"/>
                  </a:lnTo>
                  <a:lnTo>
                    <a:pt x="486" y="213"/>
                  </a:lnTo>
                  <a:lnTo>
                    <a:pt x="508" y="218"/>
                  </a:lnTo>
                  <a:lnTo>
                    <a:pt x="530" y="227"/>
                  </a:lnTo>
                  <a:lnTo>
                    <a:pt x="550" y="239"/>
                  </a:lnTo>
                  <a:lnTo>
                    <a:pt x="569" y="255"/>
                  </a:lnTo>
                  <a:lnTo>
                    <a:pt x="620" y="306"/>
                  </a:lnTo>
                  <a:lnTo>
                    <a:pt x="667" y="281"/>
                  </a:lnTo>
                  <a:lnTo>
                    <a:pt x="716" y="258"/>
                  </a:lnTo>
                  <a:lnTo>
                    <a:pt x="765" y="239"/>
                  </a:lnTo>
                  <a:lnTo>
                    <a:pt x="817" y="224"/>
                  </a:lnTo>
                  <a:lnTo>
                    <a:pt x="817" y="152"/>
                  </a:lnTo>
                  <a:lnTo>
                    <a:pt x="820" y="121"/>
                  </a:lnTo>
                  <a:lnTo>
                    <a:pt x="829" y="93"/>
                  </a:lnTo>
                  <a:lnTo>
                    <a:pt x="843" y="66"/>
                  </a:lnTo>
                  <a:lnTo>
                    <a:pt x="861" y="44"/>
                  </a:lnTo>
                  <a:lnTo>
                    <a:pt x="884" y="25"/>
                  </a:lnTo>
                  <a:lnTo>
                    <a:pt x="910" y="12"/>
                  </a:lnTo>
                  <a:lnTo>
                    <a:pt x="938" y="3"/>
                  </a:lnTo>
                  <a:lnTo>
                    <a:pt x="9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117" name="Freeform 71">
              <a:extLst>
                <a:ext uri="{FF2B5EF4-FFF2-40B4-BE49-F238E27FC236}">
                  <a16:creationId xmlns:a16="http://schemas.microsoft.com/office/drawing/2014/main" xmlns="" id="{87C93375-EB72-422C-863C-B97749F87FE7}"/>
                </a:ext>
              </a:extLst>
            </p:cNvPr>
            <p:cNvSpPr>
              <a:spLocks noEditPoints="1"/>
            </p:cNvSpPr>
            <p:nvPr/>
          </p:nvSpPr>
          <p:spPr bwMode="auto">
            <a:xfrm>
              <a:off x="3729038" y="2011363"/>
              <a:ext cx="139700" cy="139700"/>
            </a:xfrm>
            <a:custGeom>
              <a:avLst/>
              <a:gdLst>
                <a:gd name="T0" fmla="*/ 398 w 886"/>
                <a:gd name="T1" fmla="*/ 143 h 884"/>
                <a:gd name="T2" fmla="*/ 316 w 886"/>
                <a:gd name="T3" fmla="*/ 169 h 884"/>
                <a:gd name="T4" fmla="*/ 245 w 886"/>
                <a:gd name="T5" fmla="*/ 214 h 884"/>
                <a:gd name="T6" fmla="*/ 189 w 886"/>
                <a:gd name="T7" fmla="*/ 277 h 884"/>
                <a:gd name="T8" fmla="*/ 153 w 886"/>
                <a:gd name="T9" fmla="*/ 355 h 884"/>
                <a:gd name="T10" fmla="*/ 141 w 886"/>
                <a:gd name="T11" fmla="*/ 442 h 884"/>
                <a:gd name="T12" fmla="*/ 153 w 886"/>
                <a:gd name="T13" fmla="*/ 529 h 884"/>
                <a:gd name="T14" fmla="*/ 189 w 886"/>
                <a:gd name="T15" fmla="*/ 606 h 884"/>
                <a:gd name="T16" fmla="*/ 245 w 886"/>
                <a:gd name="T17" fmla="*/ 669 h 884"/>
                <a:gd name="T18" fmla="*/ 316 w 886"/>
                <a:gd name="T19" fmla="*/ 716 h 884"/>
                <a:gd name="T20" fmla="*/ 398 w 886"/>
                <a:gd name="T21" fmla="*/ 740 h 884"/>
                <a:gd name="T22" fmla="*/ 488 w 886"/>
                <a:gd name="T23" fmla="*/ 740 h 884"/>
                <a:gd name="T24" fmla="*/ 570 w 886"/>
                <a:gd name="T25" fmla="*/ 716 h 884"/>
                <a:gd name="T26" fmla="*/ 641 w 886"/>
                <a:gd name="T27" fmla="*/ 669 h 884"/>
                <a:gd name="T28" fmla="*/ 696 w 886"/>
                <a:gd name="T29" fmla="*/ 606 h 884"/>
                <a:gd name="T30" fmla="*/ 732 w 886"/>
                <a:gd name="T31" fmla="*/ 529 h 884"/>
                <a:gd name="T32" fmla="*/ 745 w 886"/>
                <a:gd name="T33" fmla="*/ 442 h 884"/>
                <a:gd name="T34" fmla="*/ 732 w 886"/>
                <a:gd name="T35" fmla="*/ 355 h 884"/>
                <a:gd name="T36" fmla="*/ 696 w 886"/>
                <a:gd name="T37" fmla="*/ 277 h 884"/>
                <a:gd name="T38" fmla="*/ 641 w 886"/>
                <a:gd name="T39" fmla="*/ 214 h 884"/>
                <a:gd name="T40" fmla="*/ 570 w 886"/>
                <a:gd name="T41" fmla="*/ 169 h 884"/>
                <a:gd name="T42" fmla="*/ 488 w 886"/>
                <a:gd name="T43" fmla="*/ 143 h 884"/>
                <a:gd name="T44" fmla="*/ 443 w 886"/>
                <a:gd name="T45" fmla="*/ 0 h 884"/>
                <a:gd name="T46" fmla="*/ 544 w 886"/>
                <a:gd name="T47" fmla="*/ 11 h 884"/>
                <a:gd name="T48" fmla="*/ 638 w 886"/>
                <a:gd name="T49" fmla="*/ 45 h 884"/>
                <a:gd name="T50" fmla="*/ 719 w 886"/>
                <a:gd name="T51" fmla="*/ 97 h 884"/>
                <a:gd name="T52" fmla="*/ 788 w 886"/>
                <a:gd name="T53" fmla="*/ 165 h 884"/>
                <a:gd name="T54" fmla="*/ 840 w 886"/>
                <a:gd name="T55" fmla="*/ 248 h 884"/>
                <a:gd name="T56" fmla="*/ 873 w 886"/>
                <a:gd name="T57" fmla="*/ 340 h 884"/>
                <a:gd name="T58" fmla="*/ 886 w 886"/>
                <a:gd name="T59" fmla="*/ 442 h 884"/>
                <a:gd name="T60" fmla="*/ 873 w 886"/>
                <a:gd name="T61" fmla="*/ 543 h 884"/>
                <a:gd name="T62" fmla="*/ 840 w 886"/>
                <a:gd name="T63" fmla="*/ 636 h 884"/>
                <a:gd name="T64" fmla="*/ 788 w 886"/>
                <a:gd name="T65" fmla="*/ 718 h 884"/>
                <a:gd name="T66" fmla="*/ 719 w 886"/>
                <a:gd name="T67" fmla="*/ 787 h 884"/>
                <a:gd name="T68" fmla="*/ 638 w 886"/>
                <a:gd name="T69" fmla="*/ 839 h 884"/>
                <a:gd name="T70" fmla="*/ 544 w 886"/>
                <a:gd name="T71" fmla="*/ 872 h 884"/>
                <a:gd name="T72" fmla="*/ 443 w 886"/>
                <a:gd name="T73" fmla="*/ 884 h 884"/>
                <a:gd name="T74" fmla="*/ 341 w 886"/>
                <a:gd name="T75" fmla="*/ 872 h 884"/>
                <a:gd name="T76" fmla="*/ 248 w 886"/>
                <a:gd name="T77" fmla="*/ 839 h 884"/>
                <a:gd name="T78" fmla="*/ 166 w 886"/>
                <a:gd name="T79" fmla="*/ 787 h 884"/>
                <a:gd name="T80" fmla="*/ 97 w 886"/>
                <a:gd name="T81" fmla="*/ 718 h 884"/>
                <a:gd name="T82" fmla="*/ 46 w 886"/>
                <a:gd name="T83" fmla="*/ 636 h 884"/>
                <a:gd name="T84" fmla="*/ 12 w 886"/>
                <a:gd name="T85" fmla="*/ 543 h 884"/>
                <a:gd name="T86" fmla="*/ 0 w 886"/>
                <a:gd name="T87" fmla="*/ 442 h 884"/>
                <a:gd name="T88" fmla="*/ 12 w 886"/>
                <a:gd name="T89" fmla="*/ 340 h 884"/>
                <a:gd name="T90" fmla="*/ 46 w 886"/>
                <a:gd name="T91" fmla="*/ 248 h 884"/>
                <a:gd name="T92" fmla="*/ 97 w 886"/>
                <a:gd name="T93" fmla="*/ 165 h 884"/>
                <a:gd name="T94" fmla="*/ 166 w 886"/>
                <a:gd name="T95" fmla="*/ 97 h 884"/>
                <a:gd name="T96" fmla="*/ 248 w 886"/>
                <a:gd name="T97" fmla="*/ 45 h 884"/>
                <a:gd name="T98" fmla="*/ 341 w 886"/>
                <a:gd name="T99" fmla="*/ 11 h 884"/>
                <a:gd name="T100" fmla="*/ 443 w 886"/>
                <a:gd name="T101"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6" h="884">
                  <a:moveTo>
                    <a:pt x="443" y="140"/>
                  </a:moveTo>
                  <a:lnTo>
                    <a:pt x="398" y="143"/>
                  </a:lnTo>
                  <a:lnTo>
                    <a:pt x="356" y="153"/>
                  </a:lnTo>
                  <a:lnTo>
                    <a:pt x="316" y="169"/>
                  </a:lnTo>
                  <a:lnTo>
                    <a:pt x="279" y="189"/>
                  </a:lnTo>
                  <a:lnTo>
                    <a:pt x="245" y="214"/>
                  </a:lnTo>
                  <a:lnTo>
                    <a:pt x="215" y="243"/>
                  </a:lnTo>
                  <a:lnTo>
                    <a:pt x="189" y="277"/>
                  </a:lnTo>
                  <a:lnTo>
                    <a:pt x="169" y="315"/>
                  </a:lnTo>
                  <a:lnTo>
                    <a:pt x="153" y="355"/>
                  </a:lnTo>
                  <a:lnTo>
                    <a:pt x="144" y="397"/>
                  </a:lnTo>
                  <a:lnTo>
                    <a:pt x="141" y="442"/>
                  </a:lnTo>
                  <a:lnTo>
                    <a:pt x="144" y="486"/>
                  </a:lnTo>
                  <a:lnTo>
                    <a:pt x="153" y="529"/>
                  </a:lnTo>
                  <a:lnTo>
                    <a:pt x="169" y="569"/>
                  </a:lnTo>
                  <a:lnTo>
                    <a:pt x="189" y="606"/>
                  </a:lnTo>
                  <a:lnTo>
                    <a:pt x="215" y="640"/>
                  </a:lnTo>
                  <a:lnTo>
                    <a:pt x="245" y="669"/>
                  </a:lnTo>
                  <a:lnTo>
                    <a:pt x="279" y="695"/>
                  </a:lnTo>
                  <a:lnTo>
                    <a:pt x="316" y="716"/>
                  </a:lnTo>
                  <a:lnTo>
                    <a:pt x="356" y="731"/>
                  </a:lnTo>
                  <a:lnTo>
                    <a:pt x="398" y="740"/>
                  </a:lnTo>
                  <a:lnTo>
                    <a:pt x="443" y="743"/>
                  </a:lnTo>
                  <a:lnTo>
                    <a:pt x="488" y="740"/>
                  </a:lnTo>
                  <a:lnTo>
                    <a:pt x="530" y="731"/>
                  </a:lnTo>
                  <a:lnTo>
                    <a:pt x="570" y="716"/>
                  </a:lnTo>
                  <a:lnTo>
                    <a:pt x="607" y="695"/>
                  </a:lnTo>
                  <a:lnTo>
                    <a:pt x="641" y="669"/>
                  </a:lnTo>
                  <a:lnTo>
                    <a:pt x="670" y="640"/>
                  </a:lnTo>
                  <a:lnTo>
                    <a:pt x="696" y="606"/>
                  </a:lnTo>
                  <a:lnTo>
                    <a:pt x="717" y="569"/>
                  </a:lnTo>
                  <a:lnTo>
                    <a:pt x="732" y="529"/>
                  </a:lnTo>
                  <a:lnTo>
                    <a:pt x="741" y="486"/>
                  </a:lnTo>
                  <a:lnTo>
                    <a:pt x="745" y="442"/>
                  </a:lnTo>
                  <a:lnTo>
                    <a:pt x="741" y="397"/>
                  </a:lnTo>
                  <a:lnTo>
                    <a:pt x="732" y="355"/>
                  </a:lnTo>
                  <a:lnTo>
                    <a:pt x="717" y="315"/>
                  </a:lnTo>
                  <a:lnTo>
                    <a:pt x="696" y="277"/>
                  </a:lnTo>
                  <a:lnTo>
                    <a:pt x="670" y="243"/>
                  </a:lnTo>
                  <a:lnTo>
                    <a:pt x="641" y="214"/>
                  </a:lnTo>
                  <a:lnTo>
                    <a:pt x="607" y="189"/>
                  </a:lnTo>
                  <a:lnTo>
                    <a:pt x="570" y="169"/>
                  </a:lnTo>
                  <a:lnTo>
                    <a:pt x="530" y="153"/>
                  </a:lnTo>
                  <a:lnTo>
                    <a:pt x="488" y="143"/>
                  </a:lnTo>
                  <a:lnTo>
                    <a:pt x="443" y="140"/>
                  </a:lnTo>
                  <a:close/>
                  <a:moveTo>
                    <a:pt x="443" y="0"/>
                  </a:moveTo>
                  <a:lnTo>
                    <a:pt x="494" y="3"/>
                  </a:lnTo>
                  <a:lnTo>
                    <a:pt x="544" y="11"/>
                  </a:lnTo>
                  <a:lnTo>
                    <a:pt x="592" y="25"/>
                  </a:lnTo>
                  <a:lnTo>
                    <a:pt x="638" y="45"/>
                  </a:lnTo>
                  <a:lnTo>
                    <a:pt x="680" y="68"/>
                  </a:lnTo>
                  <a:lnTo>
                    <a:pt x="719" y="97"/>
                  </a:lnTo>
                  <a:lnTo>
                    <a:pt x="756" y="130"/>
                  </a:lnTo>
                  <a:lnTo>
                    <a:pt x="788" y="165"/>
                  </a:lnTo>
                  <a:lnTo>
                    <a:pt x="816" y="205"/>
                  </a:lnTo>
                  <a:lnTo>
                    <a:pt x="840" y="248"/>
                  </a:lnTo>
                  <a:lnTo>
                    <a:pt x="859" y="293"/>
                  </a:lnTo>
                  <a:lnTo>
                    <a:pt x="873" y="340"/>
                  </a:lnTo>
                  <a:lnTo>
                    <a:pt x="883" y="390"/>
                  </a:lnTo>
                  <a:lnTo>
                    <a:pt x="886" y="442"/>
                  </a:lnTo>
                  <a:lnTo>
                    <a:pt x="883" y="493"/>
                  </a:lnTo>
                  <a:lnTo>
                    <a:pt x="873" y="543"/>
                  </a:lnTo>
                  <a:lnTo>
                    <a:pt x="859" y="590"/>
                  </a:lnTo>
                  <a:lnTo>
                    <a:pt x="840" y="636"/>
                  </a:lnTo>
                  <a:lnTo>
                    <a:pt x="816" y="679"/>
                  </a:lnTo>
                  <a:lnTo>
                    <a:pt x="788" y="718"/>
                  </a:lnTo>
                  <a:lnTo>
                    <a:pt x="756" y="754"/>
                  </a:lnTo>
                  <a:lnTo>
                    <a:pt x="719" y="787"/>
                  </a:lnTo>
                  <a:lnTo>
                    <a:pt x="680" y="815"/>
                  </a:lnTo>
                  <a:lnTo>
                    <a:pt x="638" y="839"/>
                  </a:lnTo>
                  <a:lnTo>
                    <a:pt x="592" y="858"/>
                  </a:lnTo>
                  <a:lnTo>
                    <a:pt x="544" y="872"/>
                  </a:lnTo>
                  <a:lnTo>
                    <a:pt x="494" y="880"/>
                  </a:lnTo>
                  <a:lnTo>
                    <a:pt x="443" y="884"/>
                  </a:lnTo>
                  <a:lnTo>
                    <a:pt x="392" y="880"/>
                  </a:lnTo>
                  <a:lnTo>
                    <a:pt x="341" y="872"/>
                  </a:lnTo>
                  <a:lnTo>
                    <a:pt x="294" y="858"/>
                  </a:lnTo>
                  <a:lnTo>
                    <a:pt x="248" y="839"/>
                  </a:lnTo>
                  <a:lnTo>
                    <a:pt x="206" y="815"/>
                  </a:lnTo>
                  <a:lnTo>
                    <a:pt x="166" y="787"/>
                  </a:lnTo>
                  <a:lnTo>
                    <a:pt x="130" y="754"/>
                  </a:lnTo>
                  <a:lnTo>
                    <a:pt x="97" y="718"/>
                  </a:lnTo>
                  <a:lnTo>
                    <a:pt x="70" y="679"/>
                  </a:lnTo>
                  <a:lnTo>
                    <a:pt x="46" y="636"/>
                  </a:lnTo>
                  <a:lnTo>
                    <a:pt x="27" y="590"/>
                  </a:lnTo>
                  <a:lnTo>
                    <a:pt x="12" y="543"/>
                  </a:lnTo>
                  <a:lnTo>
                    <a:pt x="4" y="493"/>
                  </a:lnTo>
                  <a:lnTo>
                    <a:pt x="0" y="442"/>
                  </a:lnTo>
                  <a:lnTo>
                    <a:pt x="4" y="390"/>
                  </a:lnTo>
                  <a:lnTo>
                    <a:pt x="12" y="340"/>
                  </a:lnTo>
                  <a:lnTo>
                    <a:pt x="27" y="293"/>
                  </a:lnTo>
                  <a:lnTo>
                    <a:pt x="46" y="248"/>
                  </a:lnTo>
                  <a:lnTo>
                    <a:pt x="70" y="205"/>
                  </a:lnTo>
                  <a:lnTo>
                    <a:pt x="97" y="165"/>
                  </a:lnTo>
                  <a:lnTo>
                    <a:pt x="130" y="130"/>
                  </a:lnTo>
                  <a:lnTo>
                    <a:pt x="166" y="97"/>
                  </a:lnTo>
                  <a:lnTo>
                    <a:pt x="206" y="68"/>
                  </a:lnTo>
                  <a:lnTo>
                    <a:pt x="248" y="45"/>
                  </a:lnTo>
                  <a:lnTo>
                    <a:pt x="294" y="25"/>
                  </a:lnTo>
                  <a:lnTo>
                    <a:pt x="341" y="11"/>
                  </a:lnTo>
                  <a:lnTo>
                    <a:pt x="392" y="3"/>
                  </a:lnTo>
                  <a:lnTo>
                    <a:pt x="4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118" name="Freeform 72">
              <a:extLst>
                <a:ext uri="{FF2B5EF4-FFF2-40B4-BE49-F238E27FC236}">
                  <a16:creationId xmlns:a16="http://schemas.microsoft.com/office/drawing/2014/main" xmlns="" id="{0F56938C-AB72-47E9-B180-6C118A7820DB}"/>
                </a:ext>
              </a:extLst>
            </p:cNvPr>
            <p:cNvSpPr>
              <a:spLocks/>
            </p:cNvSpPr>
            <p:nvPr/>
          </p:nvSpPr>
          <p:spPr bwMode="auto">
            <a:xfrm>
              <a:off x="3471863" y="2006601"/>
              <a:ext cx="403225" cy="460375"/>
            </a:xfrm>
            <a:custGeom>
              <a:avLst/>
              <a:gdLst>
                <a:gd name="T0" fmla="*/ 1098 w 2541"/>
                <a:gd name="T1" fmla="*/ 8 h 2906"/>
                <a:gd name="T2" fmla="*/ 1133 w 2541"/>
                <a:gd name="T3" fmla="*/ 48 h 2906"/>
                <a:gd name="T4" fmla="*/ 1130 w 2541"/>
                <a:gd name="T5" fmla="*/ 102 h 2906"/>
                <a:gd name="T6" fmla="*/ 1090 w 2541"/>
                <a:gd name="T7" fmla="*/ 136 h 2906"/>
                <a:gd name="T8" fmla="*/ 917 w 2541"/>
                <a:gd name="T9" fmla="*/ 214 h 2906"/>
                <a:gd name="T10" fmla="*/ 736 w 2541"/>
                <a:gd name="T11" fmla="*/ 341 h 2906"/>
                <a:gd name="T12" fmla="*/ 590 w 2541"/>
                <a:gd name="T13" fmla="*/ 501 h 2906"/>
                <a:gd name="T14" fmla="*/ 479 w 2541"/>
                <a:gd name="T15" fmla="*/ 688 h 2906"/>
                <a:gd name="T16" fmla="*/ 409 w 2541"/>
                <a:gd name="T17" fmla="*/ 895 h 2906"/>
                <a:gd name="T18" fmla="*/ 386 w 2541"/>
                <a:gd name="T19" fmla="*/ 1114 h 2906"/>
                <a:gd name="T20" fmla="*/ 378 w 2541"/>
                <a:gd name="T21" fmla="*/ 1330 h 2906"/>
                <a:gd name="T22" fmla="*/ 141 w 2541"/>
                <a:gd name="T23" fmla="*/ 1791 h 2906"/>
                <a:gd name="T24" fmla="*/ 145 w 2541"/>
                <a:gd name="T25" fmla="*/ 1829 h 2906"/>
                <a:gd name="T26" fmla="*/ 188 w 2541"/>
                <a:gd name="T27" fmla="*/ 1851 h 2906"/>
                <a:gd name="T28" fmla="*/ 336 w 2541"/>
                <a:gd name="T29" fmla="*/ 1855 h 2906"/>
                <a:gd name="T30" fmla="*/ 377 w 2541"/>
                <a:gd name="T31" fmla="*/ 1887 h 2906"/>
                <a:gd name="T32" fmla="*/ 386 w 2541"/>
                <a:gd name="T33" fmla="*/ 2330 h 2906"/>
                <a:gd name="T34" fmla="*/ 414 w 2541"/>
                <a:gd name="T35" fmla="*/ 2418 h 2906"/>
                <a:gd name="T36" fmla="*/ 482 w 2541"/>
                <a:gd name="T37" fmla="*/ 2477 h 2906"/>
                <a:gd name="T38" fmla="*/ 856 w 2541"/>
                <a:gd name="T39" fmla="*/ 2445 h 2906"/>
                <a:gd name="T40" fmla="*/ 899 w 2541"/>
                <a:gd name="T41" fmla="*/ 2452 h 2906"/>
                <a:gd name="T42" fmla="*/ 933 w 2541"/>
                <a:gd name="T43" fmla="*/ 2494 h 2906"/>
                <a:gd name="T44" fmla="*/ 2099 w 2541"/>
                <a:gd name="T45" fmla="*/ 2764 h 2906"/>
                <a:gd name="T46" fmla="*/ 2109 w 2541"/>
                <a:gd name="T47" fmla="*/ 1888 h 2906"/>
                <a:gd name="T48" fmla="*/ 2224 w 2541"/>
                <a:gd name="T49" fmla="*/ 1763 h 2906"/>
                <a:gd name="T50" fmla="*/ 2347 w 2541"/>
                <a:gd name="T51" fmla="*/ 1575 h 2906"/>
                <a:gd name="T52" fmla="*/ 2412 w 2541"/>
                <a:gd name="T53" fmla="*/ 1419 h 2906"/>
                <a:gd name="T54" fmla="*/ 2455 w 2541"/>
                <a:gd name="T55" fmla="*/ 1389 h 2906"/>
                <a:gd name="T56" fmla="*/ 2509 w 2541"/>
                <a:gd name="T57" fmla="*/ 1400 h 2906"/>
                <a:gd name="T58" fmla="*/ 2539 w 2541"/>
                <a:gd name="T59" fmla="*/ 1443 h 2906"/>
                <a:gd name="T60" fmla="*/ 2509 w 2541"/>
                <a:gd name="T61" fmla="*/ 1556 h 2906"/>
                <a:gd name="T62" fmla="*/ 2395 w 2541"/>
                <a:gd name="T63" fmla="*/ 1770 h 2906"/>
                <a:gd name="T64" fmla="*/ 2239 w 2541"/>
                <a:gd name="T65" fmla="*/ 1955 h 2906"/>
                <a:gd name="T66" fmla="*/ 2230 w 2541"/>
                <a:gd name="T67" fmla="*/ 2871 h 2906"/>
                <a:gd name="T68" fmla="*/ 2187 w 2541"/>
                <a:gd name="T69" fmla="*/ 2902 h 2906"/>
                <a:gd name="T70" fmla="*/ 847 w 2541"/>
                <a:gd name="T71" fmla="*/ 2902 h 2906"/>
                <a:gd name="T72" fmla="*/ 805 w 2541"/>
                <a:gd name="T73" fmla="*/ 2871 h 2906"/>
                <a:gd name="T74" fmla="*/ 796 w 2541"/>
                <a:gd name="T75" fmla="*/ 2596 h 2906"/>
                <a:gd name="T76" fmla="*/ 551 w 2541"/>
                <a:gd name="T77" fmla="*/ 2631 h 2906"/>
                <a:gd name="T78" fmla="*/ 461 w 2541"/>
                <a:gd name="T79" fmla="*/ 2618 h 2906"/>
                <a:gd name="T80" fmla="*/ 350 w 2541"/>
                <a:gd name="T81" fmla="*/ 2557 h 2906"/>
                <a:gd name="T82" fmla="*/ 274 w 2541"/>
                <a:gd name="T83" fmla="*/ 2455 h 2906"/>
                <a:gd name="T84" fmla="*/ 246 w 2541"/>
                <a:gd name="T85" fmla="*/ 2329 h 2906"/>
                <a:gd name="T86" fmla="*/ 176 w 2541"/>
                <a:gd name="T87" fmla="*/ 1989 h 2906"/>
                <a:gd name="T88" fmla="*/ 87 w 2541"/>
                <a:gd name="T89" fmla="*/ 1961 h 2906"/>
                <a:gd name="T90" fmla="*/ 24 w 2541"/>
                <a:gd name="T91" fmla="*/ 1900 h 2906"/>
                <a:gd name="T92" fmla="*/ 0 w 2541"/>
                <a:gd name="T93" fmla="*/ 1817 h 2906"/>
                <a:gd name="T94" fmla="*/ 16 w 2541"/>
                <a:gd name="T95" fmla="*/ 1724 h 2906"/>
                <a:gd name="T96" fmla="*/ 247 w 2541"/>
                <a:gd name="T97" fmla="*/ 1114 h 2906"/>
                <a:gd name="T98" fmla="*/ 271 w 2541"/>
                <a:gd name="T99" fmla="*/ 878 h 2906"/>
                <a:gd name="T100" fmla="*/ 341 w 2541"/>
                <a:gd name="T101" fmla="*/ 655 h 2906"/>
                <a:gd name="T102" fmla="*/ 453 w 2541"/>
                <a:gd name="T103" fmla="*/ 453 h 2906"/>
                <a:gd name="T104" fmla="*/ 602 w 2541"/>
                <a:gd name="T105" fmla="*/ 274 h 2906"/>
                <a:gd name="T106" fmla="*/ 785 w 2541"/>
                <a:gd name="T107" fmla="*/ 129 h 2906"/>
                <a:gd name="T108" fmla="*/ 983 w 2541"/>
                <a:gd name="T109" fmla="*/ 27 h 2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1" h="2906">
                  <a:moveTo>
                    <a:pt x="1063" y="0"/>
                  </a:moveTo>
                  <a:lnTo>
                    <a:pt x="1082" y="1"/>
                  </a:lnTo>
                  <a:lnTo>
                    <a:pt x="1098" y="8"/>
                  </a:lnTo>
                  <a:lnTo>
                    <a:pt x="1113" y="17"/>
                  </a:lnTo>
                  <a:lnTo>
                    <a:pt x="1125" y="31"/>
                  </a:lnTo>
                  <a:lnTo>
                    <a:pt x="1133" y="48"/>
                  </a:lnTo>
                  <a:lnTo>
                    <a:pt x="1137" y="66"/>
                  </a:lnTo>
                  <a:lnTo>
                    <a:pt x="1135" y="85"/>
                  </a:lnTo>
                  <a:lnTo>
                    <a:pt x="1130" y="102"/>
                  </a:lnTo>
                  <a:lnTo>
                    <a:pt x="1121" y="116"/>
                  </a:lnTo>
                  <a:lnTo>
                    <a:pt x="1107" y="128"/>
                  </a:lnTo>
                  <a:lnTo>
                    <a:pt x="1090" y="136"/>
                  </a:lnTo>
                  <a:lnTo>
                    <a:pt x="1036" y="156"/>
                  </a:lnTo>
                  <a:lnTo>
                    <a:pt x="983" y="180"/>
                  </a:lnTo>
                  <a:lnTo>
                    <a:pt x="917" y="214"/>
                  </a:lnTo>
                  <a:lnTo>
                    <a:pt x="854" y="252"/>
                  </a:lnTo>
                  <a:lnTo>
                    <a:pt x="793" y="295"/>
                  </a:lnTo>
                  <a:lnTo>
                    <a:pt x="736" y="341"/>
                  </a:lnTo>
                  <a:lnTo>
                    <a:pt x="684" y="392"/>
                  </a:lnTo>
                  <a:lnTo>
                    <a:pt x="634" y="444"/>
                  </a:lnTo>
                  <a:lnTo>
                    <a:pt x="590" y="501"/>
                  </a:lnTo>
                  <a:lnTo>
                    <a:pt x="549" y="561"/>
                  </a:lnTo>
                  <a:lnTo>
                    <a:pt x="512" y="624"/>
                  </a:lnTo>
                  <a:lnTo>
                    <a:pt x="479" y="688"/>
                  </a:lnTo>
                  <a:lnTo>
                    <a:pt x="452" y="755"/>
                  </a:lnTo>
                  <a:lnTo>
                    <a:pt x="428" y="824"/>
                  </a:lnTo>
                  <a:lnTo>
                    <a:pt x="409" y="895"/>
                  </a:lnTo>
                  <a:lnTo>
                    <a:pt x="397" y="966"/>
                  </a:lnTo>
                  <a:lnTo>
                    <a:pt x="388" y="1040"/>
                  </a:lnTo>
                  <a:lnTo>
                    <a:pt x="386" y="1114"/>
                  </a:lnTo>
                  <a:lnTo>
                    <a:pt x="386" y="1297"/>
                  </a:lnTo>
                  <a:lnTo>
                    <a:pt x="384" y="1314"/>
                  </a:lnTo>
                  <a:lnTo>
                    <a:pt x="378" y="1330"/>
                  </a:lnTo>
                  <a:lnTo>
                    <a:pt x="154" y="1758"/>
                  </a:lnTo>
                  <a:lnTo>
                    <a:pt x="147" y="1775"/>
                  </a:lnTo>
                  <a:lnTo>
                    <a:pt x="141" y="1791"/>
                  </a:lnTo>
                  <a:lnTo>
                    <a:pt x="139" y="1806"/>
                  </a:lnTo>
                  <a:lnTo>
                    <a:pt x="140" y="1818"/>
                  </a:lnTo>
                  <a:lnTo>
                    <a:pt x="145" y="1829"/>
                  </a:lnTo>
                  <a:lnTo>
                    <a:pt x="154" y="1838"/>
                  </a:lnTo>
                  <a:lnTo>
                    <a:pt x="169" y="1846"/>
                  </a:lnTo>
                  <a:lnTo>
                    <a:pt x="188" y="1851"/>
                  </a:lnTo>
                  <a:lnTo>
                    <a:pt x="211" y="1852"/>
                  </a:lnTo>
                  <a:lnTo>
                    <a:pt x="317" y="1852"/>
                  </a:lnTo>
                  <a:lnTo>
                    <a:pt x="336" y="1855"/>
                  </a:lnTo>
                  <a:lnTo>
                    <a:pt x="352" y="1862"/>
                  </a:lnTo>
                  <a:lnTo>
                    <a:pt x="366" y="1873"/>
                  </a:lnTo>
                  <a:lnTo>
                    <a:pt x="377" y="1887"/>
                  </a:lnTo>
                  <a:lnTo>
                    <a:pt x="384" y="1904"/>
                  </a:lnTo>
                  <a:lnTo>
                    <a:pt x="386" y="1923"/>
                  </a:lnTo>
                  <a:lnTo>
                    <a:pt x="386" y="2330"/>
                  </a:lnTo>
                  <a:lnTo>
                    <a:pt x="389" y="2362"/>
                  </a:lnTo>
                  <a:lnTo>
                    <a:pt x="399" y="2392"/>
                  </a:lnTo>
                  <a:lnTo>
                    <a:pt x="414" y="2418"/>
                  </a:lnTo>
                  <a:lnTo>
                    <a:pt x="433" y="2443"/>
                  </a:lnTo>
                  <a:lnTo>
                    <a:pt x="456" y="2463"/>
                  </a:lnTo>
                  <a:lnTo>
                    <a:pt x="482" y="2477"/>
                  </a:lnTo>
                  <a:lnTo>
                    <a:pt x="512" y="2487"/>
                  </a:lnTo>
                  <a:lnTo>
                    <a:pt x="543" y="2491"/>
                  </a:lnTo>
                  <a:lnTo>
                    <a:pt x="856" y="2445"/>
                  </a:lnTo>
                  <a:lnTo>
                    <a:pt x="870" y="2444"/>
                  </a:lnTo>
                  <a:lnTo>
                    <a:pt x="885" y="2447"/>
                  </a:lnTo>
                  <a:lnTo>
                    <a:pt x="899" y="2452"/>
                  </a:lnTo>
                  <a:lnTo>
                    <a:pt x="912" y="2461"/>
                  </a:lnTo>
                  <a:lnTo>
                    <a:pt x="924" y="2476"/>
                  </a:lnTo>
                  <a:lnTo>
                    <a:pt x="933" y="2494"/>
                  </a:lnTo>
                  <a:lnTo>
                    <a:pt x="936" y="2514"/>
                  </a:lnTo>
                  <a:lnTo>
                    <a:pt x="936" y="2764"/>
                  </a:lnTo>
                  <a:lnTo>
                    <a:pt x="2099" y="2764"/>
                  </a:lnTo>
                  <a:lnTo>
                    <a:pt x="2099" y="1925"/>
                  </a:lnTo>
                  <a:lnTo>
                    <a:pt x="2101" y="1906"/>
                  </a:lnTo>
                  <a:lnTo>
                    <a:pt x="2109" y="1888"/>
                  </a:lnTo>
                  <a:lnTo>
                    <a:pt x="2121" y="1873"/>
                  </a:lnTo>
                  <a:lnTo>
                    <a:pt x="2175" y="1820"/>
                  </a:lnTo>
                  <a:lnTo>
                    <a:pt x="2224" y="1763"/>
                  </a:lnTo>
                  <a:lnTo>
                    <a:pt x="2270" y="1703"/>
                  </a:lnTo>
                  <a:lnTo>
                    <a:pt x="2310" y="1640"/>
                  </a:lnTo>
                  <a:lnTo>
                    <a:pt x="2347" y="1575"/>
                  </a:lnTo>
                  <a:lnTo>
                    <a:pt x="2377" y="1506"/>
                  </a:lnTo>
                  <a:lnTo>
                    <a:pt x="2404" y="1436"/>
                  </a:lnTo>
                  <a:lnTo>
                    <a:pt x="2412" y="1419"/>
                  </a:lnTo>
                  <a:lnTo>
                    <a:pt x="2424" y="1405"/>
                  </a:lnTo>
                  <a:lnTo>
                    <a:pt x="2438" y="1395"/>
                  </a:lnTo>
                  <a:lnTo>
                    <a:pt x="2455" y="1389"/>
                  </a:lnTo>
                  <a:lnTo>
                    <a:pt x="2474" y="1388"/>
                  </a:lnTo>
                  <a:lnTo>
                    <a:pt x="2492" y="1391"/>
                  </a:lnTo>
                  <a:lnTo>
                    <a:pt x="2509" y="1400"/>
                  </a:lnTo>
                  <a:lnTo>
                    <a:pt x="2523" y="1411"/>
                  </a:lnTo>
                  <a:lnTo>
                    <a:pt x="2533" y="1426"/>
                  </a:lnTo>
                  <a:lnTo>
                    <a:pt x="2539" y="1443"/>
                  </a:lnTo>
                  <a:lnTo>
                    <a:pt x="2541" y="1461"/>
                  </a:lnTo>
                  <a:lnTo>
                    <a:pt x="2537" y="1480"/>
                  </a:lnTo>
                  <a:lnTo>
                    <a:pt x="2509" y="1556"/>
                  </a:lnTo>
                  <a:lnTo>
                    <a:pt x="2476" y="1630"/>
                  </a:lnTo>
                  <a:lnTo>
                    <a:pt x="2438" y="1701"/>
                  </a:lnTo>
                  <a:lnTo>
                    <a:pt x="2395" y="1770"/>
                  </a:lnTo>
                  <a:lnTo>
                    <a:pt x="2348" y="1835"/>
                  </a:lnTo>
                  <a:lnTo>
                    <a:pt x="2295" y="1896"/>
                  </a:lnTo>
                  <a:lnTo>
                    <a:pt x="2239" y="1955"/>
                  </a:lnTo>
                  <a:lnTo>
                    <a:pt x="2239" y="2835"/>
                  </a:lnTo>
                  <a:lnTo>
                    <a:pt x="2236" y="2854"/>
                  </a:lnTo>
                  <a:lnTo>
                    <a:pt x="2230" y="2871"/>
                  </a:lnTo>
                  <a:lnTo>
                    <a:pt x="2218" y="2884"/>
                  </a:lnTo>
                  <a:lnTo>
                    <a:pt x="2204" y="2896"/>
                  </a:lnTo>
                  <a:lnTo>
                    <a:pt x="2187" y="2902"/>
                  </a:lnTo>
                  <a:lnTo>
                    <a:pt x="2168" y="2906"/>
                  </a:lnTo>
                  <a:lnTo>
                    <a:pt x="865" y="2906"/>
                  </a:lnTo>
                  <a:lnTo>
                    <a:pt x="847" y="2902"/>
                  </a:lnTo>
                  <a:lnTo>
                    <a:pt x="830" y="2896"/>
                  </a:lnTo>
                  <a:lnTo>
                    <a:pt x="816" y="2884"/>
                  </a:lnTo>
                  <a:lnTo>
                    <a:pt x="805" y="2871"/>
                  </a:lnTo>
                  <a:lnTo>
                    <a:pt x="798" y="2854"/>
                  </a:lnTo>
                  <a:lnTo>
                    <a:pt x="796" y="2835"/>
                  </a:lnTo>
                  <a:lnTo>
                    <a:pt x="796" y="2596"/>
                  </a:lnTo>
                  <a:lnTo>
                    <a:pt x="558" y="2631"/>
                  </a:lnTo>
                  <a:lnTo>
                    <a:pt x="555" y="2631"/>
                  </a:lnTo>
                  <a:lnTo>
                    <a:pt x="551" y="2631"/>
                  </a:lnTo>
                  <a:lnTo>
                    <a:pt x="549" y="2630"/>
                  </a:lnTo>
                  <a:lnTo>
                    <a:pt x="503" y="2627"/>
                  </a:lnTo>
                  <a:lnTo>
                    <a:pt x="461" y="2618"/>
                  </a:lnTo>
                  <a:lnTo>
                    <a:pt x="421" y="2602"/>
                  </a:lnTo>
                  <a:lnTo>
                    <a:pt x="384" y="2582"/>
                  </a:lnTo>
                  <a:lnTo>
                    <a:pt x="350" y="2557"/>
                  </a:lnTo>
                  <a:lnTo>
                    <a:pt x="321" y="2526"/>
                  </a:lnTo>
                  <a:lnTo>
                    <a:pt x="295" y="2493"/>
                  </a:lnTo>
                  <a:lnTo>
                    <a:pt x="274" y="2455"/>
                  </a:lnTo>
                  <a:lnTo>
                    <a:pt x="260" y="2415"/>
                  </a:lnTo>
                  <a:lnTo>
                    <a:pt x="249" y="2373"/>
                  </a:lnTo>
                  <a:lnTo>
                    <a:pt x="246" y="2329"/>
                  </a:lnTo>
                  <a:lnTo>
                    <a:pt x="246" y="1991"/>
                  </a:lnTo>
                  <a:lnTo>
                    <a:pt x="211" y="1991"/>
                  </a:lnTo>
                  <a:lnTo>
                    <a:pt x="176" y="1989"/>
                  </a:lnTo>
                  <a:lnTo>
                    <a:pt x="143" y="1983"/>
                  </a:lnTo>
                  <a:lnTo>
                    <a:pt x="114" y="1973"/>
                  </a:lnTo>
                  <a:lnTo>
                    <a:pt x="87" y="1961"/>
                  </a:lnTo>
                  <a:lnTo>
                    <a:pt x="62" y="1944"/>
                  </a:lnTo>
                  <a:lnTo>
                    <a:pt x="41" y="1924"/>
                  </a:lnTo>
                  <a:lnTo>
                    <a:pt x="24" y="1900"/>
                  </a:lnTo>
                  <a:lnTo>
                    <a:pt x="12" y="1874"/>
                  </a:lnTo>
                  <a:lnTo>
                    <a:pt x="3" y="1846"/>
                  </a:lnTo>
                  <a:lnTo>
                    <a:pt x="0" y="1817"/>
                  </a:lnTo>
                  <a:lnTo>
                    <a:pt x="0" y="1787"/>
                  </a:lnTo>
                  <a:lnTo>
                    <a:pt x="5" y="1756"/>
                  </a:lnTo>
                  <a:lnTo>
                    <a:pt x="16" y="1724"/>
                  </a:lnTo>
                  <a:lnTo>
                    <a:pt x="30" y="1693"/>
                  </a:lnTo>
                  <a:lnTo>
                    <a:pt x="247" y="1279"/>
                  </a:lnTo>
                  <a:lnTo>
                    <a:pt x="247" y="1114"/>
                  </a:lnTo>
                  <a:lnTo>
                    <a:pt x="250" y="1034"/>
                  </a:lnTo>
                  <a:lnTo>
                    <a:pt x="257" y="956"/>
                  </a:lnTo>
                  <a:lnTo>
                    <a:pt x="271" y="878"/>
                  </a:lnTo>
                  <a:lnTo>
                    <a:pt x="289" y="802"/>
                  </a:lnTo>
                  <a:lnTo>
                    <a:pt x="313" y="728"/>
                  </a:lnTo>
                  <a:lnTo>
                    <a:pt x="341" y="655"/>
                  </a:lnTo>
                  <a:lnTo>
                    <a:pt x="374" y="586"/>
                  </a:lnTo>
                  <a:lnTo>
                    <a:pt x="412" y="518"/>
                  </a:lnTo>
                  <a:lnTo>
                    <a:pt x="453" y="453"/>
                  </a:lnTo>
                  <a:lnTo>
                    <a:pt x="498" y="390"/>
                  </a:lnTo>
                  <a:lnTo>
                    <a:pt x="549" y="330"/>
                  </a:lnTo>
                  <a:lnTo>
                    <a:pt x="602" y="274"/>
                  </a:lnTo>
                  <a:lnTo>
                    <a:pt x="659" y="223"/>
                  </a:lnTo>
                  <a:lnTo>
                    <a:pt x="721" y="173"/>
                  </a:lnTo>
                  <a:lnTo>
                    <a:pt x="785" y="129"/>
                  </a:lnTo>
                  <a:lnTo>
                    <a:pt x="854" y="89"/>
                  </a:lnTo>
                  <a:lnTo>
                    <a:pt x="924" y="52"/>
                  </a:lnTo>
                  <a:lnTo>
                    <a:pt x="983" y="27"/>
                  </a:lnTo>
                  <a:lnTo>
                    <a:pt x="1045" y="3"/>
                  </a:lnTo>
                  <a:lnTo>
                    <a:pt x="10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grpSp>
      <p:grpSp>
        <p:nvGrpSpPr>
          <p:cNvPr id="119" name="Group 25">
            <a:extLst>
              <a:ext uri="{FF2B5EF4-FFF2-40B4-BE49-F238E27FC236}">
                <a16:creationId xmlns:a16="http://schemas.microsoft.com/office/drawing/2014/main" xmlns="" id="{24D1C9AA-C302-4A34-95B3-0A07A6FD3794}"/>
              </a:ext>
            </a:extLst>
          </p:cNvPr>
          <p:cNvGrpSpPr/>
          <p:nvPr/>
        </p:nvGrpSpPr>
        <p:grpSpPr>
          <a:xfrm>
            <a:off x="3636433" y="3830461"/>
            <a:ext cx="665232" cy="693028"/>
            <a:chOff x="708025" y="1916113"/>
            <a:chExt cx="531813" cy="554037"/>
          </a:xfrm>
          <a:solidFill>
            <a:sysClr val="window" lastClr="FFFFFF"/>
          </a:solidFill>
        </p:grpSpPr>
        <p:sp>
          <p:nvSpPr>
            <p:cNvPr id="120" name="Freeform 93">
              <a:extLst>
                <a:ext uri="{FF2B5EF4-FFF2-40B4-BE49-F238E27FC236}">
                  <a16:creationId xmlns:a16="http://schemas.microsoft.com/office/drawing/2014/main" xmlns="" id="{69780EB5-DB1F-46F0-BC63-2934CA3AC141}"/>
                </a:ext>
              </a:extLst>
            </p:cNvPr>
            <p:cNvSpPr>
              <a:spLocks/>
            </p:cNvSpPr>
            <p:nvPr/>
          </p:nvSpPr>
          <p:spPr bwMode="auto">
            <a:xfrm>
              <a:off x="708025" y="1916113"/>
              <a:ext cx="307975" cy="457200"/>
            </a:xfrm>
            <a:custGeom>
              <a:avLst/>
              <a:gdLst>
                <a:gd name="T0" fmla="*/ 1457 w 1939"/>
                <a:gd name="T1" fmla="*/ 4 h 2887"/>
                <a:gd name="T2" fmla="*/ 1621 w 1939"/>
                <a:gd name="T3" fmla="*/ 49 h 2887"/>
                <a:gd name="T4" fmla="*/ 1761 w 1939"/>
                <a:gd name="T5" fmla="*/ 140 h 2887"/>
                <a:gd name="T6" fmla="*/ 1865 w 1939"/>
                <a:gd name="T7" fmla="*/ 268 h 2887"/>
                <a:gd name="T8" fmla="*/ 1927 w 1939"/>
                <a:gd name="T9" fmla="*/ 426 h 2887"/>
                <a:gd name="T10" fmla="*/ 1939 w 1939"/>
                <a:gd name="T11" fmla="*/ 1064 h 2887"/>
                <a:gd name="T12" fmla="*/ 1918 w 1939"/>
                <a:gd name="T13" fmla="*/ 1175 h 2887"/>
                <a:gd name="T14" fmla="*/ 1861 w 1939"/>
                <a:gd name="T15" fmla="*/ 1269 h 2887"/>
                <a:gd name="T16" fmla="*/ 1831 w 1939"/>
                <a:gd name="T17" fmla="*/ 1784 h 2887"/>
                <a:gd name="T18" fmla="*/ 1799 w 1939"/>
                <a:gd name="T19" fmla="*/ 1825 h 2887"/>
                <a:gd name="T20" fmla="*/ 1745 w 1939"/>
                <a:gd name="T21" fmla="*/ 1832 h 2887"/>
                <a:gd name="T22" fmla="*/ 1703 w 1939"/>
                <a:gd name="T23" fmla="*/ 1801 h 2887"/>
                <a:gd name="T24" fmla="*/ 1694 w 1939"/>
                <a:gd name="T25" fmla="*/ 1260 h 2887"/>
                <a:gd name="T26" fmla="*/ 1712 w 1939"/>
                <a:gd name="T27" fmla="*/ 1213 h 2887"/>
                <a:gd name="T28" fmla="*/ 1764 w 1939"/>
                <a:gd name="T29" fmla="*/ 1165 h 2887"/>
                <a:gd name="T30" fmla="*/ 1796 w 1939"/>
                <a:gd name="T31" fmla="*/ 1092 h 2887"/>
                <a:gd name="T32" fmla="*/ 1796 w 1939"/>
                <a:gd name="T33" fmla="*/ 492 h 2887"/>
                <a:gd name="T34" fmla="*/ 1751 w 1939"/>
                <a:gd name="T35" fmla="*/ 354 h 2887"/>
                <a:gd name="T36" fmla="*/ 1664 w 1939"/>
                <a:gd name="T37" fmla="*/ 242 h 2887"/>
                <a:gd name="T38" fmla="*/ 1543 w 1939"/>
                <a:gd name="T39" fmla="*/ 168 h 2887"/>
                <a:gd name="T40" fmla="*/ 1398 w 1939"/>
                <a:gd name="T41" fmla="*/ 141 h 2887"/>
                <a:gd name="T42" fmla="*/ 1186 w 1939"/>
                <a:gd name="T43" fmla="*/ 154 h 2887"/>
                <a:gd name="T44" fmla="*/ 1057 w 1939"/>
                <a:gd name="T45" fmla="*/ 213 h 2887"/>
                <a:gd name="T46" fmla="*/ 957 w 1939"/>
                <a:gd name="T47" fmla="*/ 313 h 2887"/>
                <a:gd name="T48" fmla="*/ 897 w 1939"/>
                <a:gd name="T49" fmla="*/ 443 h 2887"/>
                <a:gd name="T50" fmla="*/ 884 w 1939"/>
                <a:gd name="T51" fmla="*/ 1064 h 2887"/>
                <a:gd name="T52" fmla="*/ 904 w 1939"/>
                <a:gd name="T53" fmla="*/ 1143 h 2887"/>
                <a:gd name="T54" fmla="*/ 958 w 1939"/>
                <a:gd name="T55" fmla="*/ 1203 h 2887"/>
                <a:gd name="T56" fmla="*/ 987 w 1939"/>
                <a:gd name="T57" fmla="*/ 1243 h 2887"/>
                <a:gd name="T58" fmla="*/ 987 w 1939"/>
                <a:gd name="T59" fmla="*/ 1786 h 2887"/>
                <a:gd name="T60" fmla="*/ 954 w 1939"/>
                <a:gd name="T61" fmla="*/ 1838 h 2887"/>
                <a:gd name="T62" fmla="*/ 904 w 1939"/>
                <a:gd name="T63" fmla="*/ 1865 h 2887"/>
                <a:gd name="T64" fmla="*/ 824 w 1939"/>
                <a:gd name="T65" fmla="*/ 1908 h 2887"/>
                <a:gd name="T66" fmla="*/ 710 w 1939"/>
                <a:gd name="T67" fmla="*/ 1972 h 2887"/>
                <a:gd name="T68" fmla="*/ 572 w 1939"/>
                <a:gd name="T69" fmla="*/ 2055 h 2887"/>
                <a:gd name="T70" fmla="*/ 420 w 1939"/>
                <a:gd name="T71" fmla="*/ 2156 h 2887"/>
                <a:gd name="T72" fmla="*/ 261 w 1939"/>
                <a:gd name="T73" fmla="*/ 2274 h 2887"/>
                <a:gd name="T74" fmla="*/ 165 w 1939"/>
                <a:gd name="T75" fmla="*/ 2367 h 2887"/>
                <a:gd name="T76" fmla="*/ 140 w 1939"/>
                <a:gd name="T77" fmla="*/ 2458 h 2887"/>
                <a:gd name="T78" fmla="*/ 131 w 1939"/>
                <a:gd name="T79" fmla="*/ 2852 h 2887"/>
                <a:gd name="T80" fmla="*/ 88 w 1939"/>
                <a:gd name="T81" fmla="*/ 2885 h 2887"/>
                <a:gd name="T82" fmla="*/ 34 w 1939"/>
                <a:gd name="T83" fmla="*/ 2877 h 2887"/>
                <a:gd name="T84" fmla="*/ 2 w 1939"/>
                <a:gd name="T85" fmla="*/ 2836 h 2887"/>
                <a:gd name="T86" fmla="*/ 2 w 1939"/>
                <a:gd name="T87" fmla="*/ 2418 h 2887"/>
                <a:gd name="T88" fmla="*/ 39 w 1939"/>
                <a:gd name="T89" fmla="*/ 2303 h 2887"/>
                <a:gd name="T90" fmla="*/ 118 w 1939"/>
                <a:gd name="T91" fmla="*/ 2209 h 2887"/>
                <a:gd name="T92" fmla="*/ 287 w 1939"/>
                <a:gd name="T93" fmla="*/ 2078 h 2887"/>
                <a:gd name="T94" fmla="*/ 452 w 1939"/>
                <a:gd name="T95" fmla="*/ 1965 h 2887"/>
                <a:gd name="T96" fmla="*/ 603 w 1939"/>
                <a:gd name="T97" fmla="*/ 1871 h 2887"/>
                <a:gd name="T98" fmla="*/ 731 w 1939"/>
                <a:gd name="T99" fmla="*/ 1798 h 2887"/>
                <a:gd name="T100" fmla="*/ 826 w 1939"/>
                <a:gd name="T101" fmla="*/ 1747 h 2887"/>
                <a:gd name="T102" fmla="*/ 822 w 1939"/>
                <a:gd name="T103" fmla="*/ 1269 h 2887"/>
                <a:gd name="T104" fmla="*/ 764 w 1939"/>
                <a:gd name="T105" fmla="*/ 1175 h 2887"/>
                <a:gd name="T106" fmla="*/ 744 w 1939"/>
                <a:gd name="T107" fmla="*/ 1064 h 2887"/>
                <a:gd name="T108" fmla="*/ 756 w 1939"/>
                <a:gd name="T109" fmla="*/ 426 h 2887"/>
                <a:gd name="T110" fmla="*/ 818 w 1939"/>
                <a:gd name="T111" fmla="*/ 268 h 2887"/>
                <a:gd name="T112" fmla="*/ 922 w 1939"/>
                <a:gd name="T113" fmla="*/ 140 h 2887"/>
                <a:gd name="T114" fmla="*/ 1062 w 1939"/>
                <a:gd name="T115" fmla="*/ 49 h 2887"/>
                <a:gd name="T116" fmla="*/ 1226 w 1939"/>
                <a:gd name="T117" fmla="*/ 4 h 2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39" h="2887">
                  <a:moveTo>
                    <a:pt x="1285" y="0"/>
                  </a:moveTo>
                  <a:lnTo>
                    <a:pt x="1398" y="0"/>
                  </a:lnTo>
                  <a:lnTo>
                    <a:pt x="1457" y="4"/>
                  </a:lnTo>
                  <a:lnTo>
                    <a:pt x="1514" y="13"/>
                  </a:lnTo>
                  <a:lnTo>
                    <a:pt x="1569" y="28"/>
                  </a:lnTo>
                  <a:lnTo>
                    <a:pt x="1621" y="49"/>
                  </a:lnTo>
                  <a:lnTo>
                    <a:pt x="1670" y="75"/>
                  </a:lnTo>
                  <a:lnTo>
                    <a:pt x="1717" y="106"/>
                  </a:lnTo>
                  <a:lnTo>
                    <a:pt x="1761" y="140"/>
                  </a:lnTo>
                  <a:lnTo>
                    <a:pt x="1799" y="179"/>
                  </a:lnTo>
                  <a:lnTo>
                    <a:pt x="1834" y="223"/>
                  </a:lnTo>
                  <a:lnTo>
                    <a:pt x="1865" y="268"/>
                  </a:lnTo>
                  <a:lnTo>
                    <a:pt x="1891" y="318"/>
                  </a:lnTo>
                  <a:lnTo>
                    <a:pt x="1912" y="371"/>
                  </a:lnTo>
                  <a:lnTo>
                    <a:pt x="1927" y="426"/>
                  </a:lnTo>
                  <a:lnTo>
                    <a:pt x="1936" y="483"/>
                  </a:lnTo>
                  <a:lnTo>
                    <a:pt x="1939" y="542"/>
                  </a:lnTo>
                  <a:lnTo>
                    <a:pt x="1939" y="1064"/>
                  </a:lnTo>
                  <a:lnTo>
                    <a:pt x="1936" y="1103"/>
                  </a:lnTo>
                  <a:lnTo>
                    <a:pt x="1930" y="1140"/>
                  </a:lnTo>
                  <a:lnTo>
                    <a:pt x="1918" y="1175"/>
                  </a:lnTo>
                  <a:lnTo>
                    <a:pt x="1903" y="1208"/>
                  </a:lnTo>
                  <a:lnTo>
                    <a:pt x="1884" y="1240"/>
                  </a:lnTo>
                  <a:lnTo>
                    <a:pt x="1861" y="1269"/>
                  </a:lnTo>
                  <a:lnTo>
                    <a:pt x="1834" y="1295"/>
                  </a:lnTo>
                  <a:lnTo>
                    <a:pt x="1834" y="1764"/>
                  </a:lnTo>
                  <a:lnTo>
                    <a:pt x="1831" y="1784"/>
                  </a:lnTo>
                  <a:lnTo>
                    <a:pt x="1825" y="1801"/>
                  </a:lnTo>
                  <a:lnTo>
                    <a:pt x="1814" y="1814"/>
                  </a:lnTo>
                  <a:lnTo>
                    <a:pt x="1799" y="1825"/>
                  </a:lnTo>
                  <a:lnTo>
                    <a:pt x="1782" y="1832"/>
                  </a:lnTo>
                  <a:lnTo>
                    <a:pt x="1764" y="1835"/>
                  </a:lnTo>
                  <a:lnTo>
                    <a:pt x="1745" y="1832"/>
                  </a:lnTo>
                  <a:lnTo>
                    <a:pt x="1728" y="1825"/>
                  </a:lnTo>
                  <a:lnTo>
                    <a:pt x="1714" y="1814"/>
                  </a:lnTo>
                  <a:lnTo>
                    <a:pt x="1703" y="1801"/>
                  </a:lnTo>
                  <a:lnTo>
                    <a:pt x="1696" y="1784"/>
                  </a:lnTo>
                  <a:lnTo>
                    <a:pt x="1694" y="1764"/>
                  </a:lnTo>
                  <a:lnTo>
                    <a:pt x="1694" y="1260"/>
                  </a:lnTo>
                  <a:lnTo>
                    <a:pt x="1696" y="1243"/>
                  </a:lnTo>
                  <a:lnTo>
                    <a:pt x="1701" y="1227"/>
                  </a:lnTo>
                  <a:lnTo>
                    <a:pt x="1712" y="1213"/>
                  </a:lnTo>
                  <a:lnTo>
                    <a:pt x="1725" y="1203"/>
                  </a:lnTo>
                  <a:lnTo>
                    <a:pt x="1746" y="1186"/>
                  </a:lnTo>
                  <a:lnTo>
                    <a:pt x="1764" y="1165"/>
                  </a:lnTo>
                  <a:lnTo>
                    <a:pt x="1779" y="1143"/>
                  </a:lnTo>
                  <a:lnTo>
                    <a:pt x="1790" y="1119"/>
                  </a:lnTo>
                  <a:lnTo>
                    <a:pt x="1796" y="1092"/>
                  </a:lnTo>
                  <a:lnTo>
                    <a:pt x="1798" y="1064"/>
                  </a:lnTo>
                  <a:lnTo>
                    <a:pt x="1798" y="542"/>
                  </a:lnTo>
                  <a:lnTo>
                    <a:pt x="1796" y="492"/>
                  </a:lnTo>
                  <a:lnTo>
                    <a:pt x="1786" y="443"/>
                  </a:lnTo>
                  <a:lnTo>
                    <a:pt x="1772" y="397"/>
                  </a:lnTo>
                  <a:lnTo>
                    <a:pt x="1751" y="354"/>
                  </a:lnTo>
                  <a:lnTo>
                    <a:pt x="1727" y="313"/>
                  </a:lnTo>
                  <a:lnTo>
                    <a:pt x="1697" y="276"/>
                  </a:lnTo>
                  <a:lnTo>
                    <a:pt x="1664" y="242"/>
                  </a:lnTo>
                  <a:lnTo>
                    <a:pt x="1627" y="213"/>
                  </a:lnTo>
                  <a:lnTo>
                    <a:pt x="1586" y="188"/>
                  </a:lnTo>
                  <a:lnTo>
                    <a:pt x="1543" y="168"/>
                  </a:lnTo>
                  <a:lnTo>
                    <a:pt x="1496" y="154"/>
                  </a:lnTo>
                  <a:lnTo>
                    <a:pt x="1448" y="144"/>
                  </a:lnTo>
                  <a:lnTo>
                    <a:pt x="1398" y="141"/>
                  </a:lnTo>
                  <a:lnTo>
                    <a:pt x="1285" y="141"/>
                  </a:lnTo>
                  <a:lnTo>
                    <a:pt x="1235" y="144"/>
                  </a:lnTo>
                  <a:lnTo>
                    <a:pt x="1186" y="154"/>
                  </a:lnTo>
                  <a:lnTo>
                    <a:pt x="1141" y="168"/>
                  </a:lnTo>
                  <a:lnTo>
                    <a:pt x="1097" y="189"/>
                  </a:lnTo>
                  <a:lnTo>
                    <a:pt x="1057" y="213"/>
                  </a:lnTo>
                  <a:lnTo>
                    <a:pt x="1019" y="243"/>
                  </a:lnTo>
                  <a:lnTo>
                    <a:pt x="985" y="276"/>
                  </a:lnTo>
                  <a:lnTo>
                    <a:pt x="957" y="313"/>
                  </a:lnTo>
                  <a:lnTo>
                    <a:pt x="931" y="354"/>
                  </a:lnTo>
                  <a:lnTo>
                    <a:pt x="912" y="397"/>
                  </a:lnTo>
                  <a:lnTo>
                    <a:pt x="897" y="443"/>
                  </a:lnTo>
                  <a:lnTo>
                    <a:pt x="887" y="492"/>
                  </a:lnTo>
                  <a:lnTo>
                    <a:pt x="884" y="542"/>
                  </a:lnTo>
                  <a:lnTo>
                    <a:pt x="884" y="1064"/>
                  </a:lnTo>
                  <a:lnTo>
                    <a:pt x="886" y="1092"/>
                  </a:lnTo>
                  <a:lnTo>
                    <a:pt x="894" y="1119"/>
                  </a:lnTo>
                  <a:lnTo>
                    <a:pt x="904" y="1143"/>
                  </a:lnTo>
                  <a:lnTo>
                    <a:pt x="918" y="1165"/>
                  </a:lnTo>
                  <a:lnTo>
                    <a:pt x="936" y="1186"/>
                  </a:lnTo>
                  <a:lnTo>
                    <a:pt x="958" y="1203"/>
                  </a:lnTo>
                  <a:lnTo>
                    <a:pt x="971" y="1213"/>
                  </a:lnTo>
                  <a:lnTo>
                    <a:pt x="981" y="1227"/>
                  </a:lnTo>
                  <a:lnTo>
                    <a:pt x="987" y="1243"/>
                  </a:lnTo>
                  <a:lnTo>
                    <a:pt x="989" y="1260"/>
                  </a:lnTo>
                  <a:lnTo>
                    <a:pt x="989" y="1764"/>
                  </a:lnTo>
                  <a:lnTo>
                    <a:pt x="987" y="1786"/>
                  </a:lnTo>
                  <a:lnTo>
                    <a:pt x="980" y="1805"/>
                  </a:lnTo>
                  <a:lnTo>
                    <a:pt x="969" y="1823"/>
                  </a:lnTo>
                  <a:lnTo>
                    <a:pt x="954" y="1838"/>
                  </a:lnTo>
                  <a:lnTo>
                    <a:pt x="937" y="1849"/>
                  </a:lnTo>
                  <a:lnTo>
                    <a:pt x="924" y="1856"/>
                  </a:lnTo>
                  <a:lnTo>
                    <a:pt x="904" y="1865"/>
                  </a:lnTo>
                  <a:lnTo>
                    <a:pt x="882" y="1877"/>
                  </a:lnTo>
                  <a:lnTo>
                    <a:pt x="854" y="1891"/>
                  </a:lnTo>
                  <a:lnTo>
                    <a:pt x="824" y="1908"/>
                  </a:lnTo>
                  <a:lnTo>
                    <a:pt x="789" y="1926"/>
                  </a:lnTo>
                  <a:lnTo>
                    <a:pt x="751" y="1947"/>
                  </a:lnTo>
                  <a:lnTo>
                    <a:pt x="710" y="1972"/>
                  </a:lnTo>
                  <a:lnTo>
                    <a:pt x="666" y="1997"/>
                  </a:lnTo>
                  <a:lnTo>
                    <a:pt x="620" y="2025"/>
                  </a:lnTo>
                  <a:lnTo>
                    <a:pt x="572" y="2055"/>
                  </a:lnTo>
                  <a:lnTo>
                    <a:pt x="523" y="2087"/>
                  </a:lnTo>
                  <a:lnTo>
                    <a:pt x="472" y="2121"/>
                  </a:lnTo>
                  <a:lnTo>
                    <a:pt x="420" y="2156"/>
                  </a:lnTo>
                  <a:lnTo>
                    <a:pt x="367" y="2194"/>
                  </a:lnTo>
                  <a:lnTo>
                    <a:pt x="314" y="2234"/>
                  </a:lnTo>
                  <a:lnTo>
                    <a:pt x="261" y="2274"/>
                  </a:lnTo>
                  <a:lnTo>
                    <a:pt x="206" y="2318"/>
                  </a:lnTo>
                  <a:lnTo>
                    <a:pt x="184" y="2340"/>
                  </a:lnTo>
                  <a:lnTo>
                    <a:pt x="165" y="2367"/>
                  </a:lnTo>
                  <a:lnTo>
                    <a:pt x="151" y="2395"/>
                  </a:lnTo>
                  <a:lnTo>
                    <a:pt x="144" y="2426"/>
                  </a:lnTo>
                  <a:lnTo>
                    <a:pt x="140" y="2458"/>
                  </a:lnTo>
                  <a:lnTo>
                    <a:pt x="140" y="2817"/>
                  </a:lnTo>
                  <a:lnTo>
                    <a:pt x="137" y="2836"/>
                  </a:lnTo>
                  <a:lnTo>
                    <a:pt x="131" y="2852"/>
                  </a:lnTo>
                  <a:lnTo>
                    <a:pt x="120" y="2867"/>
                  </a:lnTo>
                  <a:lnTo>
                    <a:pt x="105" y="2877"/>
                  </a:lnTo>
                  <a:lnTo>
                    <a:pt x="88" y="2885"/>
                  </a:lnTo>
                  <a:lnTo>
                    <a:pt x="70" y="2887"/>
                  </a:lnTo>
                  <a:lnTo>
                    <a:pt x="51" y="2885"/>
                  </a:lnTo>
                  <a:lnTo>
                    <a:pt x="34" y="2877"/>
                  </a:lnTo>
                  <a:lnTo>
                    <a:pt x="20" y="2867"/>
                  </a:lnTo>
                  <a:lnTo>
                    <a:pt x="10" y="2852"/>
                  </a:lnTo>
                  <a:lnTo>
                    <a:pt x="2" y="2836"/>
                  </a:lnTo>
                  <a:lnTo>
                    <a:pt x="0" y="2817"/>
                  </a:lnTo>
                  <a:lnTo>
                    <a:pt x="0" y="2458"/>
                  </a:lnTo>
                  <a:lnTo>
                    <a:pt x="2" y="2418"/>
                  </a:lnTo>
                  <a:lnTo>
                    <a:pt x="10" y="2377"/>
                  </a:lnTo>
                  <a:lnTo>
                    <a:pt x="22" y="2339"/>
                  </a:lnTo>
                  <a:lnTo>
                    <a:pt x="39" y="2303"/>
                  </a:lnTo>
                  <a:lnTo>
                    <a:pt x="62" y="2269"/>
                  </a:lnTo>
                  <a:lnTo>
                    <a:pt x="87" y="2237"/>
                  </a:lnTo>
                  <a:lnTo>
                    <a:pt x="118" y="2209"/>
                  </a:lnTo>
                  <a:lnTo>
                    <a:pt x="174" y="2163"/>
                  </a:lnTo>
                  <a:lnTo>
                    <a:pt x="231" y="2120"/>
                  </a:lnTo>
                  <a:lnTo>
                    <a:pt x="287" y="2078"/>
                  </a:lnTo>
                  <a:lnTo>
                    <a:pt x="344" y="2039"/>
                  </a:lnTo>
                  <a:lnTo>
                    <a:pt x="398" y="2001"/>
                  </a:lnTo>
                  <a:lnTo>
                    <a:pt x="452" y="1965"/>
                  </a:lnTo>
                  <a:lnTo>
                    <a:pt x="504" y="1931"/>
                  </a:lnTo>
                  <a:lnTo>
                    <a:pt x="555" y="1901"/>
                  </a:lnTo>
                  <a:lnTo>
                    <a:pt x="603" y="1871"/>
                  </a:lnTo>
                  <a:lnTo>
                    <a:pt x="649" y="1844"/>
                  </a:lnTo>
                  <a:lnTo>
                    <a:pt x="692" y="1820"/>
                  </a:lnTo>
                  <a:lnTo>
                    <a:pt x="731" y="1798"/>
                  </a:lnTo>
                  <a:lnTo>
                    <a:pt x="767" y="1778"/>
                  </a:lnTo>
                  <a:lnTo>
                    <a:pt x="799" y="1761"/>
                  </a:lnTo>
                  <a:lnTo>
                    <a:pt x="826" y="1747"/>
                  </a:lnTo>
                  <a:lnTo>
                    <a:pt x="849" y="1736"/>
                  </a:lnTo>
                  <a:lnTo>
                    <a:pt x="849" y="1295"/>
                  </a:lnTo>
                  <a:lnTo>
                    <a:pt x="822" y="1269"/>
                  </a:lnTo>
                  <a:lnTo>
                    <a:pt x="799" y="1240"/>
                  </a:lnTo>
                  <a:lnTo>
                    <a:pt x="780" y="1208"/>
                  </a:lnTo>
                  <a:lnTo>
                    <a:pt x="764" y="1175"/>
                  </a:lnTo>
                  <a:lnTo>
                    <a:pt x="753" y="1140"/>
                  </a:lnTo>
                  <a:lnTo>
                    <a:pt x="746" y="1103"/>
                  </a:lnTo>
                  <a:lnTo>
                    <a:pt x="744" y="1064"/>
                  </a:lnTo>
                  <a:lnTo>
                    <a:pt x="744" y="542"/>
                  </a:lnTo>
                  <a:lnTo>
                    <a:pt x="747" y="483"/>
                  </a:lnTo>
                  <a:lnTo>
                    <a:pt x="756" y="426"/>
                  </a:lnTo>
                  <a:lnTo>
                    <a:pt x="771" y="371"/>
                  </a:lnTo>
                  <a:lnTo>
                    <a:pt x="792" y="318"/>
                  </a:lnTo>
                  <a:lnTo>
                    <a:pt x="818" y="268"/>
                  </a:lnTo>
                  <a:lnTo>
                    <a:pt x="848" y="223"/>
                  </a:lnTo>
                  <a:lnTo>
                    <a:pt x="883" y="179"/>
                  </a:lnTo>
                  <a:lnTo>
                    <a:pt x="922" y="140"/>
                  </a:lnTo>
                  <a:lnTo>
                    <a:pt x="966" y="106"/>
                  </a:lnTo>
                  <a:lnTo>
                    <a:pt x="1012" y="75"/>
                  </a:lnTo>
                  <a:lnTo>
                    <a:pt x="1062" y="49"/>
                  </a:lnTo>
                  <a:lnTo>
                    <a:pt x="1114" y="28"/>
                  </a:lnTo>
                  <a:lnTo>
                    <a:pt x="1169" y="13"/>
                  </a:lnTo>
                  <a:lnTo>
                    <a:pt x="1226" y="4"/>
                  </a:lnTo>
                  <a:lnTo>
                    <a:pt x="128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121" name="Freeform 94">
              <a:extLst>
                <a:ext uri="{FF2B5EF4-FFF2-40B4-BE49-F238E27FC236}">
                  <a16:creationId xmlns:a16="http://schemas.microsoft.com/office/drawing/2014/main" xmlns="" id="{64C3707D-BC4E-42C6-81DB-271D5B6B0ACA}"/>
                </a:ext>
              </a:extLst>
            </p:cNvPr>
            <p:cNvSpPr>
              <a:spLocks noEditPoints="1"/>
            </p:cNvSpPr>
            <p:nvPr/>
          </p:nvSpPr>
          <p:spPr bwMode="auto">
            <a:xfrm>
              <a:off x="882650" y="2206625"/>
              <a:ext cx="77788" cy="263525"/>
            </a:xfrm>
            <a:custGeom>
              <a:avLst/>
              <a:gdLst>
                <a:gd name="T0" fmla="*/ 144 w 487"/>
                <a:gd name="T1" fmla="*/ 1406 h 1657"/>
                <a:gd name="T2" fmla="*/ 335 w 487"/>
                <a:gd name="T3" fmla="*/ 1404 h 1657"/>
                <a:gd name="T4" fmla="*/ 264 w 487"/>
                <a:gd name="T5" fmla="*/ 313 h 1657"/>
                <a:gd name="T6" fmla="*/ 217 w 487"/>
                <a:gd name="T7" fmla="*/ 313 h 1657"/>
                <a:gd name="T8" fmla="*/ 416 w 487"/>
                <a:gd name="T9" fmla="*/ 0 h 1657"/>
                <a:gd name="T10" fmla="*/ 452 w 487"/>
                <a:gd name="T11" fmla="*/ 9 h 1657"/>
                <a:gd name="T12" fmla="*/ 477 w 487"/>
                <a:gd name="T13" fmla="*/ 35 h 1657"/>
                <a:gd name="T14" fmla="*/ 487 w 487"/>
                <a:gd name="T15" fmla="*/ 70 h 1657"/>
                <a:gd name="T16" fmla="*/ 476 w 487"/>
                <a:gd name="T17" fmla="*/ 142 h 1657"/>
                <a:gd name="T18" fmla="*/ 445 w 487"/>
                <a:gd name="T19" fmla="*/ 206 h 1657"/>
                <a:gd name="T20" fmla="*/ 477 w 487"/>
                <a:gd name="T21" fmla="*/ 1431 h 1657"/>
                <a:gd name="T22" fmla="*/ 466 w 487"/>
                <a:gd name="T23" fmla="*/ 1470 h 1657"/>
                <a:gd name="T24" fmla="*/ 284 w 487"/>
                <a:gd name="T25" fmla="*/ 1638 h 1657"/>
                <a:gd name="T26" fmla="*/ 254 w 487"/>
                <a:gd name="T27" fmla="*/ 1655 h 1657"/>
                <a:gd name="T28" fmla="*/ 221 w 487"/>
                <a:gd name="T29" fmla="*/ 1655 h 1657"/>
                <a:gd name="T30" fmla="*/ 190 w 487"/>
                <a:gd name="T31" fmla="*/ 1639 h 1657"/>
                <a:gd name="T32" fmla="*/ 14 w 487"/>
                <a:gd name="T33" fmla="*/ 1478 h 1657"/>
                <a:gd name="T34" fmla="*/ 2 w 487"/>
                <a:gd name="T35" fmla="*/ 1450 h 1657"/>
                <a:gd name="T36" fmla="*/ 54 w 487"/>
                <a:gd name="T37" fmla="*/ 223 h 1657"/>
                <a:gd name="T38" fmla="*/ 20 w 487"/>
                <a:gd name="T39" fmla="*/ 168 h 1657"/>
                <a:gd name="T40" fmla="*/ 2 w 487"/>
                <a:gd name="T41" fmla="*/ 105 h 1657"/>
                <a:gd name="T42" fmla="*/ 2 w 487"/>
                <a:gd name="T43" fmla="*/ 52 h 1657"/>
                <a:gd name="T44" fmla="*/ 20 w 487"/>
                <a:gd name="T45" fmla="*/ 21 h 1657"/>
                <a:gd name="T46" fmla="*/ 51 w 487"/>
                <a:gd name="T47" fmla="*/ 3 h 1657"/>
                <a:gd name="T48" fmla="*/ 88 w 487"/>
                <a:gd name="T49" fmla="*/ 3 h 1657"/>
                <a:gd name="T50" fmla="*/ 120 w 487"/>
                <a:gd name="T51" fmla="*/ 21 h 1657"/>
                <a:gd name="T52" fmla="*/ 137 w 487"/>
                <a:gd name="T53" fmla="*/ 52 h 1657"/>
                <a:gd name="T54" fmla="*/ 143 w 487"/>
                <a:gd name="T55" fmla="*/ 95 h 1657"/>
                <a:gd name="T56" fmla="*/ 163 w 487"/>
                <a:gd name="T57" fmla="*/ 135 h 1657"/>
                <a:gd name="T58" fmla="*/ 198 w 487"/>
                <a:gd name="T59" fmla="*/ 164 h 1657"/>
                <a:gd name="T60" fmla="*/ 244 w 487"/>
                <a:gd name="T61" fmla="*/ 174 h 1657"/>
                <a:gd name="T62" fmla="*/ 283 w 487"/>
                <a:gd name="T63" fmla="*/ 166 h 1657"/>
                <a:gd name="T64" fmla="*/ 306 w 487"/>
                <a:gd name="T65" fmla="*/ 151 h 1657"/>
                <a:gd name="T66" fmla="*/ 327 w 487"/>
                <a:gd name="T67" fmla="*/ 131 h 1657"/>
                <a:gd name="T68" fmla="*/ 344 w 487"/>
                <a:gd name="T69" fmla="*/ 92 h 1657"/>
                <a:gd name="T70" fmla="*/ 349 w 487"/>
                <a:gd name="T71" fmla="*/ 52 h 1657"/>
                <a:gd name="T72" fmla="*/ 366 w 487"/>
                <a:gd name="T73" fmla="*/ 21 h 1657"/>
                <a:gd name="T74" fmla="*/ 398 w 487"/>
                <a:gd name="T75" fmla="*/ 3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7" h="1657">
                  <a:moveTo>
                    <a:pt x="190" y="308"/>
                  </a:moveTo>
                  <a:lnTo>
                    <a:pt x="144" y="1406"/>
                  </a:lnTo>
                  <a:lnTo>
                    <a:pt x="237" y="1492"/>
                  </a:lnTo>
                  <a:lnTo>
                    <a:pt x="335" y="1404"/>
                  </a:lnTo>
                  <a:lnTo>
                    <a:pt x="285" y="311"/>
                  </a:lnTo>
                  <a:lnTo>
                    <a:pt x="264" y="313"/>
                  </a:lnTo>
                  <a:lnTo>
                    <a:pt x="244" y="314"/>
                  </a:lnTo>
                  <a:lnTo>
                    <a:pt x="217" y="313"/>
                  </a:lnTo>
                  <a:lnTo>
                    <a:pt x="190" y="308"/>
                  </a:lnTo>
                  <a:close/>
                  <a:moveTo>
                    <a:pt x="416" y="0"/>
                  </a:moveTo>
                  <a:lnTo>
                    <a:pt x="435" y="3"/>
                  </a:lnTo>
                  <a:lnTo>
                    <a:pt x="452" y="9"/>
                  </a:lnTo>
                  <a:lnTo>
                    <a:pt x="466" y="21"/>
                  </a:lnTo>
                  <a:lnTo>
                    <a:pt x="477" y="35"/>
                  </a:lnTo>
                  <a:lnTo>
                    <a:pt x="484" y="52"/>
                  </a:lnTo>
                  <a:lnTo>
                    <a:pt x="487" y="70"/>
                  </a:lnTo>
                  <a:lnTo>
                    <a:pt x="484" y="107"/>
                  </a:lnTo>
                  <a:lnTo>
                    <a:pt x="476" y="142"/>
                  </a:lnTo>
                  <a:lnTo>
                    <a:pt x="463" y="176"/>
                  </a:lnTo>
                  <a:lnTo>
                    <a:pt x="445" y="206"/>
                  </a:lnTo>
                  <a:lnTo>
                    <a:pt x="422" y="234"/>
                  </a:lnTo>
                  <a:lnTo>
                    <a:pt x="477" y="1431"/>
                  </a:lnTo>
                  <a:lnTo>
                    <a:pt x="475" y="1451"/>
                  </a:lnTo>
                  <a:lnTo>
                    <a:pt x="466" y="1470"/>
                  </a:lnTo>
                  <a:lnTo>
                    <a:pt x="453" y="1486"/>
                  </a:lnTo>
                  <a:lnTo>
                    <a:pt x="284" y="1638"/>
                  </a:lnTo>
                  <a:lnTo>
                    <a:pt x="270" y="1649"/>
                  </a:lnTo>
                  <a:lnTo>
                    <a:pt x="254" y="1655"/>
                  </a:lnTo>
                  <a:lnTo>
                    <a:pt x="237" y="1657"/>
                  </a:lnTo>
                  <a:lnTo>
                    <a:pt x="221" y="1655"/>
                  </a:lnTo>
                  <a:lnTo>
                    <a:pt x="205" y="1649"/>
                  </a:lnTo>
                  <a:lnTo>
                    <a:pt x="190" y="1639"/>
                  </a:lnTo>
                  <a:lnTo>
                    <a:pt x="24" y="1489"/>
                  </a:lnTo>
                  <a:lnTo>
                    <a:pt x="14" y="1478"/>
                  </a:lnTo>
                  <a:lnTo>
                    <a:pt x="6" y="1465"/>
                  </a:lnTo>
                  <a:lnTo>
                    <a:pt x="2" y="1450"/>
                  </a:lnTo>
                  <a:lnTo>
                    <a:pt x="1" y="1434"/>
                  </a:lnTo>
                  <a:lnTo>
                    <a:pt x="54" y="223"/>
                  </a:lnTo>
                  <a:lnTo>
                    <a:pt x="35" y="198"/>
                  </a:lnTo>
                  <a:lnTo>
                    <a:pt x="20" y="168"/>
                  </a:lnTo>
                  <a:lnTo>
                    <a:pt x="10" y="137"/>
                  </a:lnTo>
                  <a:lnTo>
                    <a:pt x="2" y="105"/>
                  </a:lnTo>
                  <a:lnTo>
                    <a:pt x="0" y="71"/>
                  </a:lnTo>
                  <a:lnTo>
                    <a:pt x="2" y="52"/>
                  </a:lnTo>
                  <a:lnTo>
                    <a:pt x="10" y="36"/>
                  </a:lnTo>
                  <a:lnTo>
                    <a:pt x="20" y="21"/>
                  </a:lnTo>
                  <a:lnTo>
                    <a:pt x="34" y="10"/>
                  </a:lnTo>
                  <a:lnTo>
                    <a:pt x="51" y="3"/>
                  </a:lnTo>
                  <a:lnTo>
                    <a:pt x="70" y="1"/>
                  </a:lnTo>
                  <a:lnTo>
                    <a:pt x="88" y="3"/>
                  </a:lnTo>
                  <a:lnTo>
                    <a:pt x="105" y="10"/>
                  </a:lnTo>
                  <a:lnTo>
                    <a:pt x="120" y="21"/>
                  </a:lnTo>
                  <a:lnTo>
                    <a:pt x="131" y="36"/>
                  </a:lnTo>
                  <a:lnTo>
                    <a:pt x="137" y="52"/>
                  </a:lnTo>
                  <a:lnTo>
                    <a:pt x="140" y="71"/>
                  </a:lnTo>
                  <a:lnTo>
                    <a:pt x="143" y="95"/>
                  </a:lnTo>
                  <a:lnTo>
                    <a:pt x="151" y="116"/>
                  </a:lnTo>
                  <a:lnTo>
                    <a:pt x="163" y="135"/>
                  </a:lnTo>
                  <a:lnTo>
                    <a:pt x="179" y="151"/>
                  </a:lnTo>
                  <a:lnTo>
                    <a:pt x="198" y="164"/>
                  </a:lnTo>
                  <a:lnTo>
                    <a:pt x="219" y="171"/>
                  </a:lnTo>
                  <a:lnTo>
                    <a:pt x="244" y="174"/>
                  </a:lnTo>
                  <a:lnTo>
                    <a:pt x="264" y="172"/>
                  </a:lnTo>
                  <a:lnTo>
                    <a:pt x="283" y="166"/>
                  </a:lnTo>
                  <a:lnTo>
                    <a:pt x="301" y="156"/>
                  </a:lnTo>
                  <a:lnTo>
                    <a:pt x="306" y="151"/>
                  </a:lnTo>
                  <a:lnTo>
                    <a:pt x="313" y="147"/>
                  </a:lnTo>
                  <a:lnTo>
                    <a:pt x="327" y="131"/>
                  </a:lnTo>
                  <a:lnTo>
                    <a:pt x="337" y="113"/>
                  </a:lnTo>
                  <a:lnTo>
                    <a:pt x="344" y="92"/>
                  </a:lnTo>
                  <a:lnTo>
                    <a:pt x="346" y="70"/>
                  </a:lnTo>
                  <a:lnTo>
                    <a:pt x="349" y="52"/>
                  </a:lnTo>
                  <a:lnTo>
                    <a:pt x="355" y="35"/>
                  </a:lnTo>
                  <a:lnTo>
                    <a:pt x="366" y="21"/>
                  </a:lnTo>
                  <a:lnTo>
                    <a:pt x="381" y="9"/>
                  </a:lnTo>
                  <a:lnTo>
                    <a:pt x="398" y="3"/>
                  </a:lnTo>
                  <a:lnTo>
                    <a:pt x="4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122" name="Freeform 95">
              <a:extLst>
                <a:ext uri="{FF2B5EF4-FFF2-40B4-BE49-F238E27FC236}">
                  <a16:creationId xmlns:a16="http://schemas.microsoft.com/office/drawing/2014/main" xmlns="" id="{8B56E77E-A0CD-4A4A-B4AE-2756FD69D671}"/>
                </a:ext>
              </a:extLst>
            </p:cNvPr>
            <p:cNvSpPr>
              <a:spLocks noEditPoints="1"/>
            </p:cNvSpPr>
            <p:nvPr/>
          </p:nvSpPr>
          <p:spPr bwMode="auto">
            <a:xfrm>
              <a:off x="1139825" y="2171700"/>
              <a:ext cx="100013" cy="100013"/>
            </a:xfrm>
            <a:custGeom>
              <a:avLst/>
              <a:gdLst>
                <a:gd name="T0" fmla="*/ 140 w 632"/>
                <a:gd name="T1" fmla="*/ 147 h 632"/>
                <a:gd name="T2" fmla="*/ 140 w 632"/>
                <a:gd name="T3" fmla="*/ 492 h 632"/>
                <a:gd name="T4" fmla="*/ 487 w 632"/>
                <a:gd name="T5" fmla="*/ 492 h 632"/>
                <a:gd name="T6" fmla="*/ 476 w 632"/>
                <a:gd name="T7" fmla="*/ 447 h 632"/>
                <a:gd name="T8" fmla="*/ 460 w 632"/>
                <a:gd name="T9" fmla="*/ 402 h 632"/>
                <a:gd name="T10" fmla="*/ 440 w 632"/>
                <a:gd name="T11" fmla="*/ 361 h 632"/>
                <a:gd name="T12" fmla="*/ 416 w 632"/>
                <a:gd name="T13" fmla="*/ 320 h 632"/>
                <a:gd name="T14" fmla="*/ 387 w 632"/>
                <a:gd name="T15" fmla="*/ 283 h 632"/>
                <a:gd name="T16" fmla="*/ 352 w 632"/>
                <a:gd name="T17" fmla="*/ 249 h 632"/>
                <a:gd name="T18" fmla="*/ 314 w 632"/>
                <a:gd name="T19" fmla="*/ 219 h 632"/>
                <a:gd name="T20" fmla="*/ 274 w 632"/>
                <a:gd name="T21" fmla="*/ 194 h 632"/>
                <a:gd name="T22" fmla="*/ 232 w 632"/>
                <a:gd name="T23" fmla="*/ 174 h 632"/>
                <a:gd name="T24" fmla="*/ 187 w 632"/>
                <a:gd name="T25" fmla="*/ 158 h 632"/>
                <a:gd name="T26" fmla="*/ 140 w 632"/>
                <a:gd name="T27" fmla="*/ 147 h 632"/>
                <a:gd name="T28" fmla="*/ 70 w 632"/>
                <a:gd name="T29" fmla="*/ 0 h 632"/>
                <a:gd name="T30" fmla="*/ 123 w 632"/>
                <a:gd name="T31" fmla="*/ 2 h 632"/>
                <a:gd name="T32" fmla="*/ 176 w 632"/>
                <a:gd name="T33" fmla="*/ 10 h 632"/>
                <a:gd name="T34" fmla="*/ 227 w 632"/>
                <a:gd name="T35" fmla="*/ 22 h 632"/>
                <a:gd name="T36" fmla="*/ 277 w 632"/>
                <a:gd name="T37" fmla="*/ 40 h 632"/>
                <a:gd name="T38" fmla="*/ 325 w 632"/>
                <a:gd name="T39" fmla="*/ 61 h 632"/>
                <a:gd name="T40" fmla="*/ 371 w 632"/>
                <a:gd name="T41" fmla="*/ 87 h 632"/>
                <a:gd name="T42" fmla="*/ 413 w 632"/>
                <a:gd name="T43" fmla="*/ 117 h 632"/>
                <a:gd name="T44" fmla="*/ 454 w 632"/>
                <a:gd name="T45" fmla="*/ 151 h 632"/>
                <a:gd name="T46" fmla="*/ 491 w 632"/>
                <a:gd name="T47" fmla="*/ 190 h 632"/>
                <a:gd name="T48" fmla="*/ 523 w 632"/>
                <a:gd name="T49" fmla="*/ 230 h 632"/>
                <a:gd name="T50" fmla="*/ 552 w 632"/>
                <a:gd name="T51" fmla="*/ 273 h 632"/>
                <a:gd name="T52" fmla="*/ 575 w 632"/>
                <a:gd name="T53" fmla="*/ 317 h 632"/>
                <a:gd name="T54" fmla="*/ 595 w 632"/>
                <a:gd name="T55" fmla="*/ 363 h 632"/>
                <a:gd name="T56" fmla="*/ 611 w 632"/>
                <a:gd name="T57" fmla="*/ 412 h 632"/>
                <a:gd name="T58" fmla="*/ 623 w 632"/>
                <a:gd name="T59" fmla="*/ 461 h 632"/>
                <a:gd name="T60" fmla="*/ 629 w 632"/>
                <a:gd name="T61" fmla="*/ 511 h 632"/>
                <a:gd name="T62" fmla="*/ 632 w 632"/>
                <a:gd name="T63" fmla="*/ 562 h 632"/>
                <a:gd name="T64" fmla="*/ 629 w 632"/>
                <a:gd name="T65" fmla="*/ 581 h 632"/>
                <a:gd name="T66" fmla="*/ 622 w 632"/>
                <a:gd name="T67" fmla="*/ 598 h 632"/>
                <a:gd name="T68" fmla="*/ 611 w 632"/>
                <a:gd name="T69" fmla="*/ 612 h 632"/>
                <a:gd name="T70" fmla="*/ 598 w 632"/>
                <a:gd name="T71" fmla="*/ 623 h 632"/>
                <a:gd name="T72" fmla="*/ 580 w 632"/>
                <a:gd name="T73" fmla="*/ 630 h 632"/>
                <a:gd name="T74" fmla="*/ 561 w 632"/>
                <a:gd name="T75" fmla="*/ 632 h 632"/>
                <a:gd name="T76" fmla="*/ 70 w 632"/>
                <a:gd name="T77" fmla="*/ 632 h 632"/>
                <a:gd name="T78" fmla="*/ 52 w 632"/>
                <a:gd name="T79" fmla="*/ 630 h 632"/>
                <a:gd name="T80" fmla="*/ 35 w 632"/>
                <a:gd name="T81" fmla="*/ 623 h 632"/>
                <a:gd name="T82" fmla="*/ 21 w 632"/>
                <a:gd name="T83" fmla="*/ 612 h 632"/>
                <a:gd name="T84" fmla="*/ 9 w 632"/>
                <a:gd name="T85" fmla="*/ 598 h 632"/>
                <a:gd name="T86" fmla="*/ 3 w 632"/>
                <a:gd name="T87" fmla="*/ 581 h 632"/>
                <a:gd name="T88" fmla="*/ 0 w 632"/>
                <a:gd name="T89" fmla="*/ 562 h 632"/>
                <a:gd name="T90" fmla="*/ 0 w 632"/>
                <a:gd name="T91" fmla="*/ 70 h 632"/>
                <a:gd name="T92" fmla="*/ 3 w 632"/>
                <a:gd name="T93" fmla="*/ 51 h 632"/>
                <a:gd name="T94" fmla="*/ 9 w 632"/>
                <a:gd name="T95" fmla="*/ 34 h 632"/>
                <a:gd name="T96" fmla="*/ 20 w 632"/>
                <a:gd name="T97" fmla="*/ 20 h 632"/>
                <a:gd name="T98" fmla="*/ 35 w 632"/>
                <a:gd name="T99" fmla="*/ 10 h 632"/>
                <a:gd name="T100" fmla="*/ 52 w 632"/>
                <a:gd name="T101" fmla="*/ 2 h 632"/>
                <a:gd name="T102" fmla="*/ 70 w 632"/>
                <a:gd name="T103" fmla="*/ 0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32" h="632">
                  <a:moveTo>
                    <a:pt x="140" y="147"/>
                  </a:moveTo>
                  <a:lnTo>
                    <a:pt x="140" y="492"/>
                  </a:lnTo>
                  <a:lnTo>
                    <a:pt x="487" y="492"/>
                  </a:lnTo>
                  <a:lnTo>
                    <a:pt x="476" y="447"/>
                  </a:lnTo>
                  <a:lnTo>
                    <a:pt x="460" y="402"/>
                  </a:lnTo>
                  <a:lnTo>
                    <a:pt x="440" y="361"/>
                  </a:lnTo>
                  <a:lnTo>
                    <a:pt x="416" y="320"/>
                  </a:lnTo>
                  <a:lnTo>
                    <a:pt x="387" y="283"/>
                  </a:lnTo>
                  <a:lnTo>
                    <a:pt x="352" y="249"/>
                  </a:lnTo>
                  <a:lnTo>
                    <a:pt x="314" y="219"/>
                  </a:lnTo>
                  <a:lnTo>
                    <a:pt x="274" y="194"/>
                  </a:lnTo>
                  <a:lnTo>
                    <a:pt x="232" y="174"/>
                  </a:lnTo>
                  <a:lnTo>
                    <a:pt x="187" y="158"/>
                  </a:lnTo>
                  <a:lnTo>
                    <a:pt x="140" y="147"/>
                  </a:lnTo>
                  <a:close/>
                  <a:moveTo>
                    <a:pt x="70" y="0"/>
                  </a:moveTo>
                  <a:lnTo>
                    <a:pt x="123" y="2"/>
                  </a:lnTo>
                  <a:lnTo>
                    <a:pt x="176" y="10"/>
                  </a:lnTo>
                  <a:lnTo>
                    <a:pt x="227" y="22"/>
                  </a:lnTo>
                  <a:lnTo>
                    <a:pt x="277" y="40"/>
                  </a:lnTo>
                  <a:lnTo>
                    <a:pt x="325" y="61"/>
                  </a:lnTo>
                  <a:lnTo>
                    <a:pt x="371" y="87"/>
                  </a:lnTo>
                  <a:lnTo>
                    <a:pt x="413" y="117"/>
                  </a:lnTo>
                  <a:lnTo>
                    <a:pt x="454" y="151"/>
                  </a:lnTo>
                  <a:lnTo>
                    <a:pt x="491" y="190"/>
                  </a:lnTo>
                  <a:lnTo>
                    <a:pt x="523" y="230"/>
                  </a:lnTo>
                  <a:lnTo>
                    <a:pt x="552" y="273"/>
                  </a:lnTo>
                  <a:lnTo>
                    <a:pt x="575" y="317"/>
                  </a:lnTo>
                  <a:lnTo>
                    <a:pt x="595" y="363"/>
                  </a:lnTo>
                  <a:lnTo>
                    <a:pt x="611" y="412"/>
                  </a:lnTo>
                  <a:lnTo>
                    <a:pt x="623" y="461"/>
                  </a:lnTo>
                  <a:lnTo>
                    <a:pt x="629" y="511"/>
                  </a:lnTo>
                  <a:lnTo>
                    <a:pt x="632" y="562"/>
                  </a:lnTo>
                  <a:lnTo>
                    <a:pt x="629" y="581"/>
                  </a:lnTo>
                  <a:lnTo>
                    <a:pt x="622" y="598"/>
                  </a:lnTo>
                  <a:lnTo>
                    <a:pt x="611" y="612"/>
                  </a:lnTo>
                  <a:lnTo>
                    <a:pt x="598" y="623"/>
                  </a:lnTo>
                  <a:lnTo>
                    <a:pt x="580" y="630"/>
                  </a:lnTo>
                  <a:lnTo>
                    <a:pt x="561" y="632"/>
                  </a:lnTo>
                  <a:lnTo>
                    <a:pt x="70" y="632"/>
                  </a:lnTo>
                  <a:lnTo>
                    <a:pt x="52" y="630"/>
                  </a:lnTo>
                  <a:lnTo>
                    <a:pt x="35" y="623"/>
                  </a:lnTo>
                  <a:lnTo>
                    <a:pt x="21" y="612"/>
                  </a:lnTo>
                  <a:lnTo>
                    <a:pt x="9" y="598"/>
                  </a:lnTo>
                  <a:lnTo>
                    <a:pt x="3" y="581"/>
                  </a:lnTo>
                  <a:lnTo>
                    <a:pt x="0" y="562"/>
                  </a:lnTo>
                  <a:lnTo>
                    <a:pt x="0" y="70"/>
                  </a:lnTo>
                  <a:lnTo>
                    <a:pt x="3" y="51"/>
                  </a:lnTo>
                  <a:lnTo>
                    <a:pt x="9" y="34"/>
                  </a:lnTo>
                  <a:lnTo>
                    <a:pt x="20" y="20"/>
                  </a:lnTo>
                  <a:lnTo>
                    <a:pt x="35" y="10"/>
                  </a:lnTo>
                  <a:lnTo>
                    <a:pt x="52" y="2"/>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123" name="Freeform 96">
              <a:extLst>
                <a:ext uri="{FF2B5EF4-FFF2-40B4-BE49-F238E27FC236}">
                  <a16:creationId xmlns:a16="http://schemas.microsoft.com/office/drawing/2014/main" xmlns="" id="{17A008BF-B56B-477E-929A-90FC75B9923A}"/>
                </a:ext>
              </a:extLst>
            </p:cNvPr>
            <p:cNvSpPr>
              <a:spLocks noEditPoints="1"/>
            </p:cNvSpPr>
            <p:nvPr/>
          </p:nvSpPr>
          <p:spPr bwMode="auto">
            <a:xfrm>
              <a:off x="996950" y="2192338"/>
              <a:ext cx="220663" cy="220663"/>
            </a:xfrm>
            <a:custGeom>
              <a:avLst/>
              <a:gdLst>
                <a:gd name="T0" fmla="*/ 569 w 1395"/>
                <a:gd name="T1" fmla="*/ 156 h 1394"/>
                <a:gd name="T2" fmla="*/ 461 w 1395"/>
                <a:gd name="T3" fmla="*/ 194 h 1394"/>
                <a:gd name="T4" fmla="*/ 364 w 1395"/>
                <a:gd name="T5" fmla="*/ 252 h 1394"/>
                <a:gd name="T6" fmla="*/ 281 w 1395"/>
                <a:gd name="T7" fmla="*/ 328 h 1394"/>
                <a:gd name="T8" fmla="*/ 215 w 1395"/>
                <a:gd name="T9" fmla="*/ 419 h 1394"/>
                <a:gd name="T10" fmla="*/ 168 w 1395"/>
                <a:gd name="T11" fmla="*/ 524 h 1394"/>
                <a:gd name="T12" fmla="*/ 144 w 1395"/>
                <a:gd name="T13" fmla="*/ 638 h 1394"/>
                <a:gd name="T14" fmla="*/ 144 w 1395"/>
                <a:gd name="T15" fmla="*/ 758 h 1394"/>
                <a:gd name="T16" fmla="*/ 169 w 1395"/>
                <a:gd name="T17" fmla="*/ 873 h 1394"/>
                <a:gd name="T18" fmla="*/ 217 w 1395"/>
                <a:gd name="T19" fmla="*/ 978 h 1394"/>
                <a:gd name="T20" fmla="*/ 284 w 1395"/>
                <a:gd name="T21" fmla="*/ 1069 h 1394"/>
                <a:gd name="T22" fmla="*/ 369 w 1395"/>
                <a:gd name="T23" fmla="*/ 1146 h 1394"/>
                <a:gd name="T24" fmla="*/ 468 w 1395"/>
                <a:gd name="T25" fmla="*/ 1205 h 1394"/>
                <a:gd name="T26" fmla="*/ 578 w 1395"/>
                <a:gd name="T27" fmla="*/ 1241 h 1394"/>
                <a:gd name="T28" fmla="*/ 697 w 1395"/>
                <a:gd name="T29" fmla="*/ 1254 h 1394"/>
                <a:gd name="T30" fmla="*/ 815 w 1395"/>
                <a:gd name="T31" fmla="*/ 1242 h 1394"/>
                <a:gd name="T32" fmla="*/ 925 w 1395"/>
                <a:gd name="T33" fmla="*/ 1206 h 1394"/>
                <a:gd name="T34" fmla="*/ 1023 w 1395"/>
                <a:gd name="T35" fmla="*/ 1148 h 1394"/>
                <a:gd name="T36" fmla="*/ 1107 w 1395"/>
                <a:gd name="T37" fmla="*/ 1074 h 1394"/>
                <a:gd name="T38" fmla="*/ 1175 w 1395"/>
                <a:gd name="T39" fmla="*/ 983 h 1394"/>
                <a:gd name="T40" fmla="*/ 1223 w 1395"/>
                <a:gd name="T41" fmla="*/ 880 h 1394"/>
                <a:gd name="T42" fmla="*/ 1249 w 1395"/>
                <a:gd name="T43" fmla="*/ 767 h 1394"/>
                <a:gd name="T44" fmla="*/ 679 w 1395"/>
                <a:gd name="T45" fmla="*/ 765 h 1394"/>
                <a:gd name="T46" fmla="*/ 648 w 1395"/>
                <a:gd name="T47" fmla="*/ 747 h 1394"/>
                <a:gd name="T48" fmla="*/ 630 w 1395"/>
                <a:gd name="T49" fmla="*/ 716 h 1394"/>
                <a:gd name="T50" fmla="*/ 628 w 1395"/>
                <a:gd name="T51" fmla="*/ 145 h 1394"/>
                <a:gd name="T52" fmla="*/ 716 w 1395"/>
                <a:gd name="T53" fmla="*/ 2 h 1394"/>
                <a:gd name="T54" fmla="*/ 747 w 1395"/>
                <a:gd name="T55" fmla="*/ 20 h 1394"/>
                <a:gd name="T56" fmla="*/ 765 w 1395"/>
                <a:gd name="T57" fmla="*/ 51 h 1394"/>
                <a:gd name="T58" fmla="*/ 768 w 1395"/>
                <a:gd name="T59" fmla="*/ 627 h 1394"/>
                <a:gd name="T60" fmla="*/ 1343 w 1395"/>
                <a:gd name="T61" fmla="*/ 629 h 1394"/>
                <a:gd name="T62" fmla="*/ 1375 w 1395"/>
                <a:gd name="T63" fmla="*/ 647 h 1394"/>
                <a:gd name="T64" fmla="*/ 1392 w 1395"/>
                <a:gd name="T65" fmla="*/ 678 h 1394"/>
                <a:gd name="T66" fmla="*/ 1392 w 1395"/>
                <a:gd name="T67" fmla="*/ 764 h 1394"/>
                <a:gd name="T68" fmla="*/ 1367 w 1395"/>
                <a:gd name="T69" fmla="*/ 893 h 1394"/>
                <a:gd name="T70" fmla="*/ 1320 w 1395"/>
                <a:gd name="T71" fmla="*/ 1012 h 1394"/>
                <a:gd name="T72" fmla="*/ 1252 w 1395"/>
                <a:gd name="T73" fmla="*/ 1118 h 1394"/>
                <a:gd name="T74" fmla="*/ 1167 w 1395"/>
                <a:gd name="T75" fmla="*/ 1212 h 1394"/>
                <a:gd name="T76" fmla="*/ 1067 w 1395"/>
                <a:gd name="T77" fmla="*/ 1288 h 1394"/>
                <a:gd name="T78" fmla="*/ 953 w 1395"/>
                <a:gd name="T79" fmla="*/ 1345 h 1394"/>
                <a:gd name="T80" fmla="*/ 830 w 1395"/>
                <a:gd name="T81" fmla="*/ 1381 h 1394"/>
                <a:gd name="T82" fmla="*/ 697 w 1395"/>
                <a:gd name="T83" fmla="*/ 1394 h 1394"/>
                <a:gd name="T84" fmla="*/ 565 w 1395"/>
                <a:gd name="T85" fmla="*/ 1381 h 1394"/>
                <a:gd name="T86" fmla="*/ 442 w 1395"/>
                <a:gd name="T87" fmla="*/ 1345 h 1394"/>
                <a:gd name="T88" fmla="*/ 328 w 1395"/>
                <a:gd name="T89" fmla="*/ 1288 h 1394"/>
                <a:gd name="T90" fmla="*/ 228 w 1395"/>
                <a:gd name="T91" fmla="*/ 1212 h 1394"/>
                <a:gd name="T92" fmla="*/ 143 w 1395"/>
                <a:gd name="T93" fmla="*/ 1118 h 1394"/>
                <a:gd name="T94" fmla="*/ 76 w 1395"/>
                <a:gd name="T95" fmla="*/ 1012 h 1394"/>
                <a:gd name="T96" fmla="*/ 28 w 1395"/>
                <a:gd name="T97" fmla="*/ 893 h 1394"/>
                <a:gd name="T98" fmla="*/ 3 w 1395"/>
                <a:gd name="T99" fmla="*/ 764 h 1394"/>
                <a:gd name="T100" fmla="*/ 3 w 1395"/>
                <a:gd name="T101" fmla="*/ 630 h 1394"/>
                <a:gd name="T102" fmla="*/ 28 w 1395"/>
                <a:gd name="T103" fmla="*/ 501 h 1394"/>
                <a:gd name="T104" fmla="*/ 76 w 1395"/>
                <a:gd name="T105" fmla="*/ 382 h 1394"/>
                <a:gd name="T106" fmla="*/ 143 w 1395"/>
                <a:gd name="T107" fmla="*/ 276 h 1394"/>
                <a:gd name="T108" fmla="*/ 228 w 1395"/>
                <a:gd name="T109" fmla="*/ 182 h 1394"/>
                <a:gd name="T110" fmla="*/ 328 w 1395"/>
                <a:gd name="T111" fmla="*/ 107 h 1394"/>
                <a:gd name="T112" fmla="*/ 442 w 1395"/>
                <a:gd name="T113" fmla="*/ 49 h 1394"/>
                <a:gd name="T114" fmla="*/ 565 w 1395"/>
                <a:gd name="T115" fmla="*/ 12 h 1394"/>
                <a:gd name="T116" fmla="*/ 697 w 1395"/>
                <a:gd name="T117" fmla="*/ 0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95" h="1394">
                  <a:moveTo>
                    <a:pt x="628" y="145"/>
                  </a:moveTo>
                  <a:lnTo>
                    <a:pt x="569" y="156"/>
                  </a:lnTo>
                  <a:lnTo>
                    <a:pt x="514" y="172"/>
                  </a:lnTo>
                  <a:lnTo>
                    <a:pt x="461" y="194"/>
                  </a:lnTo>
                  <a:lnTo>
                    <a:pt x="411" y="220"/>
                  </a:lnTo>
                  <a:lnTo>
                    <a:pt x="364" y="252"/>
                  </a:lnTo>
                  <a:lnTo>
                    <a:pt x="320" y="287"/>
                  </a:lnTo>
                  <a:lnTo>
                    <a:pt x="281" y="328"/>
                  </a:lnTo>
                  <a:lnTo>
                    <a:pt x="246" y="372"/>
                  </a:lnTo>
                  <a:lnTo>
                    <a:pt x="215" y="419"/>
                  </a:lnTo>
                  <a:lnTo>
                    <a:pt x="190" y="470"/>
                  </a:lnTo>
                  <a:lnTo>
                    <a:pt x="168" y="524"/>
                  </a:lnTo>
                  <a:lnTo>
                    <a:pt x="153" y="579"/>
                  </a:lnTo>
                  <a:lnTo>
                    <a:pt x="144" y="638"/>
                  </a:lnTo>
                  <a:lnTo>
                    <a:pt x="141" y="697"/>
                  </a:lnTo>
                  <a:lnTo>
                    <a:pt x="144" y="758"/>
                  </a:lnTo>
                  <a:lnTo>
                    <a:pt x="153" y="816"/>
                  </a:lnTo>
                  <a:lnTo>
                    <a:pt x="169" y="873"/>
                  </a:lnTo>
                  <a:lnTo>
                    <a:pt x="191" y="927"/>
                  </a:lnTo>
                  <a:lnTo>
                    <a:pt x="217" y="978"/>
                  </a:lnTo>
                  <a:lnTo>
                    <a:pt x="248" y="1026"/>
                  </a:lnTo>
                  <a:lnTo>
                    <a:pt x="284" y="1069"/>
                  </a:lnTo>
                  <a:lnTo>
                    <a:pt x="325" y="1110"/>
                  </a:lnTo>
                  <a:lnTo>
                    <a:pt x="369" y="1146"/>
                  </a:lnTo>
                  <a:lnTo>
                    <a:pt x="417" y="1178"/>
                  </a:lnTo>
                  <a:lnTo>
                    <a:pt x="468" y="1205"/>
                  </a:lnTo>
                  <a:lnTo>
                    <a:pt x="522" y="1226"/>
                  </a:lnTo>
                  <a:lnTo>
                    <a:pt x="578" y="1241"/>
                  </a:lnTo>
                  <a:lnTo>
                    <a:pt x="638" y="1250"/>
                  </a:lnTo>
                  <a:lnTo>
                    <a:pt x="697" y="1254"/>
                  </a:lnTo>
                  <a:lnTo>
                    <a:pt x="758" y="1250"/>
                  </a:lnTo>
                  <a:lnTo>
                    <a:pt x="815" y="1242"/>
                  </a:lnTo>
                  <a:lnTo>
                    <a:pt x="872" y="1226"/>
                  </a:lnTo>
                  <a:lnTo>
                    <a:pt x="925" y="1206"/>
                  </a:lnTo>
                  <a:lnTo>
                    <a:pt x="975" y="1179"/>
                  </a:lnTo>
                  <a:lnTo>
                    <a:pt x="1023" y="1148"/>
                  </a:lnTo>
                  <a:lnTo>
                    <a:pt x="1066" y="1113"/>
                  </a:lnTo>
                  <a:lnTo>
                    <a:pt x="1107" y="1074"/>
                  </a:lnTo>
                  <a:lnTo>
                    <a:pt x="1143" y="1030"/>
                  </a:lnTo>
                  <a:lnTo>
                    <a:pt x="1175" y="983"/>
                  </a:lnTo>
                  <a:lnTo>
                    <a:pt x="1201" y="933"/>
                  </a:lnTo>
                  <a:lnTo>
                    <a:pt x="1223" y="880"/>
                  </a:lnTo>
                  <a:lnTo>
                    <a:pt x="1239" y="825"/>
                  </a:lnTo>
                  <a:lnTo>
                    <a:pt x="1249" y="767"/>
                  </a:lnTo>
                  <a:lnTo>
                    <a:pt x="697" y="767"/>
                  </a:lnTo>
                  <a:lnTo>
                    <a:pt x="679" y="765"/>
                  </a:lnTo>
                  <a:lnTo>
                    <a:pt x="662" y="758"/>
                  </a:lnTo>
                  <a:lnTo>
                    <a:pt x="648" y="747"/>
                  </a:lnTo>
                  <a:lnTo>
                    <a:pt x="636" y="732"/>
                  </a:lnTo>
                  <a:lnTo>
                    <a:pt x="630" y="716"/>
                  </a:lnTo>
                  <a:lnTo>
                    <a:pt x="628" y="697"/>
                  </a:lnTo>
                  <a:lnTo>
                    <a:pt x="628" y="145"/>
                  </a:lnTo>
                  <a:close/>
                  <a:moveTo>
                    <a:pt x="697" y="0"/>
                  </a:moveTo>
                  <a:lnTo>
                    <a:pt x="716" y="2"/>
                  </a:lnTo>
                  <a:lnTo>
                    <a:pt x="733" y="10"/>
                  </a:lnTo>
                  <a:lnTo>
                    <a:pt x="747" y="20"/>
                  </a:lnTo>
                  <a:lnTo>
                    <a:pt x="759" y="34"/>
                  </a:lnTo>
                  <a:lnTo>
                    <a:pt x="765" y="51"/>
                  </a:lnTo>
                  <a:lnTo>
                    <a:pt x="768" y="70"/>
                  </a:lnTo>
                  <a:lnTo>
                    <a:pt x="768" y="627"/>
                  </a:lnTo>
                  <a:lnTo>
                    <a:pt x="1325" y="627"/>
                  </a:lnTo>
                  <a:lnTo>
                    <a:pt x="1343" y="629"/>
                  </a:lnTo>
                  <a:lnTo>
                    <a:pt x="1360" y="636"/>
                  </a:lnTo>
                  <a:lnTo>
                    <a:pt x="1375" y="647"/>
                  </a:lnTo>
                  <a:lnTo>
                    <a:pt x="1385" y="662"/>
                  </a:lnTo>
                  <a:lnTo>
                    <a:pt x="1392" y="678"/>
                  </a:lnTo>
                  <a:lnTo>
                    <a:pt x="1395" y="697"/>
                  </a:lnTo>
                  <a:lnTo>
                    <a:pt x="1392" y="764"/>
                  </a:lnTo>
                  <a:lnTo>
                    <a:pt x="1382" y="829"/>
                  </a:lnTo>
                  <a:lnTo>
                    <a:pt x="1367" y="893"/>
                  </a:lnTo>
                  <a:lnTo>
                    <a:pt x="1346" y="954"/>
                  </a:lnTo>
                  <a:lnTo>
                    <a:pt x="1320" y="1012"/>
                  </a:lnTo>
                  <a:lnTo>
                    <a:pt x="1289" y="1066"/>
                  </a:lnTo>
                  <a:lnTo>
                    <a:pt x="1252" y="1118"/>
                  </a:lnTo>
                  <a:lnTo>
                    <a:pt x="1212" y="1167"/>
                  </a:lnTo>
                  <a:lnTo>
                    <a:pt x="1167" y="1212"/>
                  </a:lnTo>
                  <a:lnTo>
                    <a:pt x="1119" y="1252"/>
                  </a:lnTo>
                  <a:lnTo>
                    <a:pt x="1067" y="1288"/>
                  </a:lnTo>
                  <a:lnTo>
                    <a:pt x="1012" y="1320"/>
                  </a:lnTo>
                  <a:lnTo>
                    <a:pt x="953" y="1345"/>
                  </a:lnTo>
                  <a:lnTo>
                    <a:pt x="893" y="1366"/>
                  </a:lnTo>
                  <a:lnTo>
                    <a:pt x="830" y="1381"/>
                  </a:lnTo>
                  <a:lnTo>
                    <a:pt x="765" y="1391"/>
                  </a:lnTo>
                  <a:lnTo>
                    <a:pt x="697" y="1394"/>
                  </a:lnTo>
                  <a:lnTo>
                    <a:pt x="630" y="1391"/>
                  </a:lnTo>
                  <a:lnTo>
                    <a:pt x="565" y="1381"/>
                  </a:lnTo>
                  <a:lnTo>
                    <a:pt x="502" y="1366"/>
                  </a:lnTo>
                  <a:lnTo>
                    <a:pt x="442" y="1345"/>
                  </a:lnTo>
                  <a:lnTo>
                    <a:pt x="383" y="1320"/>
                  </a:lnTo>
                  <a:lnTo>
                    <a:pt x="328" y="1288"/>
                  </a:lnTo>
                  <a:lnTo>
                    <a:pt x="276" y="1252"/>
                  </a:lnTo>
                  <a:lnTo>
                    <a:pt x="228" y="1212"/>
                  </a:lnTo>
                  <a:lnTo>
                    <a:pt x="183" y="1167"/>
                  </a:lnTo>
                  <a:lnTo>
                    <a:pt x="143" y="1118"/>
                  </a:lnTo>
                  <a:lnTo>
                    <a:pt x="107" y="1066"/>
                  </a:lnTo>
                  <a:lnTo>
                    <a:pt x="76" y="1012"/>
                  </a:lnTo>
                  <a:lnTo>
                    <a:pt x="49" y="954"/>
                  </a:lnTo>
                  <a:lnTo>
                    <a:pt x="28" y="893"/>
                  </a:lnTo>
                  <a:lnTo>
                    <a:pt x="13" y="829"/>
                  </a:lnTo>
                  <a:lnTo>
                    <a:pt x="3" y="764"/>
                  </a:lnTo>
                  <a:lnTo>
                    <a:pt x="0" y="697"/>
                  </a:lnTo>
                  <a:lnTo>
                    <a:pt x="3" y="630"/>
                  </a:lnTo>
                  <a:lnTo>
                    <a:pt x="13" y="565"/>
                  </a:lnTo>
                  <a:lnTo>
                    <a:pt x="28" y="501"/>
                  </a:lnTo>
                  <a:lnTo>
                    <a:pt x="49" y="441"/>
                  </a:lnTo>
                  <a:lnTo>
                    <a:pt x="76" y="382"/>
                  </a:lnTo>
                  <a:lnTo>
                    <a:pt x="107" y="328"/>
                  </a:lnTo>
                  <a:lnTo>
                    <a:pt x="143" y="276"/>
                  </a:lnTo>
                  <a:lnTo>
                    <a:pt x="183" y="227"/>
                  </a:lnTo>
                  <a:lnTo>
                    <a:pt x="228" y="182"/>
                  </a:lnTo>
                  <a:lnTo>
                    <a:pt x="276" y="142"/>
                  </a:lnTo>
                  <a:lnTo>
                    <a:pt x="328" y="107"/>
                  </a:lnTo>
                  <a:lnTo>
                    <a:pt x="383" y="75"/>
                  </a:lnTo>
                  <a:lnTo>
                    <a:pt x="442" y="49"/>
                  </a:lnTo>
                  <a:lnTo>
                    <a:pt x="502" y="28"/>
                  </a:lnTo>
                  <a:lnTo>
                    <a:pt x="565" y="12"/>
                  </a:lnTo>
                  <a:lnTo>
                    <a:pt x="630" y="3"/>
                  </a:lnTo>
                  <a:lnTo>
                    <a:pt x="6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grpSp>
      <p:grpSp>
        <p:nvGrpSpPr>
          <p:cNvPr id="147" name="Group 30">
            <a:extLst>
              <a:ext uri="{FF2B5EF4-FFF2-40B4-BE49-F238E27FC236}">
                <a16:creationId xmlns:a16="http://schemas.microsoft.com/office/drawing/2014/main" xmlns="" id="{0501EA0E-F0CD-4444-AA39-3AB5D839FDE6}"/>
              </a:ext>
            </a:extLst>
          </p:cNvPr>
          <p:cNvGrpSpPr/>
          <p:nvPr/>
        </p:nvGrpSpPr>
        <p:grpSpPr>
          <a:xfrm>
            <a:off x="8001571" y="3814354"/>
            <a:ext cx="601687" cy="689057"/>
            <a:chOff x="9990138" y="2690813"/>
            <a:chExt cx="481013" cy="550863"/>
          </a:xfrm>
          <a:solidFill>
            <a:sysClr val="window" lastClr="FFFFFF"/>
          </a:solidFill>
        </p:grpSpPr>
        <p:sp>
          <p:nvSpPr>
            <p:cNvPr id="148" name="Freeform 107">
              <a:extLst>
                <a:ext uri="{FF2B5EF4-FFF2-40B4-BE49-F238E27FC236}">
                  <a16:creationId xmlns:a16="http://schemas.microsoft.com/office/drawing/2014/main" xmlns="" id="{3120719D-93E7-411C-9137-4DFA5C346082}"/>
                </a:ext>
              </a:extLst>
            </p:cNvPr>
            <p:cNvSpPr>
              <a:spLocks/>
            </p:cNvSpPr>
            <p:nvPr/>
          </p:nvSpPr>
          <p:spPr bwMode="auto">
            <a:xfrm>
              <a:off x="10121901" y="3182938"/>
              <a:ext cx="219075" cy="58738"/>
            </a:xfrm>
            <a:custGeom>
              <a:avLst/>
              <a:gdLst>
                <a:gd name="T0" fmla="*/ 689 w 1378"/>
                <a:gd name="T1" fmla="*/ 0 h 371"/>
                <a:gd name="T2" fmla="*/ 708 w 1378"/>
                <a:gd name="T3" fmla="*/ 2 h 371"/>
                <a:gd name="T4" fmla="*/ 724 w 1378"/>
                <a:gd name="T5" fmla="*/ 10 h 371"/>
                <a:gd name="T6" fmla="*/ 739 w 1378"/>
                <a:gd name="T7" fmla="*/ 20 h 371"/>
                <a:gd name="T8" fmla="*/ 749 w 1378"/>
                <a:gd name="T9" fmla="*/ 35 h 371"/>
                <a:gd name="T10" fmla="*/ 757 w 1378"/>
                <a:gd name="T11" fmla="*/ 51 h 371"/>
                <a:gd name="T12" fmla="*/ 759 w 1378"/>
                <a:gd name="T13" fmla="*/ 70 h 371"/>
                <a:gd name="T14" fmla="*/ 759 w 1378"/>
                <a:gd name="T15" fmla="*/ 230 h 371"/>
                <a:gd name="T16" fmla="*/ 1307 w 1378"/>
                <a:gd name="T17" fmla="*/ 230 h 371"/>
                <a:gd name="T18" fmla="*/ 1326 w 1378"/>
                <a:gd name="T19" fmla="*/ 232 h 371"/>
                <a:gd name="T20" fmla="*/ 1343 w 1378"/>
                <a:gd name="T21" fmla="*/ 239 h 371"/>
                <a:gd name="T22" fmla="*/ 1357 w 1378"/>
                <a:gd name="T23" fmla="*/ 250 h 371"/>
                <a:gd name="T24" fmla="*/ 1368 w 1378"/>
                <a:gd name="T25" fmla="*/ 265 h 371"/>
                <a:gd name="T26" fmla="*/ 1375 w 1378"/>
                <a:gd name="T27" fmla="*/ 282 h 371"/>
                <a:gd name="T28" fmla="*/ 1378 w 1378"/>
                <a:gd name="T29" fmla="*/ 300 h 371"/>
                <a:gd name="T30" fmla="*/ 1376 w 1378"/>
                <a:gd name="T31" fmla="*/ 319 h 371"/>
                <a:gd name="T32" fmla="*/ 1368 w 1378"/>
                <a:gd name="T33" fmla="*/ 336 h 371"/>
                <a:gd name="T34" fmla="*/ 1358 w 1378"/>
                <a:gd name="T35" fmla="*/ 349 h 371"/>
                <a:gd name="T36" fmla="*/ 1343 w 1378"/>
                <a:gd name="T37" fmla="*/ 361 h 371"/>
                <a:gd name="T38" fmla="*/ 1326 w 1378"/>
                <a:gd name="T39" fmla="*/ 367 h 371"/>
                <a:gd name="T40" fmla="*/ 1308 w 1378"/>
                <a:gd name="T41" fmla="*/ 371 h 371"/>
                <a:gd name="T42" fmla="*/ 71 w 1378"/>
                <a:gd name="T43" fmla="*/ 371 h 371"/>
                <a:gd name="T44" fmla="*/ 52 w 1378"/>
                <a:gd name="T45" fmla="*/ 367 h 371"/>
                <a:gd name="T46" fmla="*/ 35 w 1378"/>
                <a:gd name="T47" fmla="*/ 361 h 371"/>
                <a:gd name="T48" fmla="*/ 21 w 1378"/>
                <a:gd name="T49" fmla="*/ 349 h 371"/>
                <a:gd name="T50" fmla="*/ 9 w 1378"/>
                <a:gd name="T51" fmla="*/ 336 h 371"/>
                <a:gd name="T52" fmla="*/ 3 w 1378"/>
                <a:gd name="T53" fmla="*/ 319 h 371"/>
                <a:gd name="T54" fmla="*/ 0 w 1378"/>
                <a:gd name="T55" fmla="*/ 300 h 371"/>
                <a:gd name="T56" fmla="*/ 3 w 1378"/>
                <a:gd name="T57" fmla="*/ 282 h 371"/>
                <a:gd name="T58" fmla="*/ 9 w 1378"/>
                <a:gd name="T59" fmla="*/ 265 h 371"/>
                <a:gd name="T60" fmla="*/ 21 w 1378"/>
                <a:gd name="T61" fmla="*/ 250 h 371"/>
                <a:gd name="T62" fmla="*/ 35 w 1378"/>
                <a:gd name="T63" fmla="*/ 239 h 371"/>
                <a:gd name="T64" fmla="*/ 52 w 1378"/>
                <a:gd name="T65" fmla="*/ 232 h 371"/>
                <a:gd name="T66" fmla="*/ 71 w 1378"/>
                <a:gd name="T67" fmla="*/ 230 h 371"/>
                <a:gd name="T68" fmla="*/ 618 w 1378"/>
                <a:gd name="T69" fmla="*/ 230 h 371"/>
                <a:gd name="T70" fmla="*/ 618 w 1378"/>
                <a:gd name="T71" fmla="*/ 70 h 371"/>
                <a:gd name="T72" fmla="*/ 621 w 1378"/>
                <a:gd name="T73" fmla="*/ 51 h 371"/>
                <a:gd name="T74" fmla="*/ 627 w 1378"/>
                <a:gd name="T75" fmla="*/ 35 h 371"/>
                <a:gd name="T76" fmla="*/ 639 w 1378"/>
                <a:gd name="T77" fmla="*/ 20 h 371"/>
                <a:gd name="T78" fmla="*/ 653 w 1378"/>
                <a:gd name="T79" fmla="*/ 10 h 371"/>
                <a:gd name="T80" fmla="*/ 670 w 1378"/>
                <a:gd name="T81" fmla="*/ 2 h 371"/>
                <a:gd name="T82" fmla="*/ 689 w 1378"/>
                <a:gd name="T83"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78" h="371">
                  <a:moveTo>
                    <a:pt x="689" y="0"/>
                  </a:moveTo>
                  <a:lnTo>
                    <a:pt x="708" y="2"/>
                  </a:lnTo>
                  <a:lnTo>
                    <a:pt x="724" y="10"/>
                  </a:lnTo>
                  <a:lnTo>
                    <a:pt x="739" y="20"/>
                  </a:lnTo>
                  <a:lnTo>
                    <a:pt x="749" y="35"/>
                  </a:lnTo>
                  <a:lnTo>
                    <a:pt x="757" y="51"/>
                  </a:lnTo>
                  <a:lnTo>
                    <a:pt x="759" y="70"/>
                  </a:lnTo>
                  <a:lnTo>
                    <a:pt x="759" y="230"/>
                  </a:lnTo>
                  <a:lnTo>
                    <a:pt x="1307" y="230"/>
                  </a:lnTo>
                  <a:lnTo>
                    <a:pt x="1326" y="232"/>
                  </a:lnTo>
                  <a:lnTo>
                    <a:pt x="1343" y="239"/>
                  </a:lnTo>
                  <a:lnTo>
                    <a:pt x="1357" y="250"/>
                  </a:lnTo>
                  <a:lnTo>
                    <a:pt x="1368" y="265"/>
                  </a:lnTo>
                  <a:lnTo>
                    <a:pt x="1375" y="282"/>
                  </a:lnTo>
                  <a:lnTo>
                    <a:pt x="1378" y="300"/>
                  </a:lnTo>
                  <a:lnTo>
                    <a:pt x="1376" y="319"/>
                  </a:lnTo>
                  <a:lnTo>
                    <a:pt x="1368" y="336"/>
                  </a:lnTo>
                  <a:lnTo>
                    <a:pt x="1358" y="349"/>
                  </a:lnTo>
                  <a:lnTo>
                    <a:pt x="1343" y="361"/>
                  </a:lnTo>
                  <a:lnTo>
                    <a:pt x="1326" y="367"/>
                  </a:lnTo>
                  <a:lnTo>
                    <a:pt x="1308" y="371"/>
                  </a:lnTo>
                  <a:lnTo>
                    <a:pt x="71" y="371"/>
                  </a:lnTo>
                  <a:lnTo>
                    <a:pt x="52" y="367"/>
                  </a:lnTo>
                  <a:lnTo>
                    <a:pt x="35" y="361"/>
                  </a:lnTo>
                  <a:lnTo>
                    <a:pt x="21" y="349"/>
                  </a:lnTo>
                  <a:lnTo>
                    <a:pt x="9" y="336"/>
                  </a:lnTo>
                  <a:lnTo>
                    <a:pt x="3" y="319"/>
                  </a:lnTo>
                  <a:lnTo>
                    <a:pt x="0" y="300"/>
                  </a:lnTo>
                  <a:lnTo>
                    <a:pt x="3" y="282"/>
                  </a:lnTo>
                  <a:lnTo>
                    <a:pt x="9" y="265"/>
                  </a:lnTo>
                  <a:lnTo>
                    <a:pt x="21" y="250"/>
                  </a:lnTo>
                  <a:lnTo>
                    <a:pt x="35" y="239"/>
                  </a:lnTo>
                  <a:lnTo>
                    <a:pt x="52" y="232"/>
                  </a:lnTo>
                  <a:lnTo>
                    <a:pt x="71" y="230"/>
                  </a:lnTo>
                  <a:lnTo>
                    <a:pt x="618" y="230"/>
                  </a:lnTo>
                  <a:lnTo>
                    <a:pt x="618" y="70"/>
                  </a:lnTo>
                  <a:lnTo>
                    <a:pt x="621" y="51"/>
                  </a:lnTo>
                  <a:lnTo>
                    <a:pt x="627" y="35"/>
                  </a:lnTo>
                  <a:lnTo>
                    <a:pt x="639" y="20"/>
                  </a:lnTo>
                  <a:lnTo>
                    <a:pt x="653" y="10"/>
                  </a:lnTo>
                  <a:lnTo>
                    <a:pt x="670" y="2"/>
                  </a:lnTo>
                  <a:lnTo>
                    <a:pt x="6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149" name="Freeform 108">
              <a:extLst>
                <a:ext uri="{FF2B5EF4-FFF2-40B4-BE49-F238E27FC236}">
                  <a16:creationId xmlns:a16="http://schemas.microsoft.com/office/drawing/2014/main" xmlns="" id="{D8DF4A09-A0B8-4FFF-A20B-B1BBE0E110D9}"/>
                </a:ext>
              </a:extLst>
            </p:cNvPr>
            <p:cNvSpPr>
              <a:spLocks noEditPoints="1"/>
            </p:cNvSpPr>
            <p:nvPr/>
          </p:nvSpPr>
          <p:spPr bwMode="auto">
            <a:xfrm>
              <a:off x="9990138" y="2809875"/>
              <a:ext cx="481013" cy="347663"/>
            </a:xfrm>
            <a:custGeom>
              <a:avLst/>
              <a:gdLst>
                <a:gd name="T0" fmla="*/ 1388 w 3034"/>
                <a:gd name="T1" fmla="*/ 1364 h 2187"/>
                <a:gd name="T2" fmla="*/ 1263 w 3034"/>
                <a:gd name="T3" fmla="*/ 1465 h 2187"/>
                <a:gd name="T4" fmla="*/ 1808 w 3034"/>
                <a:gd name="T5" fmla="*/ 1577 h 2187"/>
                <a:gd name="T6" fmla="*/ 1732 w 3034"/>
                <a:gd name="T7" fmla="*/ 1434 h 2187"/>
                <a:gd name="T8" fmla="*/ 1594 w 3034"/>
                <a:gd name="T9" fmla="*/ 1351 h 2187"/>
                <a:gd name="T10" fmla="*/ 2873 w 3034"/>
                <a:gd name="T11" fmla="*/ 0 h 2187"/>
                <a:gd name="T12" fmla="*/ 2986 w 3034"/>
                <a:gd name="T13" fmla="*/ 47 h 2187"/>
                <a:gd name="T14" fmla="*/ 3034 w 3034"/>
                <a:gd name="T15" fmla="*/ 160 h 2187"/>
                <a:gd name="T16" fmla="*/ 3006 w 3034"/>
                <a:gd name="T17" fmla="*/ 2117 h 2187"/>
                <a:gd name="T18" fmla="*/ 2906 w 3034"/>
                <a:gd name="T19" fmla="*/ 2184 h 2187"/>
                <a:gd name="T20" fmla="*/ 98 w 3034"/>
                <a:gd name="T21" fmla="*/ 2175 h 2187"/>
                <a:gd name="T22" fmla="*/ 13 w 3034"/>
                <a:gd name="T23" fmla="*/ 2089 h 2187"/>
                <a:gd name="T24" fmla="*/ 2 w 3034"/>
                <a:gd name="T25" fmla="*/ 1625 h 2187"/>
                <a:gd name="T26" fmla="*/ 51 w 3034"/>
                <a:gd name="T27" fmla="*/ 1576 h 2187"/>
                <a:gd name="T28" fmla="*/ 645 w 3034"/>
                <a:gd name="T29" fmla="*/ 1577 h 2187"/>
                <a:gd name="T30" fmla="*/ 716 w 3034"/>
                <a:gd name="T31" fmla="*/ 1411 h 2187"/>
                <a:gd name="T32" fmla="*/ 851 w 3034"/>
                <a:gd name="T33" fmla="*/ 1296 h 2187"/>
                <a:gd name="T34" fmla="*/ 1030 w 3034"/>
                <a:gd name="T35" fmla="*/ 1252 h 2187"/>
                <a:gd name="T36" fmla="*/ 1090 w 3034"/>
                <a:gd name="T37" fmla="*/ 1287 h 2187"/>
                <a:gd name="T38" fmla="*/ 1090 w 3034"/>
                <a:gd name="T39" fmla="*/ 1358 h 2187"/>
                <a:gd name="T40" fmla="*/ 1030 w 3034"/>
                <a:gd name="T41" fmla="*/ 1393 h 2187"/>
                <a:gd name="T42" fmla="*/ 892 w 3034"/>
                <a:gd name="T43" fmla="*/ 1434 h 2187"/>
                <a:gd name="T44" fmla="*/ 801 w 3034"/>
                <a:gd name="T45" fmla="*/ 1542 h 2187"/>
                <a:gd name="T46" fmla="*/ 1096 w 3034"/>
                <a:gd name="T47" fmla="*/ 1482 h 2187"/>
                <a:gd name="T48" fmla="*/ 1200 w 3034"/>
                <a:gd name="T49" fmla="*/ 1324 h 2187"/>
                <a:gd name="T50" fmla="*/ 1362 w 3034"/>
                <a:gd name="T51" fmla="*/ 1224 h 2187"/>
                <a:gd name="T52" fmla="*/ 1432 w 3034"/>
                <a:gd name="T53" fmla="*/ 1206 h 2187"/>
                <a:gd name="T54" fmla="*/ 1519 w 3034"/>
                <a:gd name="T55" fmla="*/ 1199 h 2187"/>
                <a:gd name="T56" fmla="*/ 1695 w 3034"/>
                <a:gd name="T57" fmla="*/ 1238 h 2187"/>
                <a:gd name="T58" fmla="*/ 1849 w 3034"/>
                <a:gd name="T59" fmla="*/ 1356 h 2187"/>
                <a:gd name="T60" fmla="*/ 1940 w 3034"/>
                <a:gd name="T61" fmla="*/ 1528 h 2187"/>
                <a:gd name="T62" fmla="*/ 2201 w 3034"/>
                <a:gd name="T63" fmla="*/ 1511 h 2187"/>
                <a:gd name="T64" fmla="*/ 2096 w 3034"/>
                <a:gd name="T65" fmla="*/ 1417 h 2187"/>
                <a:gd name="T66" fmla="*/ 1970 w 3034"/>
                <a:gd name="T67" fmla="*/ 1391 h 2187"/>
                <a:gd name="T68" fmla="*/ 1920 w 3034"/>
                <a:gd name="T69" fmla="*/ 1342 h 2187"/>
                <a:gd name="T70" fmla="*/ 1938 w 3034"/>
                <a:gd name="T71" fmla="*/ 1273 h 2187"/>
                <a:gd name="T72" fmla="*/ 2035 w 3034"/>
                <a:gd name="T73" fmla="*/ 1255 h 2187"/>
                <a:gd name="T74" fmla="*/ 2206 w 3034"/>
                <a:gd name="T75" fmla="*/ 1319 h 2187"/>
                <a:gd name="T76" fmla="*/ 2328 w 3034"/>
                <a:gd name="T77" fmla="*/ 1449 h 2187"/>
                <a:gd name="T78" fmla="*/ 2674 w 3034"/>
                <a:gd name="T79" fmla="*/ 1577 h 2187"/>
                <a:gd name="T80" fmla="*/ 2734 w 3034"/>
                <a:gd name="T81" fmla="*/ 1612 h 2187"/>
                <a:gd name="T82" fmla="*/ 2734 w 3034"/>
                <a:gd name="T83" fmla="*/ 1683 h 2187"/>
                <a:gd name="T84" fmla="*/ 2674 w 3034"/>
                <a:gd name="T85" fmla="*/ 1718 h 2187"/>
                <a:gd name="T86" fmla="*/ 150 w 3034"/>
                <a:gd name="T87" fmla="*/ 2045 h 2187"/>
                <a:gd name="T88" fmla="*/ 2891 w 3034"/>
                <a:gd name="T89" fmla="*/ 2037 h 2187"/>
                <a:gd name="T90" fmla="*/ 2883 w 3034"/>
                <a:gd name="T91" fmla="*/ 143 h 2187"/>
                <a:gd name="T92" fmla="*/ 2078 w 3034"/>
                <a:gd name="T93" fmla="*/ 131 h 2187"/>
                <a:gd name="T94" fmla="*/ 2044 w 3034"/>
                <a:gd name="T95" fmla="*/ 70 h 2187"/>
                <a:gd name="T96" fmla="*/ 2078 w 3034"/>
                <a:gd name="T97" fmla="*/ 9 h 2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34" h="2187">
                  <a:moveTo>
                    <a:pt x="1510" y="1339"/>
                  </a:moveTo>
                  <a:lnTo>
                    <a:pt x="1467" y="1342"/>
                  </a:lnTo>
                  <a:lnTo>
                    <a:pt x="1427" y="1351"/>
                  </a:lnTo>
                  <a:lnTo>
                    <a:pt x="1388" y="1364"/>
                  </a:lnTo>
                  <a:lnTo>
                    <a:pt x="1352" y="1383"/>
                  </a:lnTo>
                  <a:lnTo>
                    <a:pt x="1318" y="1407"/>
                  </a:lnTo>
                  <a:lnTo>
                    <a:pt x="1288" y="1434"/>
                  </a:lnTo>
                  <a:lnTo>
                    <a:pt x="1263" y="1465"/>
                  </a:lnTo>
                  <a:lnTo>
                    <a:pt x="1242" y="1500"/>
                  </a:lnTo>
                  <a:lnTo>
                    <a:pt x="1225" y="1537"/>
                  </a:lnTo>
                  <a:lnTo>
                    <a:pt x="1213" y="1577"/>
                  </a:lnTo>
                  <a:lnTo>
                    <a:pt x="1808" y="1577"/>
                  </a:lnTo>
                  <a:lnTo>
                    <a:pt x="1795" y="1537"/>
                  </a:lnTo>
                  <a:lnTo>
                    <a:pt x="1778" y="1500"/>
                  </a:lnTo>
                  <a:lnTo>
                    <a:pt x="1757" y="1465"/>
                  </a:lnTo>
                  <a:lnTo>
                    <a:pt x="1732" y="1434"/>
                  </a:lnTo>
                  <a:lnTo>
                    <a:pt x="1702" y="1407"/>
                  </a:lnTo>
                  <a:lnTo>
                    <a:pt x="1669" y="1383"/>
                  </a:lnTo>
                  <a:lnTo>
                    <a:pt x="1633" y="1364"/>
                  </a:lnTo>
                  <a:lnTo>
                    <a:pt x="1594" y="1351"/>
                  </a:lnTo>
                  <a:lnTo>
                    <a:pt x="1553" y="1342"/>
                  </a:lnTo>
                  <a:lnTo>
                    <a:pt x="1510" y="1339"/>
                  </a:lnTo>
                  <a:close/>
                  <a:moveTo>
                    <a:pt x="2114" y="0"/>
                  </a:moveTo>
                  <a:lnTo>
                    <a:pt x="2873" y="0"/>
                  </a:lnTo>
                  <a:lnTo>
                    <a:pt x="2906" y="3"/>
                  </a:lnTo>
                  <a:lnTo>
                    <a:pt x="2935" y="12"/>
                  </a:lnTo>
                  <a:lnTo>
                    <a:pt x="2963" y="27"/>
                  </a:lnTo>
                  <a:lnTo>
                    <a:pt x="2986" y="47"/>
                  </a:lnTo>
                  <a:lnTo>
                    <a:pt x="3006" y="71"/>
                  </a:lnTo>
                  <a:lnTo>
                    <a:pt x="3021" y="98"/>
                  </a:lnTo>
                  <a:lnTo>
                    <a:pt x="3030" y="128"/>
                  </a:lnTo>
                  <a:lnTo>
                    <a:pt x="3034" y="160"/>
                  </a:lnTo>
                  <a:lnTo>
                    <a:pt x="3034" y="2027"/>
                  </a:lnTo>
                  <a:lnTo>
                    <a:pt x="3030" y="2058"/>
                  </a:lnTo>
                  <a:lnTo>
                    <a:pt x="3021" y="2089"/>
                  </a:lnTo>
                  <a:lnTo>
                    <a:pt x="3006" y="2117"/>
                  </a:lnTo>
                  <a:lnTo>
                    <a:pt x="2986" y="2140"/>
                  </a:lnTo>
                  <a:lnTo>
                    <a:pt x="2963" y="2160"/>
                  </a:lnTo>
                  <a:lnTo>
                    <a:pt x="2935" y="2175"/>
                  </a:lnTo>
                  <a:lnTo>
                    <a:pt x="2906" y="2184"/>
                  </a:lnTo>
                  <a:lnTo>
                    <a:pt x="2873" y="2187"/>
                  </a:lnTo>
                  <a:lnTo>
                    <a:pt x="161" y="2187"/>
                  </a:lnTo>
                  <a:lnTo>
                    <a:pt x="128" y="2184"/>
                  </a:lnTo>
                  <a:lnTo>
                    <a:pt x="98" y="2175"/>
                  </a:lnTo>
                  <a:lnTo>
                    <a:pt x="71" y="2160"/>
                  </a:lnTo>
                  <a:lnTo>
                    <a:pt x="47" y="2140"/>
                  </a:lnTo>
                  <a:lnTo>
                    <a:pt x="28" y="2117"/>
                  </a:lnTo>
                  <a:lnTo>
                    <a:pt x="13" y="2089"/>
                  </a:lnTo>
                  <a:lnTo>
                    <a:pt x="3" y="2058"/>
                  </a:lnTo>
                  <a:lnTo>
                    <a:pt x="0" y="2027"/>
                  </a:lnTo>
                  <a:lnTo>
                    <a:pt x="0" y="1644"/>
                  </a:lnTo>
                  <a:lnTo>
                    <a:pt x="2" y="1625"/>
                  </a:lnTo>
                  <a:lnTo>
                    <a:pt x="10" y="1608"/>
                  </a:lnTo>
                  <a:lnTo>
                    <a:pt x="20" y="1594"/>
                  </a:lnTo>
                  <a:lnTo>
                    <a:pt x="34" y="1582"/>
                  </a:lnTo>
                  <a:lnTo>
                    <a:pt x="51" y="1576"/>
                  </a:lnTo>
                  <a:lnTo>
                    <a:pt x="70" y="1573"/>
                  </a:lnTo>
                  <a:lnTo>
                    <a:pt x="80" y="1574"/>
                  </a:lnTo>
                  <a:lnTo>
                    <a:pt x="91" y="1577"/>
                  </a:lnTo>
                  <a:lnTo>
                    <a:pt x="645" y="1577"/>
                  </a:lnTo>
                  <a:lnTo>
                    <a:pt x="655" y="1532"/>
                  </a:lnTo>
                  <a:lnTo>
                    <a:pt x="671" y="1489"/>
                  </a:lnTo>
                  <a:lnTo>
                    <a:pt x="691" y="1448"/>
                  </a:lnTo>
                  <a:lnTo>
                    <a:pt x="716" y="1411"/>
                  </a:lnTo>
                  <a:lnTo>
                    <a:pt x="744" y="1376"/>
                  </a:lnTo>
                  <a:lnTo>
                    <a:pt x="777" y="1345"/>
                  </a:lnTo>
                  <a:lnTo>
                    <a:pt x="813" y="1318"/>
                  </a:lnTo>
                  <a:lnTo>
                    <a:pt x="851" y="1296"/>
                  </a:lnTo>
                  <a:lnTo>
                    <a:pt x="893" y="1277"/>
                  </a:lnTo>
                  <a:lnTo>
                    <a:pt x="937" y="1264"/>
                  </a:lnTo>
                  <a:lnTo>
                    <a:pt x="982" y="1255"/>
                  </a:lnTo>
                  <a:lnTo>
                    <a:pt x="1030" y="1252"/>
                  </a:lnTo>
                  <a:lnTo>
                    <a:pt x="1049" y="1254"/>
                  </a:lnTo>
                  <a:lnTo>
                    <a:pt x="1066" y="1262"/>
                  </a:lnTo>
                  <a:lnTo>
                    <a:pt x="1080" y="1272"/>
                  </a:lnTo>
                  <a:lnTo>
                    <a:pt x="1090" y="1287"/>
                  </a:lnTo>
                  <a:lnTo>
                    <a:pt x="1098" y="1304"/>
                  </a:lnTo>
                  <a:lnTo>
                    <a:pt x="1100" y="1322"/>
                  </a:lnTo>
                  <a:lnTo>
                    <a:pt x="1098" y="1341"/>
                  </a:lnTo>
                  <a:lnTo>
                    <a:pt x="1090" y="1358"/>
                  </a:lnTo>
                  <a:lnTo>
                    <a:pt x="1080" y="1372"/>
                  </a:lnTo>
                  <a:lnTo>
                    <a:pt x="1066" y="1383"/>
                  </a:lnTo>
                  <a:lnTo>
                    <a:pt x="1049" y="1390"/>
                  </a:lnTo>
                  <a:lnTo>
                    <a:pt x="1030" y="1393"/>
                  </a:lnTo>
                  <a:lnTo>
                    <a:pt x="993" y="1395"/>
                  </a:lnTo>
                  <a:lnTo>
                    <a:pt x="957" y="1404"/>
                  </a:lnTo>
                  <a:lnTo>
                    <a:pt x="923" y="1416"/>
                  </a:lnTo>
                  <a:lnTo>
                    <a:pt x="892" y="1434"/>
                  </a:lnTo>
                  <a:lnTo>
                    <a:pt x="864" y="1456"/>
                  </a:lnTo>
                  <a:lnTo>
                    <a:pt x="838" y="1482"/>
                  </a:lnTo>
                  <a:lnTo>
                    <a:pt x="818" y="1510"/>
                  </a:lnTo>
                  <a:lnTo>
                    <a:pt x="801" y="1542"/>
                  </a:lnTo>
                  <a:lnTo>
                    <a:pt x="789" y="1577"/>
                  </a:lnTo>
                  <a:lnTo>
                    <a:pt x="1070" y="1577"/>
                  </a:lnTo>
                  <a:lnTo>
                    <a:pt x="1080" y="1528"/>
                  </a:lnTo>
                  <a:lnTo>
                    <a:pt x="1096" y="1482"/>
                  </a:lnTo>
                  <a:lnTo>
                    <a:pt x="1116" y="1438"/>
                  </a:lnTo>
                  <a:lnTo>
                    <a:pt x="1140" y="1397"/>
                  </a:lnTo>
                  <a:lnTo>
                    <a:pt x="1169" y="1359"/>
                  </a:lnTo>
                  <a:lnTo>
                    <a:pt x="1200" y="1324"/>
                  </a:lnTo>
                  <a:lnTo>
                    <a:pt x="1236" y="1292"/>
                  </a:lnTo>
                  <a:lnTo>
                    <a:pt x="1275" y="1265"/>
                  </a:lnTo>
                  <a:lnTo>
                    <a:pt x="1318" y="1242"/>
                  </a:lnTo>
                  <a:lnTo>
                    <a:pt x="1362" y="1224"/>
                  </a:lnTo>
                  <a:lnTo>
                    <a:pt x="1410" y="1210"/>
                  </a:lnTo>
                  <a:lnTo>
                    <a:pt x="1412" y="1209"/>
                  </a:lnTo>
                  <a:lnTo>
                    <a:pt x="1419" y="1208"/>
                  </a:lnTo>
                  <a:lnTo>
                    <a:pt x="1432" y="1206"/>
                  </a:lnTo>
                  <a:lnTo>
                    <a:pt x="1448" y="1204"/>
                  </a:lnTo>
                  <a:lnTo>
                    <a:pt x="1468" y="1201"/>
                  </a:lnTo>
                  <a:lnTo>
                    <a:pt x="1492" y="1199"/>
                  </a:lnTo>
                  <a:lnTo>
                    <a:pt x="1519" y="1199"/>
                  </a:lnTo>
                  <a:lnTo>
                    <a:pt x="1550" y="1200"/>
                  </a:lnTo>
                  <a:lnTo>
                    <a:pt x="1600" y="1208"/>
                  </a:lnTo>
                  <a:lnTo>
                    <a:pt x="1648" y="1220"/>
                  </a:lnTo>
                  <a:lnTo>
                    <a:pt x="1695" y="1238"/>
                  </a:lnTo>
                  <a:lnTo>
                    <a:pt x="1738" y="1262"/>
                  </a:lnTo>
                  <a:lnTo>
                    <a:pt x="1778" y="1289"/>
                  </a:lnTo>
                  <a:lnTo>
                    <a:pt x="1815" y="1320"/>
                  </a:lnTo>
                  <a:lnTo>
                    <a:pt x="1849" y="1356"/>
                  </a:lnTo>
                  <a:lnTo>
                    <a:pt x="1879" y="1394"/>
                  </a:lnTo>
                  <a:lnTo>
                    <a:pt x="1903" y="1436"/>
                  </a:lnTo>
                  <a:lnTo>
                    <a:pt x="1924" y="1481"/>
                  </a:lnTo>
                  <a:lnTo>
                    <a:pt x="1940" y="1528"/>
                  </a:lnTo>
                  <a:lnTo>
                    <a:pt x="1950" y="1577"/>
                  </a:lnTo>
                  <a:lnTo>
                    <a:pt x="2229" y="1577"/>
                  </a:lnTo>
                  <a:lnTo>
                    <a:pt x="2218" y="1543"/>
                  </a:lnTo>
                  <a:lnTo>
                    <a:pt x="2201" y="1511"/>
                  </a:lnTo>
                  <a:lnTo>
                    <a:pt x="2179" y="1483"/>
                  </a:lnTo>
                  <a:lnTo>
                    <a:pt x="2155" y="1456"/>
                  </a:lnTo>
                  <a:lnTo>
                    <a:pt x="2127" y="1435"/>
                  </a:lnTo>
                  <a:lnTo>
                    <a:pt x="2096" y="1417"/>
                  </a:lnTo>
                  <a:lnTo>
                    <a:pt x="2062" y="1405"/>
                  </a:lnTo>
                  <a:lnTo>
                    <a:pt x="2026" y="1396"/>
                  </a:lnTo>
                  <a:lnTo>
                    <a:pt x="1988" y="1393"/>
                  </a:lnTo>
                  <a:lnTo>
                    <a:pt x="1970" y="1391"/>
                  </a:lnTo>
                  <a:lnTo>
                    <a:pt x="1953" y="1383"/>
                  </a:lnTo>
                  <a:lnTo>
                    <a:pt x="1938" y="1373"/>
                  </a:lnTo>
                  <a:lnTo>
                    <a:pt x="1928" y="1359"/>
                  </a:lnTo>
                  <a:lnTo>
                    <a:pt x="1920" y="1342"/>
                  </a:lnTo>
                  <a:lnTo>
                    <a:pt x="1918" y="1323"/>
                  </a:lnTo>
                  <a:lnTo>
                    <a:pt x="1920" y="1304"/>
                  </a:lnTo>
                  <a:lnTo>
                    <a:pt x="1928" y="1287"/>
                  </a:lnTo>
                  <a:lnTo>
                    <a:pt x="1938" y="1273"/>
                  </a:lnTo>
                  <a:lnTo>
                    <a:pt x="1953" y="1263"/>
                  </a:lnTo>
                  <a:lnTo>
                    <a:pt x="1970" y="1255"/>
                  </a:lnTo>
                  <a:lnTo>
                    <a:pt x="1988" y="1253"/>
                  </a:lnTo>
                  <a:lnTo>
                    <a:pt x="2035" y="1255"/>
                  </a:lnTo>
                  <a:lnTo>
                    <a:pt x="2082" y="1264"/>
                  </a:lnTo>
                  <a:lnTo>
                    <a:pt x="2125" y="1278"/>
                  </a:lnTo>
                  <a:lnTo>
                    <a:pt x="2167" y="1296"/>
                  </a:lnTo>
                  <a:lnTo>
                    <a:pt x="2206" y="1319"/>
                  </a:lnTo>
                  <a:lnTo>
                    <a:pt x="2242" y="1346"/>
                  </a:lnTo>
                  <a:lnTo>
                    <a:pt x="2274" y="1377"/>
                  </a:lnTo>
                  <a:lnTo>
                    <a:pt x="2302" y="1412"/>
                  </a:lnTo>
                  <a:lnTo>
                    <a:pt x="2328" y="1449"/>
                  </a:lnTo>
                  <a:lnTo>
                    <a:pt x="2348" y="1489"/>
                  </a:lnTo>
                  <a:lnTo>
                    <a:pt x="2363" y="1533"/>
                  </a:lnTo>
                  <a:lnTo>
                    <a:pt x="2373" y="1577"/>
                  </a:lnTo>
                  <a:lnTo>
                    <a:pt x="2674" y="1577"/>
                  </a:lnTo>
                  <a:lnTo>
                    <a:pt x="2692" y="1580"/>
                  </a:lnTo>
                  <a:lnTo>
                    <a:pt x="2709" y="1588"/>
                  </a:lnTo>
                  <a:lnTo>
                    <a:pt x="2724" y="1598"/>
                  </a:lnTo>
                  <a:lnTo>
                    <a:pt x="2734" y="1612"/>
                  </a:lnTo>
                  <a:lnTo>
                    <a:pt x="2742" y="1629"/>
                  </a:lnTo>
                  <a:lnTo>
                    <a:pt x="2744" y="1648"/>
                  </a:lnTo>
                  <a:lnTo>
                    <a:pt x="2742" y="1667"/>
                  </a:lnTo>
                  <a:lnTo>
                    <a:pt x="2734" y="1683"/>
                  </a:lnTo>
                  <a:lnTo>
                    <a:pt x="2724" y="1698"/>
                  </a:lnTo>
                  <a:lnTo>
                    <a:pt x="2709" y="1708"/>
                  </a:lnTo>
                  <a:lnTo>
                    <a:pt x="2692" y="1716"/>
                  </a:lnTo>
                  <a:lnTo>
                    <a:pt x="2674" y="1718"/>
                  </a:lnTo>
                  <a:lnTo>
                    <a:pt x="140" y="1718"/>
                  </a:lnTo>
                  <a:lnTo>
                    <a:pt x="140" y="2027"/>
                  </a:lnTo>
                  <a:lnTo>
                    <a:pt x="143" y="2037"/>
                  </a:lnTo>
                  <a:lnTo>
                    <a:pt x="150" y="2045"/>
                  </a:lnTo>
                  <a:lnTo>
                    <a:pt x="161" y="2048"/>
                  </a:lnTo>
                  <a:lnTo>
                    <a:pt x="2873" y="2048"/>
                  </a:lnTo>
                  <a:lnTo>
                    <a:pt x="2883" y="2045"/>
                  </a:lnTo>
                  <a:lnTo>
                    <a:pt x="2891" y="2037"/>
                  </a:lnTo>
                  <a:lnTo>
                    <a:pt x="2893" y="2027"/>
                  </a:lnTo>
                  <a:lnTo>
                    <a:pt x="2893" y="160"/>
                  </a:lnTo>
                  <a:lnTo>
                    <a:pt x="2891" y="150"/>
                  </a:lnTo>
                  <a:lnTo>
                    <a:pt x="2883" y="143"/>
                  </a:lnTo>
                  <a:lnTo>
                    <a:pt x="2873" y="140"/>
                  </a:lnTo>
                  <a:lnTo>
                    <a:pt x="2114" y="140"/>
                  </a:lnTo>
                  <a:lnTo>
                    <a:pt x="2095" y="137"/>
                  </a:lnTo>
                  <a:lnTo>
                    <a:pt x="2078" y="131"/>
                  </a:lnTo>
                  <a:lnTo>
                    <a:pt x="2064" y="119"/>
                  </a:lnTo>
                  <a:lnTo>
                    <a:pt x="2053" y="105"/>
                  </a:lnTo>
                  <a:lnTo>
                    <a:pt x="2046" y="89"/>
                  </a:lnTo>
                  <a:lnTo>
                    <a:pt x="2044" y="70"/>
                  </a:lnTo>
                  <a:lnTo>
                    <a:pt x="2046" y="52"/>
                  </a:lnTo>
                  <a:lnTo>
                    <a:pt x="2053" y="35"/>
                  </a:lnTo>
                  <a:lnTo>
                    <a:pt x="2064" y="20"/>
                  </a:lnTo>
                  <a:lnTo>
                    <a:pt x="2078" y="9"/>
                  </a:lnTo>
                  <a:lnTo>
                    <a:pt x="2095" y="2"/>
                  </a:lnTo>
                  <a:lnTo>
                    <a:pt x="21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150" name="Freeform 109">
              <a:extLst>
                <a:ext uri="{FF2B5EF4-FFF2-40B4-BE49-F238E27FC236}">
                  <a16:creationId xmlns:a16="http://schemas.microsoft.com/office/drawing/2014/main" xmlns="" id="{739C6229-88EB-44AB-B6AD-AE4A1C7AEB4A}"/>
                </a:ext>
              </a:extLst>
            </p:cNvPr>
            <p:cNvSpPr>
              <a:spLocks/>
            </p:cNvSpPr>
            <p:nvPr/>
          </p:nvSpPr>
          <p:spPr bwMode="auto">
            <a:xfrm>
              <a:off x="9990138" y="2809875"/>
              <a:ext cx="157163" cy="231775"/>
            </a:xfrm>
            <a:custGeom>
              <a:avLst/>
              <a:gdLst>
                <a:gd name="T0" fmla="*/ 161 w 993"/>
                <a:gd name="T1" fmla="*/ 0 h 1455"/>
                <a:gd name="T2" fmla="*/ 922 w 993"/>
                <a:gd name="T3" fmla="*/ 0 h 1455"/>
                <a:gd name="T4" fmla="*/ 941 w 993"/>
                <a:gd name="T5" fmla="*/ 2 h 1455"/>
                <a:gd name="T6" fmla="*/ 958 w 993"/>
                <a:gd name="T7" fmla="*/ 9 h 1455"/>
                <a:gd name="T8" fmla="*/ 972 w 993"/>
                <a:gd name="T9" fmla="*/ 20 h 1455"/>
                <a:gd name="T10" fmla="*/ 983 w 993"/>
                <a:gd name="T11" fmla="*/ 35 h 1455"/>
                <a:gd name="T12" fmla="*/ 990 w 993"/>
                <a:gd name="T13" fmla="*/ 52 h 1455"/>
                <a:gd name="T14" fmla="*/ 993 w 993"/>
                <a:gd name="T15" fmla="*/ 70 h 1455"/>
                <a:gd name="T16" fmla="*/ 990 w 993"/>
                <a:gd name="T17" fmla="*/ 89 h 1455"/>
                <a:gd name="T18" fmla="*/ 983 w 993"/>
                <a:gd name="T19" fmla="*/ 105 h 1455"/>
                <a:gd name="T20" fmla="*/ 972 w 993"/>
                <a:gd name="T21" fmla="*/ 119 h 1455"/>
                <a:gd name="T22" fmla="*/ 958 w 993"/>
                <a:gd name="T23" fmla="*/ 131 h 1455"/>
                <a:gd name="T24" fmla="*/ 941 w 993"/>
                <a:gd name="T25" fmla="*/ 137 h 1455"/>
                <a:gd name="T26" fmla="*/ 922 w 993"/>
                <a:gd name="T27" fmla="*/ 140 h 1455"/>
                <a:gd name="T28" fmla="*/ 161 w 993"/>
                <a:gd name="T29" fmla="*/ 140 h 1455"/>
                <a:gd name="T30" fmla="*/ 150 w 993"/>
                <a:gd name="T31" fmla="*/ 143 h 1455"/>
                <a:gd name="T32" fmla="*/ 143 w 993"/>
                <a:gd name="T33" fmla="*/ 150 h 1455"/>
                <a:gd name="T34" fmla="*/ 140 w 993"/>
                <a:gd name="T35" fmla="*/ 160 h 1455"/>
                <a:gd name="T36" fmla="*/ 140 w 993"/>
                <a:gd name="T37" fmla="*/ 1384 h 1455"/>
                <a:gd name="T38" fmla="*/ 138 w 993"/>
                <a:gd name="T39" fmla="*/ 1404 h 1455"/>
                <a:gd name="T40" fmla="*/ 130 w 993"/>
                <a:gd name="T41" fmla="*/ 1420 h 1455"/>
                <a:gd name="T42" fmla="*/ 120 w 993"/>
                <a:gd name="T43" fmla="*/ 1434 h 1455"/>
                <a:gd name="T44" fmla="*/ 105 w 993"/>
                <a:gd name="T45" fmla="*/ 1446 h 1455"/>
                <a:gd name="T46" fmla="*/ 89 w 993"/>
                <a:gd name="T47" fmla="*/ 1452 h 1455"/>
                <a:gd name="T48" fmla="*/ 70 w 993"/>
                <a:gd name="T49" fmla="*/ 1455 h 1455"/>
                <a:gd name="T50" fmla="*/ 51 w 993"/>
                <a:gd name="T51" fmla="*/ 1452 h 1455"/>
                <a:gd name="T52" fmla="*/ 34 w 993"/>
                <a:gd name="T53" fmla="*/ 1446 h 1455"/>
                <a:gd name="T54" fmla="*/ 20 w 993"/>
                <a:gd name="T55" fmla="*/ 1434 h 1455"/>
                <a:gd name="T56" fmla="*/ 10 w 993"/>
                <a:gd name="T57" fmla="*/ 1420 h 1455"/>
                <a:gd name="T58" fmla="*/ 2 w 993"/>
                <a:gd name="T59" fmla="*/ 1404 h 1455"/>
                <a:gd name="T60" fmla="*/ 0 w 993"/>
                <a:gd name="T61" fmla="*/ 1384 h 1455"/>
                <a:gd name="T62" fmla="*/ 0 w 993"/>
                <a:gd name="T63" fmla="*/ 160 h 1455"/>
                <a:gd name="T64" fmla="*/ 3 w 993"/>
                <a:gd name="T65" fmla="*/ 128 h 1455"/>
                <a:gd name="T66" fmla="*/ 13 w 993"/>
                <a:gd name="T67" fmla="*/ 98 h 1455"/>
                <a:gd name="T68" fmla="*/ 28 w 993"/>
                <a:gd name="T69" fmla="*/ 71 h 1455"/>
                <a:gd name="T70" fmla="*/ 47 w 993"/>
                <a:gd name="T71" fmla="*/ 47 h 1455"/>
                <a:gd name="T72" fmla="*/ 71 w 993"/>
                <a:gd name="T73" fmla="*/ 27 h 1455"/>
                <a:gd name="T74" fmla="*/ 98 w 993"/>
                <a:gd name="T75" fmla="*/ 12 h 1455"/>
                <a:gd name="T76" fmla="*/ 128 w 993"/>
                <a:gd name="T77" fmla="*/ 3 h 1455"/>
                <a:gd name="T78" fmla="*/ 161 w 993"/>
                <a:gd name="T79" fmla="*/ 0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93" h="1455">
                  <a:moveTo>
                    <a:pt x="161" y="0"/>
                  </a:moveTo>
                  <a:lnTo>
                    <a:pt x="922" y="0"/>
                  </a:lnTo>
                  <a:lnTo>
                    <a:pt x="941" y="2"/>
                  </a:lnTo>
                  <a:lnTo>
                    <a:pt x="958" y="9"/>
                  </a:lnTo>
                  <a:lnTo>
                    <a:pt x="972" y="20"/>
                  </a:lnTo>
                  <a:lnTo>
                    <a:pt x="983" y="35"/>
                  </a:lnTo>
                  <a:lnTo>
                    <a:pt x="990" y="52"/>
                  </a:lnTo>
                  <a:lnTo>
                    <a:pt x="993" y="70"/>
                  </a:lnTo>
                  <a:lnTo>
                    <a:pt x="990" y="89"/>
                  </a:lnTo>
                  <a:lnTo>
                    <a:pt x="983" y="105"/>
                  </a:lnTo>
                  <a:lnTo>
                    <a:pt x="972" y="119"/>
                  </a:lnTo>
                  <a:lnTo>
                    <a:pt x="958" y="131"/>
                  </a:lnTo>
                  <a:lnTo>
                    <a:pt x="941" y="137"/>
                  </a:lnTo>
                  <a:lnTo>
                    <a:pt x="922" y="140"/>
                  </a:lnTo>
                  <a:lnTo>
                    <a:pt x="161" y="140"/>
                  </a:lnTo>
                  <a:lnTo>
                    <a:pt x="150" y="143"/>
                  </a:lnTo>
                  <a:lnTo>
                    <a:pt x="143" y="150"/>
                  </a:lnTo>
                  <a:lnTo>
                    <a:pt x="140" y="160"/>
                  </a:lnTo>
                  <a:lnTo>
                    <a:pt x="140" y="1384"/>
                  </a:lnTo>
                  <a:lnTo>
                    <a:pt x="138" y="1404"/>
                  </a:lnTo>
                  <a:lnTo>
                    <a:pt x="130" y="1420"/>
                  </a:lnTo>
                  <a:lnTo>
                    <a:pt x="120" y="1434"/>
                  </a:lnTo>
                  <a:lnTo>
                    <a:pt x="105" y="1446"/>
                  </a:lnTo>
                  <a:lnTo>
                    <a:pt x="89" y="1452"/>
                  </a:lnTo>
                  <a:lnTo>
                    <a:pt x="70" y="1455"/>
                  </a:lnTo>
                  <a:lnTo>
                    <a:pt x="51" y="1452"/>
                  </a:lnTo>
                  <a:lnTo>
                    <a:pt x="34" y="1446"/>
                  </a:lnTo>
                  <a:lnTo>
                    <a:pt x="20" y="1434"/>
                  </a:lnTo>
                  <a:lnTo>
                    <a:pt x="10" y="1420"/>
                  </a:lnTo>
                  <a:lnTo>
                    <a:pt x="2" y="1404"/>
                  </a:lnTo>
                  <a:lnTo>
                    <a:pt x="0" y="1384"/>
                  </a:lnTo>
                  <a:lnTo>
                    <a:pt x="0" y="160"/>
                  </a:lnTo>
                  <a:lnTo>
                    <a:pt x="3" y="128"/>
                  </a:lnTo>
                  <a:lnTo>
                    <a:pt x="13" y="98"/>
                  </a:lnTo>
                  <a:lnTo>
                    <a:pt x="28" y="71"/>
                  </a:lnTo>
                  <a:lnTo>
                    <a:pt x="47" y="47"/>
                  </a:lnTo>
                  <a:lnTo>
                    <a:pt x="71" y="27"/>
                  </a:lnTo>
                  <a:lnTo>
                    <a:pt x="98" y="12"/>
                  </a:lnTo>
                  <a:lnTo>
                    <a:pt x="128" y="3"/>
                  </a:lnTo>
                  <a:lnTo>
                    <a:pt x="1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151" name="Freeform 110">
              <a:extLst>
                <a:ext uri="{FF2B5EF4-FFF2-40B4-BE49-F238E27FC236}">
                  <a16:creationId xmlns:a16="http://schemas.microsoft.com/office/drawing/2014/main" xmlns="" id="{FC522533-2052-4360-987C-96D475F73640}"/>
                </a:ext>
              </a:extLst>
            </p:cNvPr>
            <p:cNvSpPr>
              <a:spLocks/>
            </p:cNvSpPr>
            <p:nvPr/>
          </p:nvSpPr>
          <p:spPr bwMode="auto">
            <a:xfrm>
              <a:off x="10139363" y="2690813"/>
              <a:ext cx="179388" cy="300038"/>
            </a:xfrm>
            <a:custGeom>
              <a:avLst/>
              <a:gdLst>
                <a:gd name="T0" fmla="*/ 603 w 1137"/>
                <a:gd name="T1" fmla="*/ 7 h 1894"/>
                <a:gd name="T2" fmla="*/ 887 w 1137"/>
                <a:gd name="T3" fmla="*/ 325 h 1894"/>
                <a:gd name="T4" fmla="*/ 951 w 1137"/>
                <a:gd name="T5" fmla="*/ 433 h 1894"/>
                <a:gd name="T6" fmla="*/ 974 w 1137"/>
                <a:gd name="T7" fmla="*/ 557 h 1894"/>
                <a:gd name="T8" fmla="*/ 980 w 1137"/>
                <a:gd name="T9" fmla="*/ 1155 h 1894"/>
                <a:gd name="T10" fmla="*/ 1114 w 1137"/>
                <a:gd name="T11" fmla="*/ 1375 h 1894"/>
                <a:gd name="T12" fmla="*/ 1137 w 1137"/>
                <a:gd name="T13" fmla="*/ 1477 h 1894"/>
                <a:gd name="T14" fmla="*/ 1127 w 1137"/>
                <a:gd name="T15" fmla="*/ 1653 h 1894"/>
                <a:gd name="T16" fmla="*/ 1086 w 1137"/>
                <a:gd name="T17" fmla="*/ 1685 h 1894"/>
                <a:gd name="T18" fmla="*/ 912 w 1137"/>
                <a:gd name="T19" fmla="*/ 1823 h 1894"/>
                <a:gd name="T20" fmla="*/ 891 w 1137"/>
                <a:gd name="T21" fmla="*/ 1873 h 1894"/>
                <a:gd name="T22" fmla="*/ 841 w 1137"/>
                <a:gd name="T23" fmla="*/ 1893 h 1894"/>
                <a:gd name="T24" fmla="*/ 793 w 1137"/>
                <a:gd name="T25" fmla="*/ 1873 h 1894"/>
                <a:gd name="T26" fmla="*/ 771 w 1137"/>
                <a:gd name="T27" fmla="*/ 1823 h 1894"/>
                <a:gd name="T28" fmla="*/ 747 w 1137"/>
                <a:gd name="T29" fmla="*/ 1652 h 1894"/>
                <a:gd name="T30" fmla="*/ 740 w 1137"/>
                <a:gd name="T31" fmla="*/ 1598 h 1894"/>
                <a:gd name="T32" fmla="*/ 772 w 1137"/>
                <a:gd name="T33" fmla="*/ 1556 h 1894"/>
                <a:gd name="T34" fmla="*/ 996 w 1137"/>
                <a:gd name="T35" fmla="*/ 1546 h 1894"/>
                <a:gd name="T36" fmla="*/ 988 w 1137"/>
                <a:gd name="T37" fmla="*/ 1436 h 1894"/>
                <a:gd name="T38" fmla="*/ 854 w 1137"/>
                <a:gd name="T39" fmla="*/ 1216 h 1894"/>
                <a:gd name="T40" fmla="*/ 833 w 1137"/>
                <a:gd name="T41" fmla="*/ 1116 h 1894"/>
                <a:gd name="T42" fmla="*/ 824 w 1137"/>
                <a:gd name="T43" fmla="*/ 497 h 1894"/>
                <a:gd name="T44" fmla="*/ 781 w 1137"/>
                <a:gd name="T45" fmla="*/ 416 h 1894"/>
                <a:gd name="T46" fmla="*/ 352 w 1137"/>
                <a:gd name="T47" fmla="*/ 442 h 1894"/>
                <a:gd name="T48" fmla="*/ 321 w 1137"/>
                <a:gd name="T49" fmla="*/ 526 h 1894"/>
                <a:gd name="T50" fmla="*/ 316 w 1137"/>
                <a:gd name="T51" fmla="*/ 1149 h 1894"/>
                <a:gd name="T52" fmla="*/ 276 w 1137"/>
                <a:gd name="T53" fmla="*/ 1252 h 1894"/>
                <a:gd name="T54" fmla="*/ 143 w 1137"/>
                <a:gd name="T55" fmla="*/ 1459 h 1894"/>
                <a:gd name="T56" fmla="*/ 338 w 1137"/>
                <a:gd name="T57" fmla="*/ 1547 h 1894"/>
                <a:gd name="T58" fmla="*/ 388 w 1137"/>
                <a:gd name="T59" fmla="*/ 1567 h 1894"/>
                <a:gd name="T60" fmla="*/ 409 w 1137"/>
                <a:gd name="T61" fmla="*/ 1617 h 1894"/>
                <a:gd name="T62" fmla="*/ 388 w 1137"/>
                <a:gd name="T63" fmla="*/ 1667 h 1894"/>
                <a:gd name="T64" fmla="*/ 338 w 1137"/>
                <a:gd name="T65" fmla="*/ 1688 h 1894"/>
                <a:gd name="T66" fmla="*/ 335 w 1137"/>
                <a:gd name="T67" fmla="*/ 1842 h 1894"/>
                <a:gd name="T68" fmla="*/ 303 w 1137"/>
                <a:gd name="T69" fmla="*/ 1885 h 1894"/>
                <a:gd name="T70" fmla="*/ 250 w 1137"/>
                <a:gd name="T71" fmla="*/ 1891 h 1894"/>
                <a:gd name="T72" fmla="*/ 207 w 1137"/>
                <a:gd name="T73" fmla="*/ 1859 h 1894"/>
                <a:gd name="T74" fmla="*/ 198 w 1137"/>
                <a:gd name="T75" fmla="*/ 1688 h 1894"/>
                <a:gd name="T76" fmla="*/ 35 w 1137"/>
                <a:gd name="T77" fmla="*/ 1678 h 1894"/>
                <a:gd name="T78" fmla="*/ 2 w 1137"/>
                <a:gd name="T79" fmla="*/ 1636 h 1894"/>
                <a:gd name="T80" fmla="*/ 3 w 1137"/>
                <a:gd name="T81" fmla="*/ 1443 h 1894"/>
                <a:gd name="T82" fmla="*/ 45 w 1137"/>
                <a:gd name="T83" fmla="*/ 1338 h 1894"/>
                <a:gd name="T84" fmla="*/ 178 w 1137"/>
                <a:gd name="T85" fmla="*/ 1134 h 1894"/>
                <a:gd name="T86" fmla="*/ 182 w 1137"/>
                <a:gd name="T87" fmla="*/ 515 h 1894"/>
                <a:gd name="T88" fmla="*/ 218 w 1137"/>
                <a:gd name="T89" fmla="*/ 395 h 1894"/>
                <a:gd name="T90" fmla="*/ 522 w 1137"/>
                <a:gd name="T91" fmla="*/ 25 h 1894"/>
                <a:gd name="T92" fmla="*/ 574 w 1137"/>
                <a:gd name="T93" fmla="*/ 0 h 1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37" h="1894">
                  <a:moveTo>
                    <a:pt x="574" y="0"/>
                  </a:moveTo>
                  <a:lnTo>
                    <a:pt x="589" y="3"/>
                  </a:lnTo>
                  <a:lnTo>
                    <a:pt x="603" y="7"/>
                  </a:lnTo>
                  <a:lnTo>
                    <a:pt x="617" y="14"/>
                  </a:lnTo>
                  <a:lnTo>
                    <a:pt x="627" y="25"/>
                  </a:lnTo>
                  <a:lnTo>
                    <a:pt x="887" y="325"/>
                  </a:lnTo>
                  <a:lnTo>
                    <a:pt x="913" y="359"/>
                  </a:lnTo>
                  <a:lnTo>
                    <a:pt x="934" y="395"/>
                  </a:lnTo>
                  <a:lnTo>
                    <a:pt x="951" y="433"/>
                  </a:lnTo>
                  <a:lnTo>
                    <a:pt x="964" y="473"/>
                  </a:lnTo>
                  <a:lnTo>
                    <a:pt x="971" y="515"/>
                  </a:lnTo>
                  <a:lnTo>
                    <a:pt x="974" y="557"/>
                  </a:lnTo>
                  <a:lnTo>
                    <a:pt x="974" y="1118"/>
                  </a:lnTo>
                  <a:lnTo>
                    <a:pt x="976" y="1137"/>
                  </a:lnTo>
                  <a:lnTo>
                    <a:pt x="980" y="1155"/>
                  </a:lnTo>
                  <a:lnTo>
                    <a:pt x="989" y="1173"/>
                  </a:lnTo>
                  <a:lnTo>
                    <a:pt x="1097" y="1343"/>
                  </a:lnTo>
                  <a:lnTo>
                    <a:pt x="1114" y="1375"/>
                  </a:lnTo>
                  <a:lnTo>
                    <a:pt x="1127" y="1407"/>
                  </a:lnTo>
                  <a:lnTo>
                    <a:pt x="1134" y="1442"/>
                  </a:lnTo>
                  <a:lnTo>
                    <a:pt x="1137" y="1477"/>
                  </a:lnTo>
                  <a:lnTo>
                    <a:pt x="1137" y="1617"/>
                  </a:lnTo>
                  <a:lnTo>
                    <a:pt x="1134" y="1636"/>
                  </a:lnTo>
                  <a:lnTo>
                    <a:pt x="1127" y="1653"/>
                  </a:lnTo>
                  <a:lnTo>
                    <a:pt x="1116" y="1667"/>
                  </a:lnTo>
                  <a:lnTo>
                    <a:pt x="1102" y="1678"/>
                  </a:lnTo>
                  <a:lnTo>
                    <a:pt x="1086" y="1685"/>
                  </a:lnTo>
                  <a:lnTo>
                    <a:pt x="1067" y="1688"/>
                  </a:lnTo>
                  <a:lnTo>
                    <a:pt x="912" y="1688"/>
                  </a:lnTo>
                  <a:lnTo>
                    <a:pt x="912" y="1823"/>
                  </a:lnTo>
                  <a:lnTo>
                    <a:pt x="909" y="1841"/>
                  </a:lnTo>
                  <a:lnTo>
                    <a:pt x="903" y="1858"/>
                  </a:lnTo>
                  <a:lnTo>
                    <a:pt x="891" y="1873"/>
                  </a:lnTo>
                  <a:lnTo>
                    <a:pt x="877" y="1883"/>
                  </a:lnTo>
                  <a:lnTo>
                    <a:pt x="860" y="1891"/>
                  </a:lnTo>
                  <a:lnTo>
                    <a:pt x="841" y="1893"/>
                  </a:lnTo>
                  <a:lnTo>
                    <a:pt x="823" y="1891"/>
                  </a:lnTo>
                  <a:lnTo>
                    <a:pt x="806" y="1883"/>
                  </a:lnTo>
                  <a:lnTo>
                    <a:pt x="793" y="1873"/>
                  </a:lnTo>
                  <a:lnTo>
                    <a:pt x="781" y="1858"/>
                  </a:lnTo>
                  <a:lnTo>
                    <a:pt x="773" y="1841"/>
                  </a:lnTo>
                  <a:lnTo>
                    <a:pt x="771" y="1823"/>
                  </a:lnTo>
                  <a:lnTo>
                    <a:pt x="771" y="1676"/>
                  </a:lnTo>
                  <a:lnTo>
                    <a:pt x="758" y="1666"/>
                  </a:lnTo>
                  <a:lnTo>
                    <a:pt x="747" y="1652"/>
                  </a:lnTo>
                  <a:lnTo>
                    <a:pt x="740" y="1635"/>
                  </a:lnTo>
                  <a:lnTo>
                    <a:pt x="737" y="1617"/>
                  </a:lnTo>
                  <a:lnTo>
                    <a:pt x="740" y="1598"/>
                  </a:lnTo>
                  <a:lnTo>
                    <a:pt x="747" y="1581"/>
                  </a:lnTo>
                  <a:lnTo>
                    <a:pt x="758" y="1567"/>
                  </a:lnTo>
                  <a:lnTo>
                    <a:pt x="772" y="1556"/>
                  </a:lnTo>
                  <a:lnTo>
                    <a:pt x="789" y="1549"/>
                  </a:lnTo>
                  <a:lnTo>
                    <a:pt x="807" y="1546"/>
                  </a:lnTo>
                  <a:lnTo>
                    <a:pt x="996" y="1546"/>
                  </a:lnTo>
                  <a:lnTo>
                    <a:pt x="996" y="1477"/>
                  </a:lnTo>
                  <a:lnTo>
                    <a:pt x="995" y="1456"/>
                  </a:lnTo>
                  <a:lnTo>
                    <a:pt x="988" y="1436"/>
                  </a:lnTo>
                  <a:lnTo>
                    <a:pt x="979" y="1417"/>
                  </a:lnTo>
                  <a:lnTo>
                    <a:pt x="871" y="1247"/>
                  </a:lnTo>
                  <a:lnTo>
                    <a:pt x="854" y="1216"/>
                  </a:lnTo>
                  <a:lnTo>
                    <a:pt x="842" y="1184"/>
                  </a:lnTo>
                  <a:lnTo>
                    <a:pt x="836" y="1151"/>
                  </a:lnTo>
                  <a:lnTo>
                    <a:pt x="833" y="1116"/>
                  </a:lnTo>
                  <a:lnTo>
                    <a:pt x="833" y="556"/>
                  </a:lnTo>
                  <a:lnTo>
                    <a:pt x="831" y="526"/>
                  </a:lnTo>
                  <a:lnTo>
                    <a:pt x="824" y="497"/>
                  </a:lnTo>
                  <a:lnTo>
                    <a:pt x="814" y="468"/>
                  </a:lnTo>
                  <a:lnTo>
                    <a:pt x="800" y="442"/>
                  </a:lnTo>
                  <a:lnTo>
                    <a:pt x="781" y="416"/>
                  </a:lnTo>
                  <a:lnTo>
                    <a:pt x="576" y="178"/>
                  </a:lnTo>
                  <a:lnTo>
                    <a:pt x="370" y="417"/>
                  </a:lnTo>
                  <a:lnTo>
                    <a:pt x="352" y="442"/>
                  </a:lnTo>
                  <a:lnTo>
                    <a:pt x="338" y="468"/>
                  </a:lnTo>
                  <a:lnTo>
                    <a:pt x="328" y="497"/>
                  </a:lnTo>
                  <a:lnTo>
                    <a:pt x="321" y="526"/>
                  </a:lnTo>
                  <a:lnTo>
                    <a:pt x="319" y="556"/>
                  </a:lnTo>
                  <a:lnTo>
                    <a:pt x="319" y="1112"/>
                  </a:lnTo>
                  <a:lnTo>
                    <a:pt x="316" y="1149"/>
                  </a:lnTo>
                  <a:lnTo>
                    <a:pt x="308" y="1185"/>
                  </a:lnTo>
                  <a:lnTo>
                    <a:pt x="294" y="1219"/>
                  </a:lnTo>
                  <a:lnTo>
                    <a:pt x="276" y="1252"/>
                  </a:lnTo>
                  <a:lnTo>
                    <a:pt x="160" y="1418"/>
                  </a:lnTo>
                  <a:lnTo>
                    <a:pt x="149" y="1438"/>
                  </a:lnTo>
                  <a:lnTo>
                    <a:pt x="143" y="1459"/>
                  </a:lnTo>
                  <a:lnTo>
                    <a:pt x="140" y="1481"/>
                  </a:lnTo>
                  <a:lnTo>
                    <a:pt x="140" y="1547"/>
                  </a:lnTo>
                  <a:lnTo>
                    <a:pt x="338" y="1547"/>
                  </a:lnTo>
                  <a:lnTo>
                    <a:pt x="357" y="1549"/>
                  </a:lnTo>
                  <a:lnTo>
                    <a:pt x="374" y="1557"/>
                  </a:lnTo>
                  <a:lnTo>
                    <a:pt x="388" y="1567"/>
                  </a:lnTo>
                  <a:lnTo>
                    <a:pt x="400" y="1582"/>
                  </a:lnTo>
                  <a:lnTo>
                    <a:pt x="406" y="1599"/>
                  </a:lnTo>
                  <a:lnTo>
                    <a:pt x="409" y="1617"/>
                  </a:lnTo>
                  <a:lnTo>
                    <a:pt x="406" y="1636"/>
                  </a:lnTo>
                  <a:lnTo>
                    <a:pt x="400" y="1653"/>
                  </a:lnTo>
                  <a:lnTo>
                    <a:pt x="388" y="1667"/>
                  </a:lnTo>
                  <a:lnTo>
                    <a:pt x="374" y="1678"/>
                  </a:lnTo>
                  <a:lnTo>
                    <a:pt x="357" y="1685"/>
                  </a:lnTo>
                  <a:lnTo>
                    <a:pt x="338" y="1688"/>
                  </a:lnTo>
                  <a:lnTo>
                    <a:pt x="338" y="1688"/>
                  </a:lnTo>
                  <a:lnTo>
                    <a:pt x="338" y="1823"/>
                  </a:lnTo>
                  <a:lnTo>
                    <a:pt x="335" y="1842"/>
                  </a:lnTo>
                  <a:lnTo>
                    <a:pt x="329" y="1859"/>
                  </a:lnTo>
                  <a:lnTo>
                    <a:pt x="317" y="1873"/>
                  </a:lnTo>
                  <a:lnTo>
                    <a:pt x="303" y="1885"/>
                  </a:lnTo>
                  <a:lnTo>
                    <a:pt x="287" y="1891"/>
                  </a:lnTo>
                  <a:lnTo>
                    <a:pt x="268" y="1894"/>
                  </a:lnTo>
                  <a:lnTo>
                    <a:pt x="250" y="1891"/>
                  </a:lnTo>
                  <a:lnTo>
                    <a:pt x="233" y="1885"/>
                  </a:lnTo>
                  <a:lnTo>
                    <a:pt x="218" y="1873"/>
                  </a:lnTo>
                  <a:lnTo>
                    <a:pt x="207" y="1859"/>
                  </a:lnTo>
                  <a:lnTo>
                    <a:pt x="200" y="1842"/>
                  </a:lnTo>
                  <a:lnTo>
                    <a:pt x="198" y="1823"/>
                  </a:lnTo>
                  <a:lnTo>
                    <a:pt x="198" y="1688"/>
                  </a:lnTo>
                  <a:lnTo>
                    <a:pt x="70" y="1688"/>
                  </a:lnTo>
                  <a:lnTo>
                    <a:pt x="52" y="1685"/>
                  </a:lnTo>
                  <a:lnTo>
                    <a:pt x="35" y="1678"/>
                  </a:lnTo>
                  <a:lnTo>
                    <a:pt x="20" y="1667"/>
                  </a:lnTo>
                  <a:lnTo>
                    <a:pt x="9" y="1653"/>
                  </a:lnTo>
                  <a:lnTo>
                    <a:pt x="2" y="1636"/>
                  </a:lnTo>
                  <a:lnTo>
                    <a:pt x="0" y="1617"/>
                  </a:lnTo>
                  <a:lnTo>
                    <a:pt x="0" y="1481"/>
                  </a:lnTo>
                  <a:lnTo>
                    <a:pt x="3" y="1443"/>
                  </a:lnTo>
                  <a:lnTo>
                    <a:pt x="11" y="1406"/>
                  </a:lnTo>
                  <a:lnTo>
                    <a:pt x="25" y="1371"/>
                  </a:lnTo>
                  <a:lnTo>
                    <a:pt x="45" y="1338"/>
                  </a:lnTo>
                  <a:lnTo>
                    <a:pt x="161" y="1171"/>
                  </a:lnTo>
                  <a:lnTo>
                    <a:pt x="171" y="1154"/>
                  </a:lnTo>
                  <a:lnTo>
                    <a:pt x="178" y="1134"/>
                  </a:lnTo>
                  <a:lnTo>
                    <a:pt x="180" y="1113"/>
                  </a:lnTo>
                  <a:lnTo>
                    <a:pt x="180" y="556"/>
                  </a:lnTo>
                  <a:lnTo>
                    <a:pt x="182" y="515"/>
                  </a:lnTo>
                  <a:lnTo>
                    <a:pt x="189" y="473"/>
                  </a:lnTo>
                  <a:lnTo>
                    <a:pt x="201" y="433"/>
                  </a:lnTo>
                  <a:lnTo>
                    <a:pt x="218" y="395"/>
                  </a:lnTo>
                  <a:lnTo>
                    <a:pt x="239" y="359"/>
                  </a:lnTo>
                  <a:lnTo>
                    <a:pt x="264" y="326"/>
                  </a:lnTo>
                  <a:lnTo>
                    <a:pt x="522" y="25"/>
                  </a:lnTo>
                  <a:lnTo>
                    <a:pt x="536" y="12"/>
                  </a:lnTo>
                  <a:lnTo>
                    <a:pt x="554" y="4"/>
                  </a:lnTo>
                  <a:lnTo>
                    <a:pt x="5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152" name="Freeform 111">
              <a:extLst>
                <a:ext uri="{FF2B5EF4-FFF2-40B4-BE49-F238E27FC236}">
                  <a16:creationId xmlns:a16="http://schemas.microsoft.com/office/drawing/2014/main" xmlns="" id="{4C65CD19-0109-43F4-8CA8-9670BE9B8205}"/>
                </a:ext>
              </a:extLst>
            </p:cNvPr>
            <p:cNvSpPr>
              <a:spLocks/>
            </p:cNvSpPr>
            <p:nvPr/>
          </p:nvSpPr>
          <p:spPr bwMode="auto">
            <a:xfrm>
              <a:off x="10217151" y="2943225"/>
              <a:ext cx="22225" cy="71438"/>
            </a:xfrm>
            <a:custGeom>
              <a:avLst/>
              <a:gdLst>
                <a:gd name="T0" fmla="*/ 70 w 140"/>
                <a:gd name="T1" fmla="*/ 0 h 445"/>
                <a:gd name="T2" fmla="*/ 89 w 140"/>
                <a:gd name="T3" fmla="*/ 2 h 445"/>
                <a:gd name="T4" fmla="*/ 106 w 140"/>
                <a:gd name="T5" fmla="*/ 9 h 445"/>
                <a:gd name="T6" fmla="*/ 120 w 140"/>
                <a:gd name="T7" fmla="*/ 20 h 445"/>
                <a:gd name="T8" fmla="*/ 130 w 140"/>
                <a:gd name="T9" fmla="*/ 35 h 445"/>
                <a:gd name="T10" fmla="*/ 138 w 140"/>
                <a:gd name="T11" fmla="*/ 52 h 445"/>
                <a:gd name="T12" fmla="*/ 140 w 140"/>
                <a:gd name="T13" fmla="*/ 70 h 445"/>
                <a:gd name="T14" fmla="*/ 140 w 140"/>
                <a:gd name="T15" fmla="*/ 375 h 445"/>
                <a:gd name="T16" fmla="*/ 138 w 140"/>
                <a:gd name="T17" fmla="*/ 394 h 445"/>
                <a:gd name="T18" fmla="*/ 130 w 140"/>
                <a:gd name="T19" fmla="*/ 412 h 445"/>
                <a:gd name="T20" fmla="*/ 119 w 140"/>
                <a:gd name="T21" fmla="*/ 426 h 445"/>
                <a:gd name="T22" fmla="*/ 103 w 140"/>
                <a:gd name="T23" fmla="*/ 438 h 445"/>
                <a:gd name="T24" fmla="*/ 86 w 140"/>
                <a:gd name="T25" fmla="*/ 444 h 445"/>
                <a:gd name="T26" fmla="*/ 66 w 140"/>
                <a:gd name="T27" fmla="*/ 445 h 445"/>
                <a:gd name="T28" fmla="*/ 48 w 140"/>
                <a:gd name="T29" fmla="*/ 442 h 445"/>
                <a:gd name="T30" fmla="*/ 32 w 140"/>
                <a:gd name="T31" fmla="*/ 435 h 445"/>
                <a:gd name="T32" fmla="*/ 19 w 140"/>
                <a:gd name="T33" fmla="*/ 422 h 445"/>
                <a:gd name="T34" fmla="*/ 9 w 140"/>
                <a:gd name="T35" fmla="*/ 408 h 445"/>
                <a:gd name="T36" fmla="*/ 2 w 140"/>
                <a:gd name="T37" fmla="*/ 391 h 445"/>
                <a:gd name="T38" fmla="*/ 0 w 140"/>
                <a:gd name="T39" fmla="*/ 372 h 445"/>
                <a:gd name="T40" fmla="*/ 0 w 140"/>
                <a:gd name="T41" fmla="*/ 70 h 445"/>
                <a:gd name="T42" fmla="*/ 2 w 140"/>
                <a:gd name="T43" fmla="*/ 52 h 445"/>
                <a:gd name="T44" fmla="*/ 10 w 140"/>
                <a:gd name="T45" fmla="*/ 35 h 445"/>
                <a:gd name="T46" fmla="*/ 20 w 140"/>
                <a:gd name="T47" fmla="*/ 20 h 445"/>
                <a:gd name="T48" fmla="*/ 35 w 140"/>
                <a:gd name="T49" fmla="*/ 9 h 445"/>
                <a:gd name="T50" fmla="*/ 51 w 140"/>
                <a:gd name="T51" fmla="*/ 2 h 445"/>
                <a:gd name="T52" fmla="*/ 70 w 140"/>
                <a:gd name="T53"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0" h="445">
                  <a:moveTo>
                    <a:pt x="70" y="0"/>
                  </a:moveTo>
                  <a:lnTo>
                    <a:pt x="89" y="2"/>
                  </a:lnTo>
                  <a:lnTo>
                    <a:pt x="106" y="9"/>
                  </a:lnTo>
                  <a:lnTo>
                    <a:pt x="120" y="20"/>
                  </a:lnTo>
                  <a:lnTo>
                    <a:pt x="130" y="35"/>
                  </a:lnTo>
                  <a:lnTo>
                    <a:pt x="138" y="52"/>
                  </a:lnTo>
                  <a:lnTo>
                    <a:pt x="140" y="70"/>
                  </a:lnTo>
                  <a:lnTo>
                    <a:pt x="140" y="375"/>
                  </a:lnTo>
                  <a:lnTo>
                    <a:pt x="138" y="394"/>
                  </a:lnTo>
                  <a:lnTo>
                    <a:pt x="130" y="412"/>
                  </a:lnTo>
                  <a:lnTo>
                    <a:pt x="119" y="426"/>
                  </a:lnTo>
                  <a:lnTo>
                    <a:pt x="103" y="438"/>
                  </a:lnTo>
                  <a:lnTo>
                    <a:pt x="86" y="444"/>
                  </a:lnTo>
                  <a:lnTo>
                    <a:pt x="66" y="445"/>
                  </a:lnTo>
                  <a:lnTo>
                    <a:pt x="48" y="442"/>
                  </a:lnTo>
                  <a:lnTo>
                    <a:pt x="32" y="435"/>
                  </a:lnTo>
                  <a:lnTo>
                    <a:pt x="19" y="422"/>
                  </a:lnTo>
                  <a:lnTo>
                    <a:pt x="9" y="408"/>
                  </a:lnTo>
                  <a:lnTo>
                    <a:pt x="2" y="391"/>
                  </a:lnTo>
                  <a:lnTo>
                    <a:pt x="0" y="372"/>
                  </a:lnTo>
                  <a:lnTo>
                    <a:pt x="0" y="70"/>
                  </a:lnTo>
                  <a:lnTo>
                    <a:pt x="2" y="52"/>
                  </a:lnTo>
                  <a:lnTo>
                    <a:pt x="10" y="35"/>
                  </a:lnTo>
                  <a:lnTo>
                    <a:pt x="20" y="20"/>
                  </a:lnTo>
                  <a:lnTo>
                    <a:pt x="35" y="9"/>
                  </a:lnTo>
                  <a:lnTo>
                    <a:pt x="51" y="2"/>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grpSp>
      <p:grpSp>
        <p:nvGrpSpPr>
          <p:cNvPr id="153" name="Group 36">
            <a:extLst>
              <a:ext uri="{FF2B5EF4-FFF2-40B4-BE49-F238E27FC236}">
                <a16:creationId xmlns:a16="http://schemas.microsoft.com/office/drawing/2014/main" xmlns="" id="{C1098DDD-9A26-46ED-92DC-95E56F471B4D}"/>
              </a:ext>
            </a:extLst>
          </p:cNvPr>
          <p:cNvGrpSpPr/>
          <p:nvPr/>
        </p:nvGrpSpPr>
        <p:grpSpPr>
          <a:xfrm>
            <a:off x="6716432" y="2598063"/>
            <a:ext cx="691045" cy="683102"/>
            <a:chOff x="4356100" y="3465513"/>
            <a:chExt cx="552450" cy="546100"/>
          </a:xfrm>
          <a:solidFill>
            <a:sysClr val="window" lastClr="FFFFFF"/>
          </a:solidFill>
        </p:grpSpPr>
        <p:sp>
          <p:nvSpPr>
            <p:cNvPr id="154" name="Freeform 242">
              <a:extLst>
                <a:ext uri="{FF2B5EF4-FFF2-40B4-BE49-F238E27FC236}">
                  <a16:creationId xmlns:a16="http://schemas.microsoft.com/office/drawing/2014/main" xmlns="" id="{D390C163-94F5-410F-A3E7-06A9DD1DFCFB}"/>
                </a:ext>
              </a:extLst>
            </p:cNvPr>
            <p:cNvSpPr>
              <a:spLocks/>
            </p:cNvSpPr>
            <p:nvPr/>
          </p:nvSpPr>
          <p:spPr bwMode="auto">
            <a:xfrm>
              <a:off x="4486275" y="3465513"/>
              <a:ext cx="422275" cy="422275"/>
            </a:xfrm>
            <a:custGeom>
              <a:avLst/>
              <a:gdLst>
                <a:gd name="T0" fmla="*/ 2000 w 2664"/>
                <a:gd name="T1" fmla="*/ 115 h 2664"/>
                <a:gd name="T2" fmla="*/ 2063 w 2664"/>
                <a:gd name="T3" fmla="*/ 268 h 2664"/>
                <a:gd name="T4" fmla="*/ 2150 w 2664"/>
                <a:gd name="T5" fmla="*/ 560 h 2664"/>
                <a:gd name="T6" fmla="*/ 2425 w 2664"/>
                <a:gd name="T7" fmla="*/ 602 h 2664"/>
                <a:gd name="T8" fmla="*/ 2566 w 2664"/>
                <a:gd name="T9" fmla="*/ 688 h 2664"/>
                <a:gd name="T10" fmla="*/ 2660 w 2664"/>
                <a:gd name="T11" fmla="*/ 999 h 2664"/>
                <a:gd name="T12" fmla="*/ 2552 w 2664"/>
                <a:gd name="T13" fmla="*/ 1126 h 2664"/>
                <a:gd name="T14" fmla="*/ 2552 w 2664"/>
                <a:gd name="T15" fmla="*/ 1538 h 2664"/>
                <a:gd name="T16" fmla="*/ 2660 w 2664"/>
                <a:gd name="T17" fmla="*/ 1662 h 2664"/>
                <a:gd name="T18" fmla="*/ 2565 w 2664"/>
                <a:gd name="T19" fmla="*/ 1976 h 2664"/>
                <a:gd name="T20" fmla="*/ 2426 w 2664"/>
                <a:gd name="T21" fmla="*/ 2062 h 2664"/>
                <a:gd name="T22" fmla="*/ 2149 w 2664"/>
                <a:gd name="T23" fmla="*/ 2103 h 2664"/>
                <a:gd name="T24" fmla="*/ 2062 w 2664"/>
                <a:gd name="T25" fmla="*/ 2395 h 2664"/>
                <a:gd name="T26" fmla="*/ 1999 w 2664"/>
                <a:gd name="T27" fmla="*/ 2548 h 2664"/>
                <a:gd name="T28" fmla="*/ 1706 w 2664"/>
                <a:gd name="T29" fmla="*/ 2664 h 2664"/>
                <a:gd name="T30" fmla="*/ 1551 w 2664"/>
                <a:gd name="T31" fmla="*/ 2576 h 2664"/>
                <a:gd name="T32" fmla="*/ 1481 w 2664"/>
                <a:gd name="T33" fmla="*/ 2322 h 2664"/>
                <a:gd name="T34" fmla="*/ 1579 w 2664"/>
                <a:gd name="T35" fmla="*/ 2308 h 2664"/>
                <a:gd name="T36" fmla="*/ 1691 w 2664"/>
                <a:gd name="T37" fmla="*/ 2520 h 2664"/>
                <a:gd name="T38" fmla="*/ 1914 w 2664"/>
                <a:gd name="T39" fmla="*/ 2435 h 2664"/>
                <a:gd name="T40" fmla="*/ 1849 w 2664"/>
                <a:gd name="T41" fmla="*/ 2216 h 2664"/>
                <a:gd name="T42" fmla="*/ 1982 w 2664"/>
                <a:gd name="T43" fmla="*/ 2071 h 2664"/>
                <a:gd name="T44" fmla="*/ 2179 w 2664"/>
                <a:gd name="T45" fmla="*/ 1854 h 2664"/>
                <a:gd name="T46" fmla="*/ 2421 w 2664"/>
                <a:gd name="T47" fmla="*/ 1921 h 2664"/>
                <a:gd name="T48" fmla="*/ 2524 w 2664"/>
                <a:gd name="T49" fmla="*/ 1696 h 2664"/>
                <a:gd name="T50" fmla="*/ 2310 w 2664"/>
                <a:gd name="T51" fmla="*/ 1578 h 2664"/>
                <a:gd name="T52" fmla="*/ 2316 w 2664"/>
                <a:gd name="T53" fmla="*/ 1293 h 2664"/>
                <a:gd name="T54" fmla="*/ 2322 w 2664"/>
                <a:gd name="T55" fmla="*/ 1072 h 2664"/>
                <a:gd name="T56" fmla="*/ 2525 w 2664"/>
                <a:gd name="T57" fmla="*/ 962 h 2664"/>
                <a:gd name="T58" fmla="*/ 2428 w 2664"/>
                <a:gd name="T59" fmla="*/ 745 h 2664"/>
                <a:gd name="T60" fmla="*/ 2180 w 2664"/>
                <a:gd name="T61" fmla="*/ 810 h 2664"/>
                <a:gd name="T62" fmla="*/ 1983 w 2664"/>
                <a:gd name="T63" fmla="*/ 593 h 2664"/>
                <a:gd name="T64" fmla="*/ 1850 w 2664"/>
                <a:gd name="T65" fmla="*/ 448 h 2664"/>
                <a:gd name="T66" fmla="*/ 1915 w 2664"/>
                <a:gd name="T67" fmla="*/ 228 h 2664"/>
                <a:gd name="T68" fmla="*/ 1686 w 2664"/>
                <a:gd name="T69" fmla="*/ 146 h 2664"/>
                <a:gd name="T70" fmla="*/ 1563 w 2664"/>
                <a:gd name="T71" fmla="*/ 364 h 2664"/>
                <a:gd name="T72" fmla="*/ 1218 w 2664"/>
                <a:gd name="T73" fmla="*/ 354 h 2664"/>
                <a:gd name="T74" fmla="*/ 1063 w 2664"/>
                <a:gd name="T75" fmla="*/ 325 h 2664"/>
                <a:gd name="T76" fmla="*/ 953 w 2664"/>
                <a:gd name="T77" fmla="*/ 139 h 2664"/>
                <a:gd name="T78" fmla="*/ 743 w 2664"/>
                <a:gd name="T79" fmla="*/ 255 h 2664"/>
                <a:gd name="T80" fmla="*/ 801 w 2664"/>
                <a:gd name="T81" fmla="*/ 501 h 2664"/>
                <a:gd name="T82" fmla="*/ 553 w 2664"/>
                <a:gd name="T83" fmla="*/ 732 h 2664"/>
                <a:gd name="T84" fmla="*/ 430 w 2664"/>
                <a:gd name="T85" fmla="*/ 810 h 2664"/>
                <a:gd name="T86" fmla="*/ 221 w 2664"/>
                <a:gd name="T87" fmla="*/ 757 h 2664"/>
                <a:gd name="T88" fmla="*/ 154 w 2664"/>
                <a:gd name="T89" fmla="*/ 988 h 2664"/>
                <a:gd name="T90" fmla="*/ 368 w 2664"/>
                <a:gd name="T91" fmla="*/ 1116 h 2664"/>
                <a:gd name="T92" fmla="*/ 309 w 2664"/>
                <a:gd name="T93" fmla="*/ 1195 h 2664"/>
                <a:gd name="T94" fmla="*/ 43 w 2664"/>
                <a:gd name="T95" fmla="*/ 1074 h 2664"/>
                <a:gd name="T96" fmla="*/ 4 w 2664"/>
                <a:gd name="T97" fmla="*/ 915 h 2664"/>
                <a:gd name="T98" fmla="*/ 159 w 2664"/>
                <a:gd name="T99" fmla="*/ 627 h 2664"/>
                <a:gd name="T100" fmla="*/ 324 w 2664"/>
                <a:gd name="T101" fmla="*/ 615 h 2664"/>
                <a:gd name="T102" fmla="*/ 660 w 2664"/>
                <a:gd name="T103" fmla="*/ 430 h 2664"/>
                <a:gd name="T104" fmla="*/ 616 w 2664"/>
                <a:gd name="T105" fmla="*/ 184 h 2664"/>
                <a:gd name="T106" fmla="*/ 889 w 2664"/>
                <a:gd name="T107" fmla="*/ 13 h 2664"/>
                <a:gd name="T108" fmla="*/ 1054 w 2664"/>
                <a:gd name="T109" fmla="*/ 27 h 2664"/>
                <a:gd name="T110" fmla="*/ 1252 w 2664"/>
                <a:gd name="T111" fmla="*/ 211 h 2664"/>
                <a:gd name="T112" fmla="*/ 1570 w 2664"/>
                <a:gd name="T113" fmla="*/ 62 h 2664"/>
                <a:gd name="T114" fmla="*/ 1720 w 2664"/>
                <a:gd name="T115" fmla="*/ 0 h 2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64" h="2664">
                  <a:moveTo>
                    <a:pt x="1720" y="0"/>
                  </a:moveTo>
                  <a:lnTo>
                    <a:pt x="1749" y="4"/>
                  </a:lnTo>
                  <a:lnTo>
                    <a:pt x="1777" y="13"/>
                  </a:lnTo>
                  <a:lnTo>
                    <a:pt x="1951" y="86"/>
                  </a:lnTo>
                  <a:lnTo>
                    <a:pt x="1977" y="98"/>
                  </a:lnTo>
                  <a:lnTo>
                    <a:pt x="2000" y="115"/>
                  </a:lnTo>
                  <a:lnTo>
                    <a:pt x="2020" y="135"/>
                  </a:lnTo>
                  <a:lnTo>
                    <a:pt x="2036" y="158"/>
                  </a:lnTo>
                  <a:lnTo>
                    <a:pt x="2050" y="185"/>
                  </a:lnTo>
                  <a:lnTo>
                    <a:pt x="2059" y="212"/>
                  </a:lnTo>
                  <a:lnTo>
                    <a:pt x="2063" y="240"/>
                  </a:lnTo>
                  <a:lnTo>
                    <a:pt x="2063" y="268"/>
                  </a:lnTo>
                  <a:lnTo>
                    <a:pt x="2059" y="296"/>
                  </a:lnTo>
                  <a:lnTo>
                    <a:pt x="2050" y="324"/>
                  </a:lnTo>
                  <a:lnTo>
                    <a:pt x="2005" y="431"/>
                  </a:lnTo>
                  <a:lnTo>
                    <a:pt x="2055" y="471"/>
                  </a:lnTo>
                  <a:lnTo>
                    <a:pt x="2104" y="515"/>
                  </a:lnTo>
                  <a:lnTo>
                    <a:pt x="2150" y="560"/>
                  </a:lnTo>
                  <a:lnTo>
                    <a:pt x="2193" y="608"/>
                  </a:lnTo>
                  <a:lnTo>
                    <a:pt x="2234" y="660"/>
                  </a:lnTo>
                  <a:lnTo>
                    <a:pt x="2341" y="615"/>
                  </a:lnTo>
                  <a:lnTo>
                    <a:pt x="2369" y="606"/>
                  </a:lnTo>
                  <a:lnTo>
                    <a:pt x="2396" y="602"/>
                  </a:lnTo>
                  <a:lnTo>
                    <a:pt x="2425" y="602"/>
                  </a:lnTo>
                  <a:lnTo>
                    <a:pt x="2453" y="606"/>
                  </a:lnTo>
                  <a:lnTo>
                    <a:pt x="2480" y="615"/>
                  </a:lnTo>
                  <a:lnTo>
                    <a:pt x="2506" y="628"/>
                  </a:lnTo>
                  <a:lnTo>
                    <a:pt x="2529" y="645"/>
                  </a:lnTo>
                  <a:lnTo>
                    <a:pt x="2549" y="665"/>
                  </a:lnTo>
                  <a:lnTo>
                    <a:pt x="2566" y="688"/>
                  </a:lnTo>
                  <a:lnTo>
                    <a:pt x="2580" y="714"/>
                  </a:lnTo>
                  <a:lnTo>
                    <a:pt x="2651" y="888"/>
                  </a:lnTo>
                  <a:lnTo>
                    <a:pt x="2660" y="915"/>
                  </a:lnTo>
                  <a:lnTo>
                    <a:pt x="2664" y="944"/>
                  </a:lnTo>
                  <a:lnTo>
                    <a:pt x="2664" y="971"/>
                  </a:lnTo>
                  <a:lnTo>
                    <a:pt x="2660" y="999"/>
                  </a:lnTo>
                  <a:lnTo>
                    <a:pt x="2651" y="1027"/>
                  </a:lnTo>
                  <a:lnTo>
                    <a:pt x="2638" y="1052"/>
                  </a:lnTo>
                  <a:lnTo>
                    <a:pt x="2621" y="1075"/>
                  </a:lnTo>
                  <a:lnTo>
                    <a:pt x="2601" y="1095"/>
                  </a:lnTo>
                  <a:lnTo>
                    <a:pt x="2577" y="1112"/>
                  </a:lnTo>
                  <a:lnTo>
                    <a:pt x="2552" y="1126"/>
                  </a:lnTo>
                  <a:lnTo>
                    <a:pt x="2445" y="1170"/>
                  </a:lnTo>
                  <a:lnTo>
                    <a:pt x="2453" y="1251"/>
                  </a:lnTo>
                  <a:lnTo>
                    <a:pt x="2456" y="1331"/>
                  </a:lnTo>
                  <a:lnTo>
                    <a:pt x="2453" y="1413"/>
                  </a:lnTo>
                  <a:lnTo>
                    <a:pt x="2445" y="1493"/>
                  </a:lnTo>
                  <a:lnTo>
                    <a:pt x="2552" y="1538"/>
                  </a:lnTo>
                  <a:lnTo>
                    <a:pt x="2579" y="1552"/>
                  </a:lnTo>
                  <a:lnTo>
                    <a:pt x="2602" y="1568"/>
                  </a:lnTo>
                  <a:lnTo>
                    <a:pt x="2622" y="1589"/>
                  </a:lnTo>
                  <a:lnTo>
                    <a:pt x="2638" y="1612"/>
                  </a:lnTo>
                  <a:lnTo>
                    <a:pt x="2650" y="1636"/>
                  </a:lnTo>
                  <a:lnTo>
                    <a:pt x="2660" y="1662"/>
                  </a:lnTo>
                  <a:lnTo>
                    <a:pt x="2664" y="1691"/>
                  </a:lnTo>
                  <a:lnTo>
                    <a:pt x="2664" y="1719"/>
                  </a:lnTo>
                  <a:lnTo>
                    <a:pt x="2660" y="1748"/>
                  </a:lnTo>
                  <a:lnTo>
                    <a:pt x="2651" y="1775"/>
                  </a:lnTo>
                  <a:lnTo>
                    <a:pt x="2579" y="1949"/>
                  </a:lnTo>
                  <a:lnTo>
                    <a:pt x="2565" y="1976"/>
                  </a:lnTo>
                  <a:lnTo>
                    <a:pt x="2548" y="2000"/>
                  </a:lnTo>
                  <a:lnTo>
                    <a:pt x="2528" y="2019"/>
                  </a:lnTo>
                  <a:lnTo>
                    <a:pt x="2505" y="2035"/>
                  </a:lnTo>
                  <a:lnTo>
                    <a:pt x="2479" y="2048"/>
                  </a:lnTo>
                  <a:lnTo>
                    <a:pt x="2453" y="2056"/>
                  </a:lnTo>
                  <a:lnTo>
                    <a:pt x="2426" y="2062"/>
                  </a:lnTo>
                  <a:lnTo>
                    <a:pt x="2397" y="2062"/>
                  </a:lnTo>
                  <a:lnTo>
                    <a:pt x="2369" y="2058"/>
                  </a:lnTo>
                  <a:lnTo>
                    <a:pt x="2340" y="2048"/>
                  </a:lnTo>
                  <a:lnTo>
                    <a:pt x="2233" y="2004"/>
                  </a:lnTo>
                  <a:lnTo>
                    <a:pt x="2192" y="2054"/>
                  </a:lnTo>
                  <a:lnTo>
                    <a:pt x="2149" y="2103"/>
                  </a:lnTo>
                  <a:lnTo>
                    <a:pt x="2103" y="2149"/>
                  </a:lnTo>
                  <a:lnTo>
                    <a:pt x="2054" y="2191"/>
                  </a:lnTo>
                  <a:lnTo>
                    <a:pt x="2004" y="2232"/>
                  </a:lnTo>
                  <a:lnTo>
                    <a:pt x="2048" y="2340"/>
                  </a:lnTo>
                  <a:lnTo>
                    <a:pt x="2058" y="2367"/>
                  </a:lnTo>
                  <a:lnTo>
                    <a:pt x="2062" y="2395"/>
                  </a:lnTo>
                  <a:lnTo>
                    <a:pt x="2062" y="2423"/>
                  </a:lnTo>
                  <a:lnTo>
                    <a:pt x="2058" y="2452"/>
                  </a:lnTo>
                  <a:lnTo>
                    <a:pt x="2048" y="2479"/>
                  </a:lnTo>
                  <a:lnTo>
                    <a:pt x="2035" y="2504"/>
                  </a:lnTo>
                  <a:lnTo>
                    <a:pt x="2019" y="2528"/>
                  </a:lnTo>
                  <a:lnTo>
                    <a:pt x="1999" y="2548"/>
                  </a:lnTo>
                  <a:lnTo>
                    <a:pt x="1975" y="2564"/>
                  </a:lnTo>
                  <a:lnTo>
                    <a:pt x="1950" y="2578"/>
                  </a:lnTo>
                  <a:lnTo>
                    <a:pt x="1776" y="2650"/>
                  </a:lnTo>
                  <a:lnTo>
                    <a:pt x="1753" y="2657"/>
                  </a:lnTo>
                  <a:lnTo>
                    <a:pt x="1730" y="2661"/>
                  </a:lnTo>
                  <a:lnTo>
                    <a:pt x="1706" y="2664"/>
                  </a:lnTo>
                  <a:lnTo>
                    <a:pt x="1672" y="2660"/>
                  </a:lnTo>
                  <a:lnTo>
                    <a:pt x="1637" y="2650"/>
                  </a:lnTo>
                  <a:lnTo>
                    <a:pt x="1610" y="2636"/>
                  </a:lnTo>
                  <a:lnTo>
                    <a:pt x="1588" y="2619"/>
                  </a:lnTo>
                  <a:lnTo>
                    <a:pt x="1568" y="2599"/>
                  </a:lnTo>
                  <a:lnTo>
                    <a:pt x="1551" y="2576"/>
                  </a:lnTo>
                  <a:lnTo>
                    <a:pt x="1538" y="2551"/>
                  </a:lnTo>
                  <a:lnTo>
                    <a:pt x="1472" y="2391"/>
                  </a:lnTo>
                  <a:lnTo>
                    <a:pt x="1467" y="2373"/>
                  </a:lnTo>
                  <a:lnTo>
                    <a:pt x="1467" y="2355"/>
                  </a:lnTo>
                  <a:lnTo>
                    <a:pt x="1472" y="2338"/>
                  </a:lnTo>
                  <a:lnTo>
                    <a:pt x="1481" y="2322"/>
                  </a:lnTo>
                  <a:lnTo>
                    <a:pt x="1493" y="2309"/>
                  </a:lnTo>
                  <a:lnTo>
                    <a:pt x="1510" y="2299"/>
                  </a:lnTo>
                  <a:lnTo>
                    <a:pt x="1528" y="2295"/>
                  </a:lnTo>
                  <a:lnTo>
                    <a:pt x="1546" y="2295"/>
                  </a:lnTo>
                  <a:lnTo>
                    <a:pt x="1564" y="2300"/>
                  </a:lnTo>
                  <a:lnTo>
                    <a:pt x="1579" y="2308"/>
                  </a:lnTo>
                  <a:lnTo>
                    <a:pt x="1593" y="2321"/>
                  </a:lnTo>
                  <a:lnTo>
                    <a:pt x="1602" y="2338"/>
                  </a:lnTo>
                  <a:lnTo>
                    <a:pt x="1667" y="2497"/>
                  </a:lnTo>
                  <a:lnTo>
                    <a:pt x="1674" y="2508"/>
                  </a:lnTo>
                  <a:lnTo>
                    <a:pt x="1681" y="2515"/>
                  </a:lnTo>
                  <a:lnTo>
                    <a:pt x="1691" y="2520"/>
                  </a:lnTo>
                  <a:lnTo>
                    <a:pt x="1701" y="2523"/>
                  </a:lnTo>
                  <a:lnTo>
                    <a:pt x="1713" y="2523"/>
                  </a:lnTo>
                  <a:lnTo>
                    <a:pt x="1722" y="2520"/>
                  </a:lnTo>
                  <a:lnTo>
                    <a:pt x="1896" y="2449"/>
                  </a:lnTo>
                  <a:lnTo>
                    <a:pt x="1906" y="2443"/>
                  </a:lnTo>
                  <a:lnTo>
                    <a:pt x="1914" y="2435"/>
                  </a:lnTo>
                  <a:lnTo>
                    <a:pt x="1919" y="2425"/>
                  </a:lnTo>
                  <a:lnTo>
                    <a:pt x="1923" y="2415"/>
                  </a:lnTo>
                  <a:lnTo>
                    <a:pt x="1923" y="2404"/>
                  </a:lnTo>
                  <a:lnTo>
                    <a:pt x="1919" y="2394"/>
                  </a:lnTo>
                  <a:lnTo>
                    <a:pt x="1853" y="2235"/>
                  </a:lnTo>
                  <a:lnTo>
                    <a:pt x="1849" y="2216"/>
                  </a:lnTo>
                  <a:lnTo>
                    <a:pt x="1849" y="2197"/>
                  </a:lnTo>
                  <a:lnTo>
                    <a:pt x="1855" y="2178"/>
                  </a:lnTo>
                  <a:lnTo>
                    <a:pt x="1865" y="2162"/>
                  </a:lnTo>
                  <a:lnTo>
                    <a:pt x="1879" y="2149"/>
                  </a:lnTo>
                  <a:lnTo>
                    <a:pt x="1932" y="2111"/>
                  </a:lnTo>
                  <a:lnTo>
                    <a:pt x="1982" y="2071"/>
                  </a:lnTo>
                  <a:lnTo>
                    <a:pt x="2028" y="2027"/>
                  </a:lnTo>
                  <a:lnTo>
                    <a:pt x="2072" y="1981"/>
                  </a:lnTo>
                  <a:lnTo>
                    <a:pt x="2112" y="1931"/>
                  </a:lnTo>
                  <a:lnTo>
                    <a:pt x="2150" y="1878"/>
                  </a:lnTo>
                  <a:lnTo>
                    <a:pt x="2163" y="1864"/>
                  </a:lnTo>
                  <a:lnTo>
                    <a:pt x="2179" y="1854"/>
                  </a:lnTo>
                  <a:lnTo>
                    <a:pt x="2197" y="1849"/>
                  </a:lnTo>
                  <a:lnTo>
                    <a:pt x="2216" y="1848"/>
                  </a:lnTo>
                  <a:lnTo>
                    <a:pt x="2236" y="1853"/>
                  </a:lnTo>
                  <a:lnTo>
                    <a:pt x="2395" y="1919"/>
                  </a:lnTo>
                  <a:lnTo>
                    <a:pt x="2408" y="1922"/>
                  </a:lnTo>
                  <a:lnTo>
                    <a:pt x="2421" y="1921"/>
                  </a:lnTo>
                  <a:lnTo>
                    <a:pt x="2433" y="1916"/>
                  </a:lnTo>
                  <a:lnTo>
                    <a:pt x="2442" y="1908"/>
                  </a:lnTo>
                  <a:lnTo>
                    <a:pt x="2450" y="1896"/>
                  </a:lnTo>
                  <a:lnTo>
                    <a:pt x="2523" y="1722"/>
                  </a:lnTo>
                  <a:lnTo>
                    <a:pt x="2525" y="1710"/>
                  </a:lnTo>
                  <a:lnTo>
                    <a:pt x="2524" y="1696"/>
                  </a:lnTo>
                  <a:lnTo>
                    <a:pt x="2519" y="1684"/>
                  </a:lnTo>
                  <a:lnTo>
                    <a:pt x="2511" y="1675"/>
                  </a:lnTo>
                  <a:lnTo>
                    <a:pt x="2499" y="1668"/>
                  </a:lnTo>
                  <a:lnTo>
                    <a:pt x="2340" y="1602"/>
                  </a:lnTo>
                  <a:lnTo>
                    <a:pt x="2323" y="1592"/>
                  </a:lnTo>
                  <a:lnTo>
                    <a:pt x="2310" y="1578"/>
                  </a:lnTo>
                  <a:lnTo>
                    <a:pt x="2301" y="1561"/>
                  </a:lnTo>
                  <a:lnTo>
                    <a:pt x="2297" y="1542"/>
                  </a:lnTo>
                  <a:lnTo>
                    <a:pt x="2298" y="1523"/>
                  </a:lnTo>
                  <a:lnTo>
                    <a:pt x="2310" y="1447"/>
                  </a:lnTo>
                  <a:lnTo>
                    <a:pt x="2316" y="1370"/>
                  </a:lnTo>
                  <a:lnTo>
                    <a:pt x="2316" y="1293"/>
                  </a:lnTo>
                  <a:lnTo>
                    <a:pt x="2310" y="1218"/>
                  </a:lnTo>
                  <a:lnTo>
                    <a:pt x="2298" y="1141"/>
                  </a:lnTo>
                  <a:lnTo>
                    <a:pt x="2297" y="1122"/>
                  </a:lnTo>
                  <a:lnTo>
                    <a:pt x="2301" y="1103"/>
                  </a:lnTo>
                  <a:lnTo>
                    <a:pt x="2310" y="1086"/>
                  </a:lnTo>
                  <a:lnTo>
                    <a:pt x="2322" y="1072"/>
                  </a:lnTo>
                  <a:lnTo>
                    <a:pt x="2340" y="1063"/>
                  </a:lnTo>
                  <a:lnTo>
                    <a:pt x="2499" y="996"/>
                  </a:lnTo>
                  <a:lnTo>
                    <a:pt x="2509" y="991"/>
                  </a:lnTo>
                  <a:lnTo>
                    <a:pt x="2517" y="983"/>
                  </a:lnTo>
                  <a:lnTo>
                    <a:pt x="2523" y="973"/>
                  </a:lnTo>
                  <a:lnTo>
                    <a:pt x="2525" y="962"/>
                  </a:lnTo>
                  <a:lnTo>
                    <a:pt x="2525" y="952"/>
                  </a:lnTo>
                  <a:lnTo>
                    <a:pt x="2523" y="941"/>
                  </a:lnTo>
                  <a:lnTo>
                    <a:pt x="2451" y="768"/>
                  </a:lnTo>
                  <a:lnTo>
                    <a:pt x="2445" y="758"/>
                  </a:lnTo>
                  <a:lnTo>
                    <a:pt x="2437" y="751"/>
                  </a:lnTo>
                  <a:lnTo>
                    <a:pt x="2428" y="745"/>
                  </a:lnTo>
                  <a:lnTo>
                    <a:pt x="2412" y="742"/>
                  </a:lnTo>
                  <a:lnTo>
                    <a:pt x="2396" y="745"/>
                  </a:lnTo>
                  <a:lnTo>
                    <a:pt x="2236" y="811"/>
                  </a:lnTo>
                  <a:lnTo>
                    <a:pt x="2217" y="816"/>
                  </a:lnTo>
                  <a:lnTo>
                    <a:pt x="2198" y="815"/>
                  </a:lnTo>
                  <a:lnTo>
                    <a:pt x="2180" y="810"/>
                  </a:lnTo>
                  <a:lnTo>
                    <a:pt x="2164" y="799"/>
                  </a:lnTo>
                  <a:lnTo>
                    <a:pt x="2150" y="784"/>
                  </a:lnTo>
                  <a:lnTo>
                    <a:pt x="2113" y="732"/>
                  </a:lnTo>
                  <a:lnTo>
                    <a:pt x="2072" y="682"/>
                  </a:lnTo>
                  <a:lnTo>
                    <a:pt x="2029" y="636"/>
                  </a:lnTo>
                  <a:lnTo>
                    <a:pt x="1983" y="593"/>
                  </a:lnTo>
                  <a:lnTo>
                    <a:pt x="1933" y="551"/>
                  </a:lnTo>
                  <a:lnTo>
                    <a:pt x="1880" y="515"/>
                  </a:lnTo>
                  <a:lnTo>
                    <a:pt x="1866" y="501"/>
                  </a:lnTo>
                  <a:lnTo>
                    <a:pt x="1855" y="485"/>
                  </a:lnTo>
                  <a:lnTo>
                    <a:pt x="1850" y="467"/>
                  </a:lnTo>
                  <a:lnTo>
                    <a:pt x="1850" y="448"/>
                  </a:lnTo>
                  <a:lnTo>
                    <a:pt x="1855" y="429"/>
                  </a:lnTo>
                  <a:lnTo>
                    <a:pt x="1920" y="269"/>
                  </a:lnTo>
                  <a:lnTo>
                    <a:pt x="1924" y="258"/>
                  </a:lnTo>
                  <a:lnTo>
                    <a:pt x="1924" y="248"/>
                  </a:lnTo>
                  <a:lnTo>
                    <a:pt x="1920" y="237"/>
                  </a:lnTo>
                  <a:lnTo>
                    <a:pt x="1915" y="228"/>
                  </a:lnTo>
                  <a:lnTo>
                    <a:pt x="1908" y="221"/>
                  </a:lnTo>
                  <a:lnTo>
                    <a:pt x="1898" y="215"/>
                  </a:lnTo>
                  <a:lnTo>
                    <a:pt x="1724" y="143"/>
                  </a:lnTo>
                  <a:lnTo>
                    <a:pt x="1711" y="139"/>
                  </a:lnTo>
                  <a:lnTo>
                    <a:pt x="1698" y="140"/>
                  </a:lnTo>
                  <a:lnTo>
                    <a:pt x="1686" y="146"/>
                  </a:lnTo>
                  <a:lnTo>
                    <a:pt x="1676" y="154"/>
                  </a:lnTo>
                  <a:lnTo>
                    <a:pt x="1670" y="165"/>
                  </a:lnTo>
                  <a:lnTo>
                    <a:pt x="1603" y="325"/>
                  </a:lnTo>
                  <a:lnTo>
                    <a:pt x="1594" y="342"/>
                  </a:lnTo>
                  <a:lnTo>
                    <a:pt x="1580" y="354"/>
                  </a:lnTo>
                  <a:lnTo>
                    <a:pt x="1563" y="364"/>
                  </a:lnTo>
                  <a:lnTo>
                    <a:pt x="1544" y="368"/>
                  </a:lnTo>
                  <a:lnTo>
                    <a:pt x="1524" y="367"/>
                  </a:lnTo>
                  <a:lnTo>
                    <a:pt x="1448" y="354"/>
                  </a:lnTo>
                  <a:lnTo>
                    <a:pt x="1372" y="348"/>
                  </a:lnTo>
                  <a:lnTo>
                    <a:pt x="1295" y="348"/>
                  </a:lnTo>
                  <a:lnTo>
                    <a:pt x="1218" y="354"/>
                  </a:lnTo>
                  <a:lnTo>
                    <a:pt x="1142" y="367"/>
                  </a:lnTo>
                  <a:lnTo>
                    <a:pt x="1122" y="368"/>
                  </a:lnTo>
                  <a:lnTo>
                    <a:pt x="1104" y="364"/>
                  </a:lnTo>
                  <a:lnTo>
                    <a:pt x="1087" y="355"/>
                  </a:lnTo>
                  <a:lnTo>
                    <a:pt x="1074" y="342"/>
                  </a:lnTo>
                  <a:lnTo>
                    <a:pt x="1063" y="325"/>
                  </a:lnTo>
                  <a:lnTo>
                    <a:pt x="998" y="165"/>
                  </a:lnTo>
                  <a:lnTo>
                    <a:pt x="991" y="155"/>
                  </a:lnTo>
                  <a:lnTo>
                    <a:pt x="984" y="148"/>
                  </a:lnTo>
                  <a:lnTo>
                    <a:pt x="975" y="143"/>
                  </a:lnTo>
                  <a:lnTo>
                    <a:pt x="964" y="139"/>
                  </a:lnTo>
                  <a:lnTo>
                    <a:pt x="953" y="139"/>
                  </a:lnTo>
                  <a:lnTo>
                    <a:pt x="943" y="143"/>
                  </a:lnTo>
                  <a:lnTo>
                    <a:pt x="769" y="214"/>
                  </a:lnTo>
                  <a:lnTo>
                    <a:pt x="757" y="222"/>
                  </a:lnTo>
                  <a:lnTo>
                    <a:pt x="749" y="231"/>
                  </a:lnTo>
                  <a:lnTo>
                    <a:pt x="745" y="243"/>
                  </a:lnTo>
                  <a:lnTo>
                    <a:pt x="743" y="255"/>
                  </a:lnTo>
                  <a:lnTo>
                    <a:pt x="746" y="269"/>
                  </a:lnTo>
                  <a:lnTo>
                    <a:pt x="812" y="428"/>
                  </a:lnTo>
                  <a:lnTo>
                    <a:pt x="817" y="447"/>
                  </a:lnTo>
                  <a:lnTo>
                    <a:pt x="816" y="466"/>
                  </a:lnTo>
                  <a:lnTo>
                    <a:pt x="811" y="484"/>
                  </a:lnTo>
                  <a:lnTo>
                    <a:pt x="801" y="501"/>
                  </a:lnTo>
                  <a:lnTo>
                    <a:pt x="786" y="514"/>
                  </a:lnTo>
                  <a:lnTo>
                    <a:pt x="733" y="551"/>
                  </a:lnTo>
                  <a:lnTo>
                    <a:pt x="684" y="592"/>
                  </a:lnTo>
                  <a:lnTo>
                    <a:pt x="637" y="635"/>
                  </a:lnTo>
                  <a:lnTo>
                    <a:pt x="593" y="682"/>
                  </a:lnTo>
                  <a:lnTo>
                    <a:pt x="553" y="732"/>
                  </a:lnTo>
                  <a:lnTo>
                    <a:pt x="515" y="784"/>
                  </a:lnTo>
                  <a:lnTo>
                    <a:pt x="502" y="798"/>
                  </a:lnTo>
                  <a:lnTo>
                    <a:pt x="486" y="809"/>
                  </a:lnTo>
                  <a:lnTo>
                    <a:pt x="468" y="814"/>
                  </a:lnTo>
                  <a:lnTo>
                    <a:pt x="449" y="815"/>
                  </a:lnTo>
                  <a:lnTo>
                    <a:pt x="430" y="810"/>
                  </a:lnTo>
                  <a:lnTo>
                    <a:pt x="270" y="743"/>
                  </a:lnTo>
                  <a:lnTo>
                    <a:pt x="260" y="741"/>
                  </a:lnTo>
                  <a:lnTo>
                    <a:pt x="249" y="741"/>
                  </a:lnTo>
                  <a:lnTo>
                    <a:pt x="238" y="743"/>
                  </a:lnTo>
                  <a:lnTo>
                    <a:pt x="229" y="750"/>
                  </a:lnTo>
                  <a:lnTo>
                    <a:pt x="221" y="757"/>
                  </a:lnTo>
                  <a:lnTo>
                    <a:pt x="215" y="766"/>
                  </a:lnTo>
                  <a:lnTo>
                    <a:pt x="144" y="940"/>
                  </a:lnTo>
                  <a:lnTo>
                    <a:pt x="140" y="953"/>
                  </a:lnTo>
                  <a:lnTo>
                    <a:pt x="141" y="966"/>
                  </a:lnTo>
                  <a:lnTo>
                    <a:pt x="146" y="978"/>
                  </a:lnTo>
                  <a:lnTo>
                    <a:pt x="154" y="988"/>
                  </a:lnTo>
                  <a:lnTo>
                    <a:pt x="166" y="995"/>
                  </a:lnTo>
                  <a:lnTo>
                    <a:pt x="326" y="1061"/>
                  </a:lnTo>
                  <a:lnTo>
                    <a:pt x="342" y="1070"/>
                  </a:lnTo>
                  <a:lnTo>
                    <a:pt x="354" y="1083"/>
                  </a:lnTo>
                  <a:lnTo>
                    <a:pt x="364" y="1098"/>
                  </a:lnTo>
                  <a:lnTo>
                    <a:pt x="368" y="1116"/>
                  </a:lnTo>
                  <a:lnTo>
                    <a:pt x="369" y="1134"/>
                  </a:lnTo>
                  <a:lnTo>
                    <a:pt x="364" y="1152"/>
                  </a:lnTo>
                  <a:lnTo>
                    <a:pt x="354" y="1169"/>
                  </a:lnTo>
                  <a:lnTo>
                    <a:pt x="342" y="1182"/>
                  </a:lnTo>
                  <a:lnTo>
                    <a:pt x="326" y="1191"/>
                  </a:lnTo>
                  <a:lnTo>
                    <a:pt x="309" y="1195"/>
                  </a:lnTo>
                  <a:lnTo>
                    <a:pt x="290" y="1195"/>
                  </a:lnTo>
                  <a:lnTo>
                    <a:pt x="272" y="1191"/>
                  </a:lnTo>
                  <a:lnTo>
                    <a:pt x="113" y="1125"/>
                  </a:lnTo>
                  <a:lnTo>
                    <a:pt x="87" y="1111"/>
                  </a:lnTo>
                  <a:lnTo>
                    <a:pt x="62" y="1094"/>
                  </a:lnTo>
                  <a:lnTo>
                    <a:pt x="43" y="1074"/>
                  </a:lnTo>
                  <a:lnTo>
                    <a:pt x="27" y="1051"/>
                  </a:lnTo>
                  <a:lnTo>
                    <a:pt x="14" y="1027"/>
                  </a:lnTo>
                  <a:lnTo>
                    <a:pt x="5" y="999"/>
                  </a:lnTo>
                  <a:lnTo>
                    <a:pt x="0" y="972"/>
                  </a:lnTo>
                  <a:lnTo>
                    <a:pt x="0" y="944"/>
                  </a:lnTo>
                  <a:lnTo>
                    <a:pt x="4" y="915"/>
                  </a:lnTo>
                  <a:lnTo>
                    <a:pt x="14" y="887"/>
                  </a:lnTo>
                  <a:lnTo>
                    <a:pt x="87" y="713"/>
                  </a:lnTo>
                  <a:lnTo>
                    <a:pt x="99" y="687"/>
                  </a:lnTo>
                  <a:lnTo>
                    <a:pt x="116" y="664"/>
                  </a:lnTo>
                  <a:lnTo>
                    <a:pt x="136" y="644"/>
                  </a:lnTo>
                  <a:lnTo>
                    <a:pt x="159" y="627"/>
                  </a:lnTo>
                  <a:lnTo>
                    <a:pt x="185" y="615"/>
                  </a:lnTo>
                  <a:lnTo>
                    <a:pt x="212" y="605"/>
                  </a:lnTo>
                  <a:lnTo>
                    <a:pt x="241" y="601"/>
                  </a:lnTo>
                  <a:lnTo>
                    <a:pt x="269" y="601"/>
                  </a:lnTo>
                  <a:lnTo>
                    <a:pt x="296" y="605"/>
                  </a:lnTo>
                  <a:lnTo>
                    <a:pt x="324" y="615"/>
                  </a:lnTo>
                  <a:lnTo>
                    <a:pt x="433" y="659"/>
                  </a:lnTo>
                  <a:lnTo>
                    <a:pt x="473" y="608"/>
                  </a:lnTo>
                  <a:lnTo>
                    <a:pt x="516" y="560"/>
                  </a:lnTo>
                  <a:lnTo>
                    <a:pt x="561" y="514"/>
                  </a:lnTo>
                  <a:lnTo>
                    <a:pt x="610" y="470"/>
                  </a:lnTo>
                  <a:lnTo>
                    <a:pt x="660" y="430"/>
                  </a:lnTo>
                  <a:lnTo>
                    <a:pt x="616" y="323"/>
                  </a:lnTo>
                  <a:lnTo>
                    <a:pt x="607" y="294"/>
                  </a:lnTo>
                  <a:lnTo>
                    <a:pt x="602" y="266"/>
                  </a:lnTo>
                  <a:lnTo>
                    <a:pt x="603" y="237"/>
                  </a:lnTo>
                  <a:lnTo>
                    <a:pt x="608" y="210"/>
                  </a:lnTo>
                  <a:lnTo>
                    <a:pt x="616" y="184"/>
                  </a:lnTo>
                  <a:lnTo>
                    <a:pt x="629" y="158"/>
                  </a:lnTo>
                  <a:lnTo>
                    <a:pt x="646" y="136"/>
                  </a:lnTo>
                  <a:lnTo>
                    <a:pt x="666" y="115"/>
                  </a:lnTo>
                  <a:lnTo>
                    <a:pt x="689" y="98"/>
                  </a:lnTo>
                  <a:lnTo>
                    <a:pt x="715" y="85"/>
                  </a:lnTo>
                  <a:lnTo>
                    <a:pt x="889" y="13"/>
                  </a:lnTo>
                  <a:lnTo>
                    <a:pt x="917" y="4"/>
                  </a:lnTo>
                  <a:lnTo>
                    <a:pt x="944" y="0"/>
                  </a:lnTo>
                  <a:lnTo>
                    <a:pt x="972" y="0"/>
                  </a:lnTo>
                  <a:lnTo>
                    <a:pt x="1001" y="4"/>
                  </a:lnTo>
                  <a:lnTo>
                    <a:pt x="1028" y="13"/>
                  </a:lnTo>
                  <a:lnTo>
                    <a:pt x="1054" y="27"/>
                  </a:lnTo>
                  <a:lnTo>
                    <a:pt x="1077" y="43"/>
                  </a:lnTo>
                  <a:lnTo>
                    <a:pt x="1097" y="64"/>
                  </a:lnTo>
                  <a:lnTo>
                    <a:pt x="1114" y="87"/>
                  </a:lnTo>
                  <a:lnTo>
                    <a:pt x="1126" y="112"/>
                  </a:lnTo>
                  <a:lnTo>
                    <a:pt x="1172" y="219"/>
                  </a:lnTo>
                  <a:lnTo>
                    <a:pt x="1252" y="211"/>
                  </a:lnTo>
                  <a:lnTo>
                    <a:pt x="1333" y="208"/>
                  </a:lnTo>
                  <a:lnTo>
                    <a:pt x="1414" y="211"/>
                  </a:lnTo>
                  <a:lnTo>
                    <a:pt x="1494" y="219"/>
                  </a:lnTo>
                  <a:lnTo>
                    <a:pt x="1540" y="112"/>
                  </a:lnTo>
                  <a:lnTo>
                    <a:pt x="1552" y="86"/>
                  </a:lnTo>
                  <a:lnTo>
                    <a:pt x="1570" y="62"/>
                  </a:lnTo>
                  <a:lnTo>
                    <a:pt x="1590" y="42"/>
                  </a:lnTo>
                  <a:lnTo>
                    <a:pt x="1613" y="26"/>
                  </a:lnTo>
                  <a:lnTo>
                    <a:pt x="1638" y="13"/>
                  </a:lnTo>
                  <a:lnTo>
                    <a:pt x="1664" y="4"/>
                  </a:lnTo>
                  <a:lnTo>
                    <a:pt x="1692" y="0"/>
                  </a:lnTo>
                  <a:lnTo>
                    <a:pt x="17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155" name="Freeform 243">
              <a:extLst>
                <a:ext uri="{FF2B5EF4-FFF2-40B4-BE49-F238E27FC236}">
                  <a16:creationId xmlns:a16="http://schemas.microsoft.com/office/drawing/2014/main" xmlns="" id="{0D441484-4629-405B-B813-62837BBDCA55}"/>
                </a:ext>
              </a:extLst>
            </p:cNvPr>
            <p:cNvSpPr>
              <a:spLocks/>
            </p:cNvSpPr>
            <p:nvPr/>
          </p:nvSpPr>
          <p:spPr bwMode="auto">
            <a:xfrm>
              <a:off x="4606925" y="3586163"/>
              <a:ext cx="180975" cy="180975"/>
            </a:xfrm>
            <a:custGeom>
              <a:avLst/>
              <a:gdLst>
                <a:gd name="T0" fmla="*/ 573 w 1145"/>
                <a:gd name="T1" fmla="*/ 0 h 1143"/>
                <a:gd name="T2" fmla="*/ 694 w 1145"/>
                <a:gd name="T3" fmla="*/ 13 h 1143"/>
                <a:gd name="T4" fmla="*/ 807 w 1145"/>
                <a:gd name="T5" fmla="*/ 51 h 1143"/>
                <a:gd name="T6" fmla="*/ 908 w 1145"/>
                <a:gd name="T7" fmla="*/ 109 h 1143"/>
                <a:gd name="T8" fmla="*/ 995 w 1145"/>
                <a:gd name="T9" fmla="*/ 187 h 1143"/>
                <a:gd name="T10" fmla="*/ 1065 w 1145"/>
                <a:gd name="T11" fmla="*/ 280 h 1143"/>
                <a:gd name="T12" fmla="*/ 1114 w 1145"/>
                <a:gd name="T13" fmla="*/ 388 h 1143"/>
                <a:gd name="T14" fmla="*/ 1140 w 1145"/>
                <a:gd name="T15" fmla="*/ 505 h 1143"/>
                <a:gd name="T16" fmla="*/ 1142 w 1145"/>
                <a:gd name="T17" fmla="*/ 625 h 1143"/>
                <a:gd name="T18" fmla="*/ 1119 w 1145"/>
                <a:gd name="T19" fmla="*/ 737 h 1143"/>
                <a:gd name="T20" fmla="*/ 1077 w 1145"/>
                <a:gd name="T21" fmla="*/ 840 h 1143"/>
                <a:gd name="T22" fmla="*/ 1016 w 1145"/>
                <a:gd name="T23" fmla="*/ 932 h 1143"/>
                <a:gd name="T24" fmla="*/ 939 w 1145"/>
                <a:gd name="T25" fmla="*/ 1010 h 1143"/>
                <a:gd name="T26" fmla="*/ 848 w 1145"/>
                <a:gd name="T27" fmla="*/ 1072 h 1143"/>
                <a:gd name="T28" fmla="*/ 746 w 1145"/>
                <a:gd name="T29" fmla="*/ 1116 h 1143"/>
                <a:gd name="T30" fmla="*/ 634 w 1145"/>
                <a:gd name="T31" fmla="*/ 1139 h 1143"/>
                <a:gd name="T32" fmla="*/ 575 w 1145"/>
                <a:gd name="T33" fmla="*/ 1143 h 1143"/>
                <a:gd name="T34" fmla="*/ 540 w 1145"/>
                <a:gd name="T35" fmla="*/ 1133 h 1143"/>
                <a:gd name="T36" fmla="*/ 515 w 1145"/>
                <a:gd name="T37" fmla="*/ 1108 h 1143"/>
                <a:gd name="T38" fmla="*/ 506 w 1145"/>
                <a:gd name="T39" fmla="*/ 1073 h 1143"/>
                <a:gd name="T40" fmla="*/ 514 w 1145"/>
                <a:gd name="T41" fmla="*/ 1037 h 1143"/>
                <a:gd name="T42" fmla="*/ 539 w 1145"/>
                <a:gd name="T43" fmla="*/ 1012 h 1143"/>
                <a:gd name="T44" fmla="*/ 575 w 1145"/>
                <a:gd name="T45" fmla="*/ 1002 h 1143"/>
                <a:gd name="T46" fmla="*/ 673 w 1145"/>
                <a:gd name="T47" fmla="*/ 990 h 1143"/>
                <a:gd name="T48" fmla="*/ 764 w 1145"/>
                <a:gd name="T49" fmla="*/ 957 h 1143"/>
                <a:gd name="T50" fmla="*/ 844 w 1145"/>
                <a:gd name="T51" fmla="*/ 905 h 1143"/>
                <a:gd name="T52" fmla="*/ 910 w 1145"/>
                <a:gd name="T53" fmla="*/ 838 h 1143"/>
                <a:gd name="T54" fmla="*/ 960 w 1145"/>
                <a:gd name="T55" fmla="*/ 758 h 1143"/>
                <a:gd name="T56" fmla="*/ 992 w 1145"/>
                <a:gd name="T57" fmla="*/ 666 h 1143"/>
                <a:gd name="T58" fmla="*/ 1003 w 1145"/>
                <a:gd name="T59" fmla="*/ 568 h 1143"/>
                <a:gd name="T60" fmla="*/ 990 w 1145"/>
                <a:gd name="T61" fmla="*/ 463 h 1143"/>
                <a:gd name="T62" fmla="*/ 952 w 1145"/>
                <a:gd name="T63" fmla="*/ 367 h 1143"/>
                <a:gd name="T64" fmla="*/ 893 w 1145"/>
                <a:gd name="T65" fmla="*/ 284 h 1143"/>
                <a:gd name="T66" fmla="*/ 817 w 1145"/>
                <a:gd name="T67" fmla="*/ 216 h 1143"/>
                <a:gd name="T68" fmla="*/ 727 w 1145"/>
                <a:gd name="T69" fmla="*/ 169 h 1143"/>
                <a:gd name="T70" fmla="*/ 626 w 1145"/>
                <a:gd name="T71" fmla="*/ 143 h 1143"/>
                <a:gd name="T72" fmla="*/ 569 w 1145"/>
                <a:gd name="T73" fmla="*/ 139 h 1143"/>
                <a:gd name="T74" fmla="*/ 473 w 1145"/>
                <a:gd name="T75" fmla="*/ 151 h 1143"/>
                <a:gd name="T76" fmla="*/ 382 w 1145"/>
                <a:gd name="T77" fmla="*/ 184 h 1143"/>
                <a:gd name="T78" fmla="*/ 301 w 1145"/>
                <a:gd name="T79" fmla="*/ 235 h 1143"/>
                <a:gd name="T80" fmla="*/ 232 w 1145"/>
                <a:gd name="T81" fmla="*/ 305 h 1143"/>
                <a:gd name="T82" fmla="*/ 182 w 1145"/>
                <a:gd name="T83" fmla="*/ 387 h 1143"/>
                <a:gd name="T84" fmla="*/ 151 w 1145"/>
                <a:gd name="T85" fmla="*/ 478 h 1143"/>
                <a:gd name="T86" fmla="*/ 141 w 1145"/>
                <a:gd name="T87" fmla="*/ 575 h 1143"/>
                <a:gd name="T88" fmla="*/ 132 w 1145"/>
                <a:gd name="T89" fmla="*/ 610 h 1143"/>
                <a:gd name="T90" fmla="*/ 107 w 1145"/>
                <a:gd name="T91" fmla="*/ 636 h 1143"/>
                <a:gd name="T92" fmla="*/ 71 w 1145"/>
                <a:gd name="T93" fmla="*/ 645 h 1143"/>
                <a:gd name="T94" fmla="*/ 52 w 1145"/>
                <a:gd name="T95" fmla="*/ 643 h 1143"/>
                <a:gd name="T96" fmla="*/ 21 w 1145"/>
                <a:gd name="T97" fmla="*/ 625 h 1143"/>
                <a:gd name="T98" fmla="*/ 3 w 1145"/>
                <a:gd name="T99" fmla="*/ 593 h 1143"/>
                <a:gd name="T100" fmla="*/ 3 w 1145"/>
                <a:gd name="T101" fmla="*/ 519 h 1143"/>
                <a:gd name="T102" fmla="*/ 24 w 1145"/>
                <a:gd name="T103" fmla="*/ 409 h 1143"/>
                <a:gd name="T104" fmla="*/ 66 w 1145"/>
                <a:gd name="T105" fmla="*/ 306 h 1143"/>
                <a:gd name="T106" fmla="*/ 127 w 1145"/>
                <a:gd name="T107" fmla="*/ 213 h 1143"/>
                <a:gd name="T108" fmla="*/ 207 w 1145"/>
                <a:gd name="T109" fmla="*/ 132 h 1143"/>
                <a:gd name="T110" fmla="*/ 300 w 1145"/>
                <a:gd name="T111" fmla="*/ 69 h 1143"/>
                <a:gd name="T112" fmla="*/ 402 w 1145"/>
                <a:gd name="T113" fmla="*/ 25 h 1143"/>
                <a:gd name="T114" fmla="*/ 512 w 1145"/>
                <a:gd name="T115" fmla="*/ 3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45" h="1143">
                  <a:moveTo>
                    <a:pt x="569" y="0"/>
                  </a:moveTo>
                  <a:lnTo>
                    <a:pt x="573" y="0"/>
                  </a:lnTo>
                  <a:lnTo>
                    <a:pt x="634" y="3"/>
                  </a:lnTo>
                  <a:lnTo>
                    <a:pt x="694" y="13"/>
                  </a:lnTo>
                  <a:lnTo>
                    <a:pt x="752" y="29"/>
                  </a:lnTo>
                  <a:lnTo>
                    <a:pt x="807" y="51"/>
                  </a:lnTo>
                  <a:lnTo>
                    <a:pt x="860" y="77"/>
                  </a:lnTo>
                  <a:lnTo>
                    <a:pt x="908" y="109"/>
                  </a:lnTo>
                  <a:lnTo>
                    <a:pt x="954" y="146"/>
                  </a:lnTo>
                  <a:lnTo>
                    <a:pt x="995" y="187"/>
                  </a:lnTo>
                  <a:lnTo>
                    <a:pt x="1033" y="232"/>
                  </a:lnTo>
                  <a:lnTo>
                    <a:pt x="1065" y="280"/>
                  </a:lnTo>
                  <a:lnTo>
                    <a:pt x="1092" y="332"/>
                  </a:lnTo>
                  <a:lnTo>
                    <a:pt x="1114" y="388"/>
                  </a:lnTo>
                  <a:lnTo>
                    <a:pt x="1130" y="445"/>
                  </a:lnTo>
                  <a:lnTo>
                    <a:pt x="1140" y="505"/>
                  </a:lnTo>
                  <a:lnTo>
                    <a:pt x="1145" y="567"/>
                  </a:lnTo>
                  <a:lnTo>
                    <a:pt x="1142" y="625"/>
                  </a:lnTo>
                  <a:lnTo>
                    <a:pt x="1133" y="682"/>
                  </a:lnTo>
                  <a:lnTo>
                    <a:pt x="1119" y="737"/>
                  </a:lnTo>
                  <a:lnTo>
                    <a:pt x="1101" y="790"/>
                  </a:lnTo>
                  <a:lnTo>
                    <a:pt x="1077" y="840"/>
                  </a:lnTo>
                  <a:lnTo>
                    <a:pt x="1049" y="888"/>
                  </a:lnTo>
                  <a:lnTo>
                    <a:pt x="1016" y="932"/>
                  </a:lnTo>
                  <a:lnTo>
                    <a:pt x="979" y="972"/>
                  </a:lnTo>
                  <a:lnTo>
                    <a:pt x="939" y="1010"/>
                  </a:lnTo>
                  <a:lnTo>
                    <a:pt x="896" y="1042"/>
                  </a:lnTo>
                  <a:lnTo>
                    <a:pt x="848" y="1072"/>
                  </a:lnTo>
                  <a:lnTo>
                    <a:pt x="799" y="1096"/>
                  </a:lnTo>
                  <a:lnTo>
                    <a:pt x="746" y="1116"/>
                  </a:lnTo>
                  <a:lnTo>
                    <a:pt x="691" y="1130"/>
                  </a:lnTo>
                  <a:lnTo>
                    <a:pt x="634" y="1139"/>
                  </a:lnTo>
                  <a:lnTo>
                    <a:pt x="576" y="1143"/>
                  </a:lnTo>
                  <a:lnTo>
                    <a:pt x="575" y="1143"/>
                  </a:lnTo>
                  <a:lnTo>
                    <a:pt x="557" y="1140"/>
                  </a:lnTo>
                  <a:lnTo>
                    <a:pt x="540" y="1133"/>
                  </a:lnTo>
                  <a:lnTo>
                    <a:pt x="526" y="1123"/>
                  </a:lnTo>
                  <a:lnTo>
                    <a:pt x="515" y="1108"/>
                  </a:lnTo>
                  <a:lnTo>
                    <a:pt x="508" y="1092"/>
                  </a:lnTo>
                  <a:lnTo>
                    <a:pt x="506" y="1073"/>
                  </a:lnTo>
                  <a:lnTo>
                    <a:pt x="508" y="1054"/>
                  </a:lnTo>
                  <a:lnTo>
                    <a:pt x="514" y="1037"/>
                  </a:lnTo>
                  <a:lnTo>
                    <a:pt x="525" y="1022"/>
                  </a:lnTo>
                  <a:lnTo>
                    <a:pt x="539" y="1012"/>
                  </a:lnTo>
                  <a:lnTo>
                    <a:pt x="556" y="1005"/>
                  </a:lnTo>
                  <a:lnTo>
                    <a:pt x="575" y="1002"/>
                  </a:lnTo>
                  <a:lnTo>
                    <a:pt x="625" y="999"/>
                  </a:lnTo>
                  <a:lnTo>
                    <a:pt x="673" y="990"/>
                  </a:lnTo>
                  <a:lnTo>
                    <a:pt x="720" y="976"/>
                  </a:lnTo>
                  <a:lnTo>
                    <a:pt x="764" y="957"/>
                  </a:lnTo>
                  <a:lnTo>
                    <a:pt x="805" y="933"/>
                  </a:lnTo>
                  <a:lnTo>
                    <a:pt x="844" y="905"/>
                  </a:lnTo>
                  <a:lnTo>
                    <a:pt x="879" y="873"/>
                  </a:lnTo>
                  <a:lnTo>
                    <a:pt x="910" y="838"/>
                  </a:lnTo>
                  <a:lnTo>
                    <a:pt x="937" y="799"/>
                  </a:lnTo>
                  <a:lnTo>
                    <a:pt x="960" y="758"/>
                  </a:lnTo>
                  <a:lnTo>
                    <a:pt x="979" y="714"/>
                  </a:lnTo>
                  <a:lnTo>
                    <a:pt x="992" y="666"/>
                  </a:lnTo>
                  <a:lnTo>
                    <a:pt x="1000" y="618"/>
                  </a:lnTo>
                  <a:lnTo>
                    <a:pt x="1003" y="568"/>
                  </a:lnTo>
                  <a:lnTo>
                    <a:pt x="999" y="514"/>
                  </a:lnTo>
                  <a:lnTo>
                    <a:pt x="990" y="463"/>
                  </a:lnTo>
                  <a:lnTo>
                    <a:pt x="973" y="413"/>
                  </a:lnTo>
                  <a:lnTo>
                    <a:pt x="952" y="367"/>
                  </a:lnTo>
                  <a:lnTo>
                    <a:pt x="924" y="324"/>
                  </a:lnTo>
                  <a:lnTo>
                    <a:pt x="893" y="284"/>
                  </a:lnTo>
                  <a:lnTo>
                    <a:pt x="857" y="248"/>
                  </a:lnTo>
                  <a:lnTo>
                    <a:pt x="817" y="216"/>
                  </a:lnTo>
                  <a:lnTo>
                    <a:pt x="773" y="190"/>
                  </a:lnTo>
                  <a:lnTo>
                    <a:pt x="727" y="169"/>
                  </a:lnTo>
                  <a:lnTo>
                    <a:pt x="678" y="153"/>
                  </a:lnTo>
                  <a:lnTo>
                    <a:pt x="626" y="143"/>
                  </a:lnTo>
                  <a:lnTo>
                    <a:pt x="572" y="139"/>
                  </a:lnTo>
                  <a:lnTo>
                    <a:pt x="569" y="139"/>
                  </a:lnTo>
                  <a:lnTo>
                    <a:pt x="520" y="142"/>
                  </a:lnTo>
                  <a:lnTo>
                    <a:pt x="473" y="151"/>
                  </a:lnTo>
                  <a:lnTo>
                    <a:pt x="427" y="165"/>
                  </a:lnTo>
                  <a:lnTo>
                    <a:pt x="382" y="184"/>
                  </a:lnTo>
                  <a:lnTo>
                    <a:pt x="341" y="207"/>
                  </a:lnTo>
                  <a:lnTo>
                    <a:pt x="301" y="235"/>
                  </a:lnTo>
                  <a:lnTo>
                    <a:pt x="265" y="268"/>
                  </a:lnTo>
                  <a:lnTo>
                    <a:pt x="232" y="305"/>
                  </a:lnTo>
                  <a:lnTo>
                    <a:pt x="205" y="345"/>
                  </a:lnTo>
                  <a:lnTo>
                    <a:pt x="182" y="387"/>
                  </a:lnTo>
                  <a:lnTo>
                    <a:pt x="164" y="431"/>
                  </a:lnTo>
                  <a:lnTo>
                    <a:pt x="151" y="478"/>
                  </a:lnTo>
                  <a:lnTo>
                    <a:pt x="143" y="525"/>
                  </a:lnTo>
                  <a:lnTo>
                    <a:pt x="141" y="575"/>
                  </a:lnTo>
                  <a:lnTo>
                    <a:pt x="139" y="592"/>
                  </a:lnTo>
                  <a:lnTo>
                    <a:pt x="132" y="610"/>
                  </a:lnTo>
                  <a:lnTo>
                    <a:pt x="121" y="624"/>
                  </a:lnTo>
                  <a:lnTo>
                    <a:pt x="107" y="636"/>
                  </a:lnTo>
                  <a:lnTo>
                    <a:pt x="90" y="643"/>
                  </a:lnTo>
                  <a:lnTo>
                    <a:pt x="71" y="645"/>
                  </a:lnTo>
                  <a:lnTo>
                    <a:pt x="70" y="645"/>
                  </a:lnTo>
                  <a:lnTo>
                    <a:pt x="52" y="643"/>
                  </a:lnTo>
                  <a:lnTo>
                    <a:pt x="35" y="636"/>
                  </a:lnTo>
                  <a:lnTo>
                    <a:pt x="21" y="625"/>
                  </a:lnTo>
                  <a:lnTo>
                    <a:pt x="10" y="610"/>
                  </a:lnTo>
                  <a:lnTo>
                    <a:pt x="3" y="593"/>
                  </a:lnTo>
                  <a:lnTo>
                    <a:pt x="0" y="576"/>
                  </a:lnTo>
                  <a:lnTo>
                    <a:pt x="3" y="519"/>
                  </a:lnTo>
                  <a:lnTo>
                    <a:pt x="11" y="463"/>
                  </a:lnTo>
                  <a:lnTo>
                    <a:pt x="24" y="409"/>
                  </a:lnTo>
                  <a:lnTo>
                    <a:pt x="42" y="356"/>
                  </a:lnTo>
                  <a:lnTo>
                    <a:pt x="66" y="306"/>
                  </a:lnTo>
                  <a:lnTo>
                    <a:pt x="94" y="258"/>
                  </a:lnTo>
                  <a:lnTo>
                    <a:pt x="127" y="213"/>
                  </a:lnTo>
                  <a:lnTo>
                    <a:pt x="165" y="170"/>
                  </a:lnTo>
                  <a:lnTo>
                    <a:pt x="207" y="132"/>
                  </a:lnTo>
                  <a:lnTo>
                    <a:pt x="251" y="98"/>
                  </a:lnTo>
                  <a:lnTo>
                    <a:pt x="300" y="69"/>
                  </a:lnTo>
                  <a:lnTo>
                    <a:pt x="350" y="44"/>
                  </a:lnTo>
                  <a:lnTo>
                    <a:pt x="402" y="25"/>
                  </a:lnTo>
                  <a:lnTo>
                    <a:pt x="456" y="12"/>
                  </a:lnTo>
                  <a:lnTo>
                    <a:pt x="512" y="3"/>
                  </a:lnTo>
                  <a:lnTo>
                    <a:pt x="56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156" name="Freeform 244">
              <a:extLst>
                <a:ext uri="{FF2B5EF4-FFF2-40B4-BE49-F238E27FC236}">
                  <a16:creationId xmlns:a16="http://schemas.microsoft.com/office/drawing/2014/main" xmlns="" id="{724745EE-1521-47C3-9245-EC9A66794BC9}"/>
                </a:ext>
              </a:extLst>
            </p:cNvPr>
            <p:cNvSpPr>
              <a:spLocks noEditPoints="1"/>
            </p:cNvSpPr>
            <p:nvPr/>
          </p:nvSpPr>
          <p:spPr bwMode="auto">
            <a:xfrm>
              <a:off x="4356100" y="3684588"/>
              <a:ext cx="327025" cy="327025"/>
            </a:xfrm>
            <a:custGeom>
              <a:avLst/>
              <a:gdLst>
                <a:gd name="T0" fmla="*/ 950 w 2058"/>
                <a:gd name="T1" fmla="*/ 279 h 2058"/>
                <a:gd name="T2" fmla="*/ 789 w 2058"/>
                <a:gd name="T3" fmla="*/ 378 h 2058"/>
                <a:gd name="T4" fmla="*/ 571 w 2058"/>
                <a:gd name="T5" fmla="*/ 455 h 2058"/>
                <a:gd name="T6" fmla="*/ 453 w 2058"/>
                <a:gd name="T7" fmla="*/ 350 h 2058"/>
                <a:gd name="T8" fmla="*/ 353 w 2058"/>
                <a:gd name="T9" fmla="*/ 465 h 2058"/>
                <a:gd name="T10" fmla="*/ 422 w 2058"/>
                <a:gd name="T11" fmla="*/ 688 h 2058"/>
                <a:gd name="T12" fmla="*/ 315 w 2058"/>
                <a:gd name="T13" fmla="*/ 938 h 2058"/>
                <a:gd name="T14" fmla="*/ 142 w 2058"/>
                <a:gd name="T15" fmla="*/ 957 h 2058"/>
                <a:gd name="T16" fmla="*/ 153 w 2058"/>
                <a:gd name="T17" fmla="*/ 1109 h 2058"/>
                <a:gd name="T18" fmla="*/ 360 w 2058"/>
                <a:gd name="T19" fmla="*/ 1219 h 2058"/>
                <a:gd name="T20" fmla="*/ 461 w 2058"/>
                <a:gd name="T21" fmla="*/ 1470 h 2058"/>
                <a:gd name="T22" fmla="*/ 351 w 2058"/>
                <a:gd name="T23" fmla="*/ 1605 h 2058"/>
                <a:gd name="T24" fmla="*/ 463 w 2058"/>
                <a:gd name="T25" fmla="*/ 1708 h 2058"/>
                <a:gd name="T26" fmla="*/ 643 w 2058"/>
                <a:gd name="T27" fmla="*/ 1607 h 2058"/>
                <a:gd name="T28" fmla="*/ 928 w 2058"/>
                <a:gd name="T29" fmla="*/ 1730 h 2058"/>
                <a:gd name="T30" fmla="*/ 954 w 2058"/>
                <a:gd name="T31" fmla="*/ 1916 h 2058"/>
                <a:gd name="T32" fmla="*/ 1109 w 2058"/>
                <a:gd name="T33" fmla="*/ 1911 h 2058"/>
                <a:gd name="T34" fmla="*/ 1167 w 2058"/>
                <a:gd name="T35" fmla="*/ 1713 h 2058"/>
                <a:gd name="T36" fmla="*/ 1453 w 2058"/>
                <a:gd name="T37" fmla="*/ 1597 h 2058"/>
                <a:gd name="T38" fmla="*/ 1602 w 2058"/>
                <a:gd name="T39" fmla="*/ 1710 h 2058"/>
                <a:gd name="T40" fmla="*/ 1710 w 2058"/>
                <a:gd name="T41" fmla="*/ 1602 h 2058"/>
                <a:gd name="T42" fmla="*/ 1598 w 2058"/>
                <a:gd name="T43" fmla="*/ 1454 h 2058"/>
                <a:gd name="T44" fmla="*/ 1713 w 2058"/>
                <a:gd name="T45" fmla="*/ 1167 h 2058"/>
                <a:gd name="T46" fmla="*/ 1911 w 2058"/>
                <a:gd name="T47" fmla="*/ 1110 h 2058"/>
                <a:gd name="T48" fmla="*/ 1917 w 2058"/>
                <a:gd name="T49" fmla="*/ 955 h 2058"/>
                <a:gd name="T50" fmla="*/ 1731 w 2058"/>
                <a:gd name="T51" fmla="*/ 928 h 2058"/>
                <a:gd name="T52" fmla="*/ 1609 w 2058"/>
                <a:gd name="T53" fmla="*/ 644 h 2058"/>
                <a:gd name="T54" fmla="*/ 1708 w 2058"/>
                <a:gd name="T55" fmla="*/ 464 h 2058"/>
                <a:gd name="T56" fmla="*/ 1607 w 2058"/>
                <a:gd name="T57" fmla="*/ 352 h 2058"/>
                <a:gd name="T58" fmla="*/ 1490 w 2058"/>
                <a:gd name="T59" fmla="*/ 455 h 2058"/>
                <a:gd name="T60" fmla="*/ 1272 w 2058"/>
                <a:gd name="T61" fmla="*/ 378 h 2058"/>
                <a:gd name="T62" fmla="*/ 1110 w 2058"/>
                <a:gd name="T63" fmla="*/ 279 h 2058"/>
                <a:gd name="T64" fmla="*/ 962 w 2058"/>
                <a:gd name="T65" fmla="*/ 141 h 2058"/>
                <a:gd name="T66" fmla="*/ 1224 w 2058"/>
                <a:gd name="T67" fmla="*/ 67 h 2058"/>
                <a:gd name="T68" fmla="*/ 1398 w 2058"/>
                <a:gd name="T69" fmla="*/ 279 h 2058"/>
                <a:gd name="T70" fmla="*/ 1602 w 2058"/>
                <a:gd name="T71" fmla="*/ 209 h 2058"/>
                <a:gd name="T72" fmla="*/ 1834 w 2058"/>
                <a:gd name="T73" fmla="*/ 388 h 2058"/>
                <a:gd name="T74" fmla="*/ 1805 w 2058"/>
                <a:gd name="T75" fmla="*/ 564 h 2058"/>
                <a:gd name="T76" fmla="*/ 1937 w 2058"/>
                <a:gd name="T77" fmla="*/ 812 h 2058"/>
                <a:gd name="T78" fmla="*/ 2058 w 2058"/>
                <a:gd name="T79" fmla="*/ 960 h 2058"/>
                <a:gd name="T80" fmla="*/ 1966 w 2058"/>
                <a:gd name="T81" fmla="*/ 1238 h 2058"/>
                <a:gd name="T82" fmla="*/ 1756 w 2058"/>
                <a:gd name="T83" fmla="*/ 1444 h 2058"/>
                <a:gd name="T84" fmla="*/ 1848 w 2058"/>
                <a:gd name="T85" fmla="*/ 1631 h 2058"/>
                <a:gd name="T86" fmla="*/ 1648 w 2058"/>
                <a:gd name="T87" fmla="*/ 1841 h 2058"/>
                <a:gd name="T88" fmla="*/ 1445 w 2058"/>
                <a:gd name="T89" fmla="*/ 1755 h 2058"/>
                <a:gd name="T90" fmla="*/ 1238 w 2058"/>
                <a:gd name="T91" fmla="*/ 1965 h 2058"/>
                <a:gd name="T92" fmla="*/ 961 w 2058"/>
                <a:gd name="T93" fmla="*/ 2058 h 2058"/>
                <a:gd name="T94" fmla="*/ 812 w 2058"/>
                <a:gd name="T95" fmla="*/ 1936 h 2058"/>
                <a:gd name="T96" fmla="*/ 564 w 2058"/>
                <a:gd name="T97" fmla="*/ 1805 h 2058"/>
                <a:gd name="T98" fmla="*/ 400 w 2058"/>
                <a:gd name="T99" fmla="*/ 1837 h 2058"/>
                <a:gd name="T100" fmla="*/ 210 w 2058"/>
                <a:gd name="T101" fmla="*/ 1614 h 2058"/>
                <a:gd name="T102" fmla="*/ 278 w 2058"/>
                <a:gd name="T103" fmla="*/ 1397 h 2058"/>
                <a:gd name="T104" fmla="*/ 67 w 2058"/>
                <a:gd name="T105" fmla="*/ 1223 h 2058"/>
                <a:gd name="T106" fmla="*/ 3 w 2058"/>
                <a:gd name="T107" fmla="*/ 930 h 2058"/>
                <a:gd name="T108" fmla="*/ 152 w 2058"/>
                <a:gd name="T109" fmla="*/ 809 h 2058"/>
                <a:gd name="T110" fmla="*/ 236 w 2058"/>
                <a:gd name="T111" fmla="*/ 543 h 2058"/>
                <a:gd name="T112" fmla="*/ 236 w 2058"/>
                <a:gd name="T113" fmla="*/ 371 h 2058"/>
                <a:gd name="T114" fmla="*/ 458 w 2058"/>
                <a:gd name="T115" fmla="*/ 209 h 2058"/>
                <a:gd name="T116" fmla="*/ 709 w 2058"/>
                <a:gd name="T117" fmla="*/ 256 h 2058"/>
                <a:gd name="T118" fmla="*/ 853 w 2058"/>
                <a:gd name="T119" fmla="*/ 45 h 2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58" h="2058">
                  <a:moveTo>
                    <a:pt x="962" y="141"/>
                  </a:moveTo>
                  <a:lnTo>
                    <a:pt x="958" y="143"/>
                  </a:lnTo>
                  <a:lnTo>
                    <a:pt x="954" y="145"/>
                  </a:lnTo>
                  <a:lnTo>
                    <a:pt x="952" y="147"/>
                  </a:lnTo>
                  <a:lnTo>
                    <a:pt x="951" y="150"/>
                  </a:lnTo>
                  <a:lnTo>
                    <a:pt x="950" y="153"/>
                  </a:lnTo>
                  <a:lnTo>
                    <a:pt x="950" y="279"/>
                  </a:lnTo>
                  <a:lnTo>
                    <a:pt x="947" y="299"/>
                  </a:lnTo>
                  <a:lnTo>
                    <a:pt x="940" y="315"/>
                  </a:lnTo>
                  <a:lnTo>
                    <a:pt x="928" y="330"/>
                  </a:lnTo>
                  <a:lnTo>
                    <a:pt x="912" y="342"/>
                  </a:lnTo>
                  <a:lnTo>
                    <a:pt x="893" y="348"/>
                  </a:lnTo>
                  <a:lnTo>
                    <a:pt x="840" y="361"/>
                  </a:lnTo>
                  <a:lnTo>
                    <a:pt x="789" y="378"/>
                  </a:lnTo>
                  <a:lnTo>
                    <a:pt x="738" y="398"/>
                  </a:lnTo>
                  <a:lnTo>
                    <a:pt x="690" y="423"/>
                  </a:lnTo>
                  <a:lnTo>
                    <a:pt x="643" y="451"/>
                  </a:lnTo>
                  <a:lnTo>
                    <a:pt x="625" y="460"/>
                  </a:lnTo>
                  <a:lnTo>
                    <a:pt x="607" y="464"/>
                  </a:lnTo>
                  <a:lnTo>
                    <a:pt x="588" y="462"/>
                  </a:lnTo>
                  <a:lnTo>
                    <a:pt x="571" y="455"/>
                  </a:lnTo>
                  <a:lnTo>
                    <a:pt x="555" y="443"/>
                  </a:lnTo>
                  <a:lnTo>
                    <a:pt x="466" y="352"/>
                  </a:lnTo>
                  <a:lnTo>
                    <a:pt x="463" y="350"/>
                  </a:lnTo>
                  <a:lnTo>
                    <a:pt x="461" y="349"/>
                  </a:lnTo>
                  <a:lnTo>
                    <a:pt x="458" y="349"/>
                  </a:lnTo>
                  <a:lnTo>
                    <a:pt x="456" y="349"/>
                  </a:lnTo>
                  <a:lnTo>
                    <a:pt x="453" y="350"/>
                  </a:lnTo>
                  <a:lnTo>
                    <a:pt x="450" y="352"/>
                  </a:lnTo>
                  <a:lnTo>
                    <a:pt x="353" y="449"/>
                  </a:lnTo>
                  <a:lnTo>
                    <a:pt x="351" y="452"/>
                  </a:lnTo>
                  <a:lnTo>
                    <a:pt x="350" y="456"/>
                  </a:lnTo>
                  <a:lnTo>
                    <a:pt x="350" y="459"/>
                  </a:lnTo>
                  <a:lnTo>
                    <a:pt x="351" y="462"/>
                  </a:lnTo>
                  <a:lnTo>
                    <a:pt x="353" y="465"/>
                  </a:lnTo>
                  <a:lnTo>
                    <a:pt x="443" y="554"/>
                  </a:lnTo>
                  <a:lnTo>
                    <a:pt x="455" y="569"/>
                  </a:lnTo>
                  <a:lnTo>
                    <a:pt x="461" y="587"/>
                  </a:lnTo>
                  <a:lnTo>
                    <a:pt x="463" y="606"/>
                  </a:lnTo>
                  <a:lnTo>
                    <a:pt x="460" y="625"/>
                  </a:lnTo>
                  <a:lnTo>
                    <a:pt x="451" y="642"/>
                  </a:lnTo>
                  <a:lnTo>
                    <a:pt x="422" y="688"/>
                  </a:lnTo>
                  <a:lnTo>
                    <a:pt x="398" y="737"/>
                  </a:lnTo>
                  <a:lnTo>
                    <a:pt x="376" y="788"/>
                  </a:lnTo>
                  <a:lnTo>
                    <a:pt x="360" y="839"/>
                  </a:lnTo>
                  <a:lnTo>
                    <a:pt x="347" y="892"/>
                  </a:lnTo>
                  <a:lnTo>
                    <a:pt x="341" y="911"/>
                  </a:lnTo>
                  <a:lnTo>
                    <a:pt x="330" y="927"/>
                  </a:lnTo>
                  <a:lnTo>
                    <a:pt x="315" y="938"/>
                  </a:lnTo>
                  <a:lnTo>
                    <a:pt x="297" y="947"/>
                  </a:lnTo>
                  <a:lnTo>
                    <a:pt x="278" y="949"/>
                  </a:lnTo>
                  <a:lnTo>
                    <a:pt x="153" y="949"/>
                  </a:lnTo>
                  <a:lnTo>
                    <a:pt x="149" y="950"/>
                  </a:lnTo>
                  <a:lnTo>
                    <a:pt x="146" y="951"/>
                  </a:lnTo>
                  <a:lnTo>
                    <a:pt x="143" y="954"/>
                  </a:lnTo>
                  <a:lnTo>
                    <a:pt x="142" y="957"/>
                  </a:lnTo>
                  <a:lnTo>
                    <a:pt x="141" y="960"/>
                  </a:lnTo>
                  <a:lnTo>
                    <a:pt x="141" y="1097"/>
                  </a:lnTo>
                  <a:lnTo>
                    <a:pt x="142" y="1101"/>
                  </a:lnTo>
                  <a:lnTo>
                    <a:pt x="143" y="1104"/>
                  </a:lnTo>
                  <a:lnTo>
                    <a:pt x="146" y="1107"/>
                  </a:lnTo>
                  <a:lnTo>
                    <a:pt x="149" y="1108"/>
                  </a:lnTo>
                  <a:lnTo>
                    <a:pt x="153" y="1109"/>
                  </a:lnTo>
                  <a:lnTo>
                    <a:pt x="278" y="1109"/>
                  </a:lnTo>
                  <a:lnTo>
                    <a:pt x="297" y="1111"/>
                  </a:lnTo>
                  <a:lnTo>
                    <a:pt x="315" y="1120"/>
                  </a:lnTo>
                  <a:lnTo>
                    <a:pt x="330" y="1131"/>
                  </a:lnTo>
                  <a:lnTo>
                    <a:pt x="341" y="1147"/>
                  </a:lnTo>
                  <a:lnTo>
                    <a:pt x="347" y="1166"/>
                  </a:lnTo>
                  <a:lnTo>
                    <a:pt x="360" y="1219"/>
                  </a:lnTo>
                  <a:lnTo>
                    <a:pt x="376" y="1270"/>
                  </a:lnTo>
                  <a:lnTo>
                    <a:pt x="398" y="1321"/>
                  </a:lnTo>
                  <a:lnTo>
                    <a:pt x="422" y="1368"/>
                  </a:lnTo>
                  <a:lnTo>
                    <a:pt x="451" y="1416"/>
                  </a:lnTo>
                  <a:lnTo>
                    <a:pt x="460" y="1433"/>
                  </a:lnTo>
                  <a:lnTo>
                    <a:pt x="463" y="1452"/>
                  </a:lnTo>
                  <a:lnTo>
                    <a:pt x="461" y="1470"/>
                  </a:lnTo>
                  <a:lnTo>
                    <a:pt x="455" y="1488"/>
                  </a:lnTo>
                  <a:lnTo>
                    <a:pt x="443" y="1504"/>
                  </a:lnTo>
                  <a:lnTo>
                    <a:pt x="353" y="1593"/>
                  </a:lnTo>
                  <a:lnTo>
                    <a:pt x="351" y="1596"/>
                  </a:lnTo>
                  <a:lnTo>
                    <a:pt x="350" y="1599"/>
                  </a:lnTo>
                  <a:lnTo>
                    <a:pt x="350" y="1602"/>
                  </a:lnTo>
                  <a:lnTo>
                    <a:pt x="351" y="1605"/>
                  </a:lnTo>
                  <a:lnTo>
                    <a:pt x="353" y="1609"/>
                  </a:lnTo>
                  <a:lnTo>
                    <a:pt x="450" y="1704"/>
                  </a:lnTo>
                  <a:lnTo>
                    <a:pt x="453" y="1708"/>
                  </a:lnTo>
                  <a:lnTo>
                    <a:pt x="456" y="1709"/>
                  </a:lnTo>
                  <a:lnTo>
                    <a:pt x="458" y="1709"/>
                  </a:lnTo>
                  <a:lnTo>
                    <a:pt x="461" y="1709"/>
                  </a:lnTo>
                  <a:lnTo>
                    <a:pt x="463" y="1708"/>
                  </a:lnTo>
                  <a:lnTo>
                    <a:pt x="466" y="1704"/>
                  </a:lnTo>
                  <a:lnTo>
                    <a:pt x="555" y="1616"/>
                  </a:lnTo>
                  <a:lnTo>
                    <a:pt x="569" y="1605"/>
                  </a:lnTo>
                  <a:lnTo>
                    <a:pt x="586" y="1598"/>
                  </a:lnTo>
                  <a:lnTo>
                    <a:pt x="604" y="1596"/>
                  </a:lnTo>
                  <a:lnTo>
                    <a:pt x="624" y="1599"/>
                  </a:lnTo>
                  <a:lnTo>
                    <a:pt x="643" y="1607"/>
                  </a:lnTo>
                  <a:lnTo>
                    <a:pt x="690" y="1636"/>
                  </a:lnTo>
                  <a:lnTo>
                    <a:pt x="738" y="1661"/>
                  </a:lnTo>
                  <a:lnTo>
                    <a:pt x="789" y="1682"/>
                  </a:lnTo>
                  <a:lnTo>
                    <a:pt x="840" y="1699"/>
                  </a:lnTo>
                  <a:lnTo>
                    <a:pt x="893" y="1713"/>
                  </a:lnTo>
                  <a:lnTo>
                    <a:pt x="912" y="1719"/>
                  </a:lnTo>
                  <a:lnTo>
                    <a:pt x="928" y="1730"/>
                  </a:lnTo>
                  <a:lnTo>
                    <a:pt x="940" y="1745"/>
                  </a:lnTo>
                  <a:lnTo>
                    <a:pt x="948" y="1762"/>
                  </a:lnTo>
                  <a:lnTo>
                    <a:pt x="950" y="1781"/>
                  </a:lnTo>
                  <a:lnTo>
                    <a:pt x="950" y="1907"/>
                  </a:lnTo>
                  <a:lnTo>
                    <a:pt x="951" y="1911"/>
                  </a:lnTo>
                  <a:lnTo>
                    <a:pt x="952" y="1914"/>
                  </a:lnTo>
                  <a:lnTo>
                    <a:pt x="954" y="1916"/>
                  </a:lnTo>
                  <a:lnTo>
                    <a:pt x="958" y="1918"/>
                  </a:lnTo>
                  <a:lnTo>
                    <a:pt x="962" y="1918"/>
                  </a:lnTo>
                  <a:lnTo>
                    <a:pt x="1099" y="1918"/>
                  </a:lnTo>
                  <a:lnTo>
                    <a:pt x="1102" y="1918"/>
                  </a:lnTo>
                  <a:lnTo>
                    <a:pt x="1105" y="1916"/>
                  </a:lnTo>
                  <a:lnTo>
                    <a:pt x="1108" y="1914"/>
                  </a:lnTo>
                  <a:lnTo>
                    <a:pt x="1109" y="1911"/>
                  </a:lnTo>
                  <a:lnTo>
                    <a:pt x="1110" y="1907"/>
                  </a:lnTo>
                  <a:lnTo>
                    <a:pt x="1110" y="1781"/>
                  </a:lnTo>
                  <a:lnTo>
                    <a:pt x="1113" y="1762"/>
                  </a:lnTo>
                  <a:lnTo>
                    <a:pt x="1121" y="1745"/>
                  </a:lnTo>
                  <a:lnTo>
                    <a:pt x="1133" y="1730"/>
                  </a:lnTo>
                  <a:lnTo>
                    <a:pt x="1148" y="1719"/>
                  </a:lnTo>
                  <a:lnTo>
                    <a:pt x="1167" y="1713"/>
                  </a:lnTo>
                  <a:lnTo>
                    <a:pt x="1220" y="1700"/>
                  </a:lnTo>
                  <a:lnTo>
                    <a:pt x="1272" y="1683"/>
                  </a:lnTo>
                  <a:lnTo>
                    <a:pt x="1321" y="1662"/>
                  </a:lnTo>
                  <a:lnTo>
                    <a:pt x="1370" y="1638"/>
                  </a:lnTo>
                  <a:lnTo>
                    <a:pt x="1417" y="1610"/>
                  </a:lnTo>
                  <a:lnTo>
                    <a:pt x="1434" y="1600"/>
                  </a:lnTo>
                  <a:lnTo>
                    <a:pt x="1453" y="1597"/>
                  </a:lnTo>
                  <a:lnTo>
                    <a:pt x="1472" y="1599"/>
                  </a:lnTo>
                  <a:lnTo>
                    <a:pt x="1490" y="1605"/>
                  </a:lnTo>
                  <a:lnTo>
                    <a:pt x="1506" y="1618"/>
                  </a:lnTo>
                  <a:lnTo>
                    <a:pt x="1594" y="1707"/>
                  </a:lnTo>
                  <a:lnTo>
                    <a:pt x="1598" y="1709"/>
                  </a:lnTo>
                  <a:lnTo>
                    <a:pt x="1600" y="1710"/>
                  </a:lnTo>
                  <a:lnTo>
                    <a:pt x="1602" y="1710"/>
                  </a:lnTo>
                  <a:lnTo>
                    <a:pt x="1605" y="1710"/>
                  </a:lnTo>
                  <a:lnTo>
                    <a:pt x="1607" y="1709"/>
                  </a:lnTo>
                  <a:lnTo>
                    <a:pt x="1610" y="1707"/>
                  </a:lnTo>
                  <a:lnTo>
                    <a:pt x="1706" y="1610"/>
                  </a:lnTo>
                  <a:lnTo>
                    <a:pt x="1708" y="1607"/>
                  </a:lnTo>
                  <a:lnTo>
                    <a:pt x="1709" y="1604"/>
                  </a:lnTo>
                  <a:lnTo>
                    <a:pt x="1710" y="1602"/>
                  </a:lnTo>
                  <a:lnTo>
                    <a:pt x="1709" y="1600"/>
                  </a:lnTo>
                  <a:lnTo>
                    <a:pt x="1708" y="1597"/>
                  </a:lnTo>
                  <a:lnTo>
                    <a:pt x="1706" y="1594"/>
                  </a:lnTo>
                  <a:lnTo>
                    <a:pt x="1618" y="1505"/>
                  </a:lnTo>
                  <a:lnTo>
                    <a:pt x="1606" y="1489"/>
                  </a:lnTo>
                  <a:lnTo>
                    <a:pt x="1600" y="1473"/>
                  </a:lnTo>
                  <a:lnTo>
                    <a:pt x="1598" y="1454"/>
                  </a:lnTo>
                  <a:lnTo>
                    <a:pt x="1601" y="1435"/>
                  </a:lnTo>
                  <a:lnTo>
                    <a:pt x="1609" y="1417"/>
                  </a:lnTo>
                  <a:lnTo>
                    <a:pt x="1638" y="1370"/>
                  </a:lnTo>
                  <a:lnTo>
                    <a:pt x="1663" y="1322"/>
                  </a:lnTo>
                  <a:lnTo>
                    <a:pt x="1683" y="1271"/>
                  </a:lnTo>
                  <a:lnTo>
                    <a:pt x="1700" y="1220"/>
                  </a:lnTo>
                  <a:lnTo>
                    <a:pt x="1713" y="1167"/>
                  </a:lnTo>
                  <a:lnTo>
                    <a:pt x="1719" y="1148"/>
                  </a:lnTo>
                  <a:lnTo>
                    <a:pt x="1731" y="1132"/>
                  </a:lnTo>
                  <a:lnTo>
                    <a:pt x="1745" y="1121"/>
                  </a:lnTo>
                  <a:lnTo>
                    <a:pt x="1762" y="1113"/>
                  </a:lnTo>
                  <a:lnTo>
                    <a:pt x="1782" y="1110"/>
                  </a:lnTo>
                  <a:lnTo>
                    <a:pt x="1908" y="1110"/>
                  </a:lnTo>
                  <a:lnTo>
                    <a:pt x="1911" y="1110"/>
                  </a:lnTo>
                  <a:lnTo>
                    <a:pt x="1914" y="1108"/>
                  </a:lnTo>
                  <a:lnTo>
                    <a:pt x="1917" y="1106"/>
                  </a:lnTo>
                  <a:lnTo>
                    <a:pt x="1918" y="1103"/>
                  </a:lnTo>
                  <a:lnTo>
                    <a:pt x="1919" y="1098"/>
                  </a:lnTo>
                  <a:lnTo>
                    <a:pt x="1919" y="961"/>
                  </a:lnTo>
                  <a:lnTo>
                    <a:pt x="1918" y="958"/>
                  </a:lnTo>
                  <a:lnTo>
                    <a:pt x="1917" y="955"/>
                  </a:lnTo>
                  <a:lnTo>
                    <a:pt x="1914" y="953"/>
                  </a:lnTo>
                  <a:lnTo>
                    <a:pt x="1911" y="951"/>
                  </a:lnTo>
                  <a:lnTo>
                    <a:pt x="1908" y="951"/>
                  </a:lnTo>
                  <a:lnTo>
                    <a:pt x="1782" y="951"/>
                  </a:lnTo>
                  <a:lnTo>
                    <a:pt x="1762" y="948"/>
                  </a:lnTo>
                  <a:lnTo>
                    <a:pt x="1745" y="940"/>
                  </a:lnTo>
                  <a:lnTo>
                    <a:pt x="1731" y="928"/>
                  </a:lnTo>
                  <a:lnTo>
                    <a:pt x="1719" y="912"/>
                  </a:lnTo>
                  <a:lnTo>
                    <a:pt x="1713" y="894"/>
                  </a:lnTo>
                  <a:lnTo>
                    <a:pt x="1700" y="840"/>
                  </a:lnTo>
                  <a:lnTo>
                    <a:pt x="1683" y="789"/>
                  </a:lnTo>
                  <a:lnTo>
                    <a:pt x="1663" y="739"/>
                  </a:lnTo>
                  <a:lnTo>
                    <a:pt x="1638" y="691"/>
                  </a:lnTo>
                  <a:lnTo>
                    <a:pt x="1609" y="644"/>
                  </a:lnTo>
                  <a:lnTo>
                    <a:pt x="1601" y="626"/>
                  </a:lnTo>
                  <a:lnTo>
                    <a:pt x="1598" y="607"/>
                  </a:lnTo>
                  <a:lnTo>
                    <a:pt x="1599" y="588"/>
                  </a:lnTo>
                  <a:lnTo>
                    <a:pt x="1606" y="570"/>
                  </a:lnTo>
                  <a:lnTo>
                    <a:pt x="1618" y="555"/>
                  </a:lnTo>
                  <a:lnTo>
                    <a:pt x="1706" y="466"/>
                  </a:lnTo>
                  <a:lnTo>
                    <a:pt x="1708" y="464"/>
                  </a:lnTo>
                  <a:lnTo>
                    <a:pt x="1709" y="461"/>
                  </a:lnTo>
                  <a:lnTo>
                    <a:pt x="1710" y="459"/>
                  </a:lnTo>
                  <a:lnTo>
                    <a:pt x="1709" y="457"/>
                  </a:lnTo>
                  <a:lnTo>
                    <a:pt x="1708" y="453"/>
                  </a:lnTo>
                  <a:lnTo>
                    <a:pt x="1706" y="450"/>
                  </a:lnTo>
                  <a:lnTo>
                    <a:pt x="1610" y="354"/>
                  </a:lnTo>
                  <a:lnTo>
                    <a:pt x="1607" y="352"/>
                  </a:lnTo>
                  <a:lnTo>
                    <a:pt x="1605" y="351"/>
                  </a:lnTo>
                  <a:lnTo>
                    <a:pt x="1602" y="350"/>
                  </a:lnTo>
                  <a:lnTo>
                    <a:pt x="1600" y="351"/>
                  </a:lnTo>
                  <a:lnTo>
                    <a:pt x="1598" y="352"/>
                  </a:lnTo>
                  <a:lnTo>
                    <a:pt x="1594" y="354"/>
                  </a:lnTo>
                  <a:lnTo>
                    <a:pt x="1506" y="443"/>
                  </a:lnTo>
                  <a:lnTo>
                    <a:pt x="1490" y="455"/>
                  </a:lnTo>
                  <a:lnTo>
                    <a:pt x="1472" y="462"/>
                  </a:lnTo>
                  <a:lnTo>
                    <a:pt x="1453" y="463"/>
                  </a:lnTo>
                  <a:lnTo>
                    <a:pt x="1434" y="460"/>
                  </a:lnTo>
                  <a:lnTo>
                    <a:pt x="1417" y="451"/>
                  </a:lnTo>
                  <a:lnTo>
                    <a:pt x="1370" y="423"/>
                  </a:lnTo>
                  <a:lnTo>
                    <a:pt x="1321" y="398"/>
                  </a:lnTo>
                  <a:lnTo>
                    <a:pt x="1272" y="378"/>
                  </a:lnTo>
                  <a:lnTo>
                    <a:pt x="1220" y="361"/>
                  </a:lnTo>
                  <a:lnTo>
                    <a:pt x="1167" y="348"/>
                  </a:lnTo>
                  <a:lnTo>
                    <a:pt x="1148" y="342"/>
                  </a:lnTo>
                  <a:lnTo>
                    <a:pt x="1133" y="330"/>
                  </a:lnTo>
                  <a:lnTo>
                    <a:pt x="1120" y="315"/>
                  </a:lnTo>
                  <a:lnTo>
                    <a:pt x="1113" y="299"/>
                  </a:lnTo>
                  <a:lnTo>
                    <a:pt x="1110" y="279"/>
                  </a:lnTo>
                  <a:lnTo>
                    <a:pt x="1110" y="153"/>
                  </a:lnTo>
                  <a:lnTo>
                    <a:pt x="1109" y="150"/>
                  </a:lnTo>
                  <a:lnTo>
                    <a:pt x="1108" y="147"/>
                  </a:lnTo>
                  <a:lnTo>
                    <a:pt x="1105" y="145"/>
                  </a:lnTo>
                  <a:lnTo>
                    <a:pt x="1102" y="143"/>
                  </a:lnTo>
                  <a:lnTo>
                    <a:pt x="1099" y="141"/>
                  </a:lnTo>
                  <a:lnTo>
                    <a:pt x="962" y="141"/>
                  </a:lnTo>
                  <a:close/>
                  <a:moveTo>
                    <a:pt x="961" y="0"/>
                  </a:moveTo>
                  <a:lnTo>
                    <a:pt x="1098" y="0"/>
                  </a:lnTo>
                  <a:lnTo>
                    <a:pt x="1128" y="3"/>
                  </a:lnTo>
                  <a:lnTo>
                    <a:pt x="1157" y="12"/>
                  </a:lnTo>
                  <a:lnTo>
                    <a:pt x="1183" y="26"/>
                  </a:lnTo>
                  <a:lnTo>
                    <a:pt x="1205" y="45"/>
                  </a:lnTo>
                  <a:lnTo>
                    <a:pt x="1224" y="67"/>
                  </a:lnTo>
                  <a:lnTo>
                    <a:pt x="1238" y="93"/>
                  </a:lnTo>
                  <a:lnTo>
                    <a:pt x="1246" y="121"/>
                  </a:lnTo>
                  <a:lnTo>
                    <a:pt x="1250" y="152"/>
                  </a:lnTo>
                  <a:lnTo>
                    <a:pt x="1250" y="223"/>
                  </a:lnTo>
                  <a:lnTo>
                    <a:pt x="1300" y="237"/>
                  </a:lnTo>
                  <a:lnTo>
                    <a:pt x="1350" y="256"/>
                  </a:lnTo>
                  <a:lnTo>
                    <a:pt x="1398" y="279"/>
                  </a:lnTo>
                  <a:lnTo>
                    <a:pt x="1445" y="303"/>
                  </a:lnTo>
                  <a:lnTo>
                    <a:pt x="1494" y="253"/>
                  </a:lnTo>
                  <a:lnTo>
                    <a:pt x="1512" y="237"/>
                  </a:lnTo>
                  <a:lnTo>
                    <a:pt x="1532" y="225"/>
                  </a:lnTo>
                  <a:lnTo>
                    <a:pt x="1554" y="216"/>
                  </a:lnTo>
                  <a:lnTo>
                    <a:pt x="1578" y="211"/>
                  </a:lnTo>
                  <a:lnTo>
                    <a:pt x="1602" y="209"/>
                  </a:lnTo>
                  <a:lnTo>
                    <a:pt x="1631" y="212"/>
                  </a:lnTo>
                  <a:lnTo>
                    <a:pt x="1660" y="221"/>
                  </a:lnTo>
                  <a:lnTo>
                    <a:pt x="1686" y="234"/>
                  </a:lnTo>
                  <a:lnTo>
                    <a:pt x="1708" y="253"/>
                  </a:lnTo>
                  <a:lnTo>
                    <a:pt x="1805" y="350"/>
                  </a:lnTo>
                  <a:lnTo>
                    <a:pt x="1821" y="368"/>
                  </a:lnTo>
                  <a:lnTo>
                    <a:pt x="1834" y="388"/>
                  </a:lnTo>
                  <a:lnTo>
                    <a:pt x="1842" y="410"/>
                  </a:lnTo>
                  <a:lnTo>
                    <a:pt x="1849" y="433"/>
                  </a:lnTo>
                  <a:lnTo>
                    <a:pt x="1850" y="457"/>
                  </a:lnTo>
                  <a:lnTo>
                    <a:pt x="1848" y="487"/>
                  </a:lnTo>
                  <a:lnTo>
                    <a:pt x="1838" y="516"/>
                  </a:lnTo>
                  <a:lnTo>
                    <a:pt x="1824" y="541"/>
                  </a:lnTo>
                  <a:lnTo>
                    <a:pt x="1805" y="564"/>
                  </a:lnTo>
                  <a:lnTo>
                    <a:pt x="1756" y="614"/>
                  </a:lnTo>
                  <a:lnTo>
                    <a:pt x="1781" y="661"/>
                  </a:lnTo>
                  <a:lnTo>
                    <a:pt x="1802" y="709"/>
                  </a:lnTo>
                  <a:lnTo>
                    <a:pt x="1821" y="758"/>
                  </a:lnTo>
                  <a:lnTo>
                    <a:pt x="1837" y="809"/>
                  </a:lnTo>
                  <a:lnTo>
                    <a:pt x="1907" y="809"/>
                  </a:lnTo>
                  <a:lnTo>
                    <a:pt x="1937" y="812"/>
                  </a:lnTo>
                  <a:lnTo>
                    <a:pt x="1966" y="820"/>
                  </a:lnTo>
                  <a:lnTo>
                    <a:pt x="1992" y="835"/>
                  </a:lnTo>
                  <a:lnTo>
                    <a:pt x="2014" y="853"/>
                  </a:lnTo>
                  <a:lnTo>
                    <a:pt x="2033" y="875"/>
                  </a:lnTo>
                  <a:lnTo>
                    <a:pt x="2047" y="901"/>
                  </a:lnTo>
                  <a:lnTo>
                    <a:pt x="2055" y="930"/>
                  </a:lnTo>
                  <a:lnTo>
                    <a:pt x="2058" y="960"/>
                  </a:lnTo>
                  <a:lnTo>
                    <a:pt x="2058" y="1097"/>
                  </a:lnTo>
                  <a:lnTo>
                    <a:pt x="2055" y="1128"/>
                  </a:lnTo>
                  <a:lnTo>
                    <a:pt x="2047" y="1156"/>
                  </a:lnTo>
                  <a:lnTo>
                    <a:pt x="2033" y="1182"/>
                  </a:lnTo>
                  <a:lnTo>
                    <a:pt x="2014" y="1205"/>
                  </a:lnTo>
                  <a:lnTo>
                    <a:pt x="1992" y="1223"/>
                  </a:lnTo>
                  <a:lnTo>
                    <a:pt x="1966" y="1238"/>
                  </a:lnTo>
                  <a:lnTo>
                    <a:pt x="1937" y="1246"/>
                  </a:lnTo>
                  <a:lnTo>
                    <a:pt x="1907" y="1249"/>
                  </a:lnTo>
                  <a:lnTo>
                    <a:pt x="1837" y="1249"/>
                  </a:lnTo>
                  <a:lnTo>
                    <a:pt x="1821" y="1300"/>
                  </a:lnTo>
                  <a:lnTo>
                    <a:pt x="1802" y="1349"/>
                  </a:lnTo>
                  <a:lnTo>
                    <a:pt x="1781" y="1397"/>
                  </a:lnTo>
                  <a:lnTo>
                    <a:pt x="1756" y="1444"/>
                  </a:lnTo>
                  <a:lnTo>
                    <a:pt x="1805" y="1494"/>
                  </a:lnTo>
                  <a:lnTo>
                    <a:pt x="1821" y="1512"/>
                  </a:lnTo>
                  <a:lnTo>
                    <a:pt x="1834" y="1532"/>
                  </a:lnTo>
                  <a:lnTo>
                    <a:pt x="1842" y="1554"/>
                  </a:lnTo>
                  <a:lnTo>
                    <a:pt x="1849" y="1577"/>
                  </a:lnTo>
                  <a:lnTo>
                    <a:pt x="1850" y="1600"/>
                  </a:lnTo>
                  <a:lnTo>
                    <a:pt x="1848" y="1631"/>
                  </a:lnTo>
                  <a:lnTo>
                    <a:pt x="1838" y="1659"/>
                  </a:lnTo>
                  <a:lnTo>
                    <a:pt x="1824" y="1684"/>
                  </a:lnTo>
                  <a:lnTo>
                    <a:pt x="1805" y="1708"/>
                  </a:lnTo>
                  <a:lnTo>
                    <a:pt x="1708" y="1805"/>
                  </a:lnTo>
                  <a:lnTo>
                    <a:pt x="1690" y="1820"/>
                  </a:lnTo>
                  <a:lnTo>
                    <a:pt x="1670" y="1833"/>
                  </a:lnTo>
                  <a:lnTo>
                    <a:pt x="1648" y="1841"/>
                  </a:lnTo>
                  <a:lnTo>
                    <a:pt x="1625" y="1847"/>
                  </a:lnTo>
                  <a:lnTo>
                    <a:pt x="1602" y="1849"/>
                  </a:lnTo>
                  <a:lnTo>
                    <a:pt x="1571" y="1846"/>
                  </a:lnTo>
                  <a:lnTo>
                    <a:pt x="1544" y="1837"/>
                  </a:lnTo>
                  <a:lnTo>
                    <a:pt x="1517" y="1824"/>
                  </a:lnTo>
                  <a:lnTo>
                    <a:pt x="1494" y="1805"/>
                  </a:lnTo>
                  <a:lnTo>
                    <a:pt x="1445" y="1755"/>
                  </a:lnTo>
                  <a:lnTo>
                    <a:pt x="1398" y="1779"/>
                  </a:lnTo>
                  <a:lnTo>
                    <a:pt x="1350" y="1801"/>
                  </a:lnTo>
                  <a:lnTo>
                    <a:pt x="1300" y="1820"/>
                  </a:lnTo>
                  <a:lnTo>
                    <a:pt x="1250" y="1835"/>
                  </a:lnTo>
                  <a:lnTo>
                    <a:pt x="1250" y="1906"/>
                  </a:lnTo>
                  <a:lnTo>
                    <a:pt x="1246" y="1936"/>
                  </a:lnTo>
                  <a:lnTo>
                    <a:pt x="1238" y="1965"/>
                  </a:lnTo>
                  <a:lnTo>
                    <a:pt x="1224" y="1991"/>
                  </a:lnTo>
                  <a:lnTo>
                    <a:pt x="1205" y="2013"/>
                  </a:lnTo>
                  <a:lnTo>
                    <a:pt x="1183" y="2032"/>
                  </a:lnTo>
                  <a:lnTo>
                    <a:pt x="1157" y="2046"/>
                  </a:lnTo>
                  <a:lnTo>
                    <a:pt x="1128" y="2054"/>
                  </a:lnTo>
                  <a:lnTo>
                    <a:pt x="1098" y="2058"/>
                  </a:lnTo>
                  <a:lnTo>
                    <a:pt x="961" y="2058"/>
                  </a:lnTo>
                  <a:lnTo>
                    <a:pt x="930" y="2054"/>
                  </a:lnTo>
                  <a:lnTo>
                    <a:pt x="903" y="2046"/>
                  </a:lnTo>
                  <a:lnTo>
                    <a:pt x="876" y="2032"/>
                  </a:lnTo>
                  <a:lnTo>
                    <a:pt x="854" y="2013"/>
                  </a:lnTo>
                  <a:lnTo>
                    <a:pt x="835" y="1991"/>
                  </a:lnTo>
                  <a:lnTo>
                    <a:pt x="821" y="1965"/>
                  </a:lnTo>
                  <a:lnTo>
                    <a:pt x="812" y="1936"/>
                  </a:lnTo>
                  <a:lnTo>
                    <a:pt x="809" y="1906"/>
                  </a:lnTo>
                  <a:lnTo>
                    <a:pt x="809" y="1835"/>
                  </a:lnTo>
                  <a:lnTo>
                    <a:pt x="758" y="1820"/>
                  </a:lnTo>
                  <a:lnTo>
                    <a:pt x="709" y="1801"/>
                  </a:lnTo>
                  <a:lnTo>
                    <a:pt x="661" y="1779"/>
                  </a:lnTo>
                  <a:lnTo>
                    <a:pt x="615" y="1755"/>
                  </a:lnTo>
                  <a:lnTo>
                    <a:pt x="564" y="1805"/>
                  </a:lnTo>
                  <a:lnTo>
                    <a:pt x="546" y="1820"/>
                  </a:lnTo>
                  <a:lnTo>
                    <a:pt x="526" y="1833"/>
                  </a:lnTo>
                  <a:lnTo>
                    <a:pt x="504" y="1841"/>
                  </a:lnTo>
                  <a:lnTo>
                    <a:pt x="481" y="1847"/>
                  </a:lnTo>
                  <a:lnTo>
                    <a:pt x="458" y="1849"/>
                  </a:lnTo>
                  <a:lnTo>
                    <a:pt x="427" y="1846"/>
                  </a:lnTo>
                  <a:lnTo>
                    <a:pt x="400" y="1837"/>
                  </a:lnTo>
                  <a:lnTo>
                    <a:pt x="373" y="1824"/>
                  </a:lnTo>
                  <a:lnTo>
                    <a:pt x="350" y="1805"/>
                  </a:lnTo>
                  <a:lnTo>
                    <a:pt x="253" y="1708"/>
                  </a:lnTo>
                  <a:lnTo>
                    <a:pt x="236" y="1687"/>
                  </a:lnTo>
                  <a:lnTo>
                    <a:pt x="223" y="1663"/>
                  </a:lnTo>
                  <a:lnTo>
                    <a:pt x="214" y="1639"/>
                  </a:lnTo>
                  <a:lnTo>
                    <a:pt x="210" y="1614"/>
                  </a:lnTo>
                  <a:lnTo>
                    <a:pt x="210" y="1587"/>
                  </a:lnTo>
                  <a:lnTo>
                    <a:pt x="214" y="1562"/>
                  </a:lnTo>
                  <a:lnTo>
                    <a:pt x="223" y="1538"/>
                  </a:lnTo>
                  <a:lnTo>
                    <a:pt x="236" y="1515"/>
                  </a:lnTo>
                  <a:lnTo>
                    <a:pt x="253" y="1494"/>
                  </a:lnTo>
                  <a:lnTo>
                    <a:pt x="304" y="1444"/>
                  </a:lnTo>
                  <a:lnTo>
                    <a:pt x="278" y="1397"/>
                  </a:lnTo>
                  <a:lnTo>
                    <a:pt x="256" y="1349"/>
                  </a:lnTo>
                  <a:lnTo>
                    <a:pt x="237" y="1300"/>
                  </a:lnTo>
                  <a:lnTo>
                    <a:pt x="223" y="1249"/>
                  </a:lnTo>
                  <a:lnTo>
                    <a:pt x="152" y="1249"/>
                  </a:lnTo>
                  <a:lnTo>
                    <a:pt x="121" y="1246"/>
                  </a:lnTo>
                  <a:lnTo>
                    <a:pt x="93" y="1238"/>
                  </a:lnTo>
                  <a:lnTo>
                    <a:pt x="67" y="1223"/>
                  </a:lnTo>
                  <a:lnTo>
                    <a:pt x="44" y="1205"/>
                  </a:lnTo>
                  <a:lnTo>
                    <a:pt x="26" y="1182"/>
                  </a:lnTo>
                  <a:lnTo>
                    <a:pt x="12" y="1156"/>
                  </a:lnTo>
                  <a:lnTo>
                    <a:pt x="3" y="1128"/>
                  </a:lnTo>
                  <a:lnTo>
                    <a:pt x="0" y="1097"/>
                  </a:lnTo>
                  <a:lnTo>
                    <a:pt x="0" y="960"/>
                  </a:lnTo>
                  <a:lnTo>
                    <a:pt x="3" y="930"/>
                  </a:lnTo>
                  <a:lnTo>
                    <a:pt x="12" y="901"/>
                  </a:lnTo>
                  <a:lnTo>
                    <a:pt x="26" y="875"/>
                  </a:lnTo>
                  <a:lnTo>
                    <a:pt x="44" y="853"/>
                  </a:lnTo>
                  <a:lnTo>
                    <a:pt x="67" y="835"/>
                  </a:lnTo>
                  <a:lnTo>
                    <a:pt x="93" y="820"/>
                  </a:lnTo>
                  <a:lnTo>
                    <a:pt x="121" y="812"/>
                  </a:lnTo>
                  <a:lnTo>
                    <a:pt x="152" y="809"/>
                  </a:lnTo>
                  <a:lnTo>
                    <a:pt x="223" y="809"/>
                  </a:lnTo>
                  <a:lnTo>
                    <a:pt x="237" y="758"/>
                  </a:lnTo>
                  <a:lnTo>
                    <a:pt x="256" y="709"/>
                  </a:lnTo>
                  <a:lnTo>
                    <a:pt x="278" y="661"/>
                  </a:lnTo>
                  <a:lnTo>
                    <a:pt x="304" y="614"/>
                  </a:lnTo>
                  <a:lnTo>
                    <a:pt x="253" y="564"/>
                  </a:lnTo>
                  <a:lnTo>
                    <a:pt x="236" y="543"/>
                  </a:lnTo>
                  <a:lnTo>
                    <a:pt x="223" y="520"/>
                  </a:lnTo>
                  <a:lnTo>
                    <a:pt x="214" y="496"/>
                  </a:lnTo>
                  <a:lnTo>
                    <a:pt x="210" y="470"/>
                  </a:lnTo>
                  <a:lnTo>
                    <a:pt x="210" y="444"/>
                  </a:lnTo>
                  <a:lnTo>
                    <a:pt x="214" y="419"/>
                  </a:lnTo>
                  <a:lnTo>
                    <a:pt x="223" y="394"/>
                  </a:lnTo>
                  <a:lnTo>
                    <a:pt x="236" y="371"/>
                  </a:lnTo>
                  <a:lnTo>
                    <a:pt x="253" y="350"/>
                  </a:lnTo>
                  <a:lnTo>
                    <a:pt x="350" y="253"/>
                  </a:lnTo>
                  <a:lnTo>
                    <a:pt x="368" y="237"/>
                  </a:lnTo>
                  <a:lnTo>
                    <a:pt x="388" y="225"/>
                  </a:lnTo>
                  <a:lnTo>
                    <a:pt x="410" y="216"/>
                  </a:lnTo>
                  <a:lnTo>
                    <a:pt x="433" y="211"/>
                  </a:lnTo>
                  <a:lnTo>
                    <a:pt x="458" y="209"/>
                  </a:lnTo>
                  <a:lnTo>
                    <a:pt x="487" y="212"/>
                  </a:lnTo>
                  <a:lnTo>
                    <a:pt x="516" y="221"/>
                  </a:lnTo>
                  <a:lnTo>
                    <a:pt x="542" y="234"/>
                  </a:lnTo>
                  <a:lnTo>
                    <a:pt x="564" y="253"/>
                  </a:lnTo>
                  <a:lnTo>
                    <a:pt x="615" y="303"/>
                  </a:lnTo>
                  <a:lnTo>
                    <a:pt x="661" y="279"/>
                  </a:lnTo>
                  <a:lnTo>
                    <a:pt x="709" y="256"/>
                  </a:lnTo>
                  <a:lnTo>
                    <a:pt x="758" y="237"/>
                  </a:lnTo>
                  <a:lnTo>
                    <a:pt x="809" y="223"/>
                  </a:lnTo>
                  <a:lnTo>
                    <a:pt x="809" y="152"/>
                  </a:lnTo>
                  <a:lnTo>
                    <a:pt x="812" y="121"/>
                  </a:lnTo>
                  <a:lnTo>
                    <a:pt x="820" y="93"/>
                  </a:lnTo>
                  <a:lnTo>
                    <a:pt x="835" y="67"/>
                  </a:lnTo>
                  <a:lnTo>
                    <a:pt x="853" y="45"/>
                  </a:lnTo>
                  <a:lnTo>
                    <a:pt x="876" y="26"/>
                  </a:lnTo>
                  <a:lnTo>
                    <a:pt x="902" y="12"/>
                  </a:lnTo>
                  <a:lnTo>
                    <a:pt x="930" y="3"/>
                  </a:lnTo>
                  <a:lnTo>
                    <a:pt x="9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157" name="Freeform 245">
              <a:extLst>
                <a:ext uri="{FF2B5EF4-FFF2-40B4-BE49-F238E27FC236}">
                  <a16:creationId xmlns:a16="http://schemas.microsoft.com/office/drawing/2014/main" xmlns="" id="{3989CCCD-65A6-4FA4-9510-2AF1FB0CBFF9}"/>
                </a:ext>
              </a:extLst>
            </p:cNvPr>
            <p:cNvSpPr>
              <a:spLocks noEditPoints="1"/>
            </p:cNvSpPr>
            <p:nvPr/>
          </p:nvSpPr>
          <p:spPr bwMode="auto">
            <a:xfrm>
              <a:off x="4452938" y="3783013"/>
              <a:ext cx="133350" cy="131763"/>
            </a:xfrm>
            <a:custGeom>
              <a:avLst/>
              <a:gdLst>
                <a:gd name="T0" fmla="*/ 376 w 834"/>
                <a:gd name="T1" fmla="*/ 143 h 834"/>
                <a:gd name="T2" fmla="*/ 300 w 834"/>
                <a:gd name="T3" fmla="*/ 166 h 834"/>
                <a:gd name="T4" fmla="*/ 235 w 834"/>
                <a:gd name="T5" fmla="*/ 208 h 834"/>
                <a:gd name="T6" fmla="*/ 184 w 834"/>
                <a:gd name="T7" fmla="*/ 266 h 834"/>
                <a:gd name="T8" fmla="*/ 152 w 834"/>
                <a:gd name="T9" fmla="*/ 337 h 834"/>
                <a:gd name="T10" fmla="*/ 140 w 834"/>
                <a:gd name="T11" fmla="*/ 417 h 834"/>
                <a:gd name="T12" fmla="*/ 152 w 834"/>
                <a:gd name="T13" fmla="*/ 497 h 834"/>
                <a:gd name="T14" fmla="*/ 184 w 834"/>
                <a:gd name="T15" fmla="*/ 568 h 834"/>
                <a:gd name="T16" fmla="*/ 235 w 834"/>
                <a:gd name="T17" fmla="*/ 626 h 834"/>
                <a:gd name="T18" fmla="*/ 300 w 834"/>
                <a:gd name="T19" fmla="*/ 668 h 834"/>
                <a:gd name="T20" fmla="*/ 376 w 834"/>
                <a:gd name="T21" fmla="*/ 691 h 834"/>
                <a:gd name="T22" fmla="*/ 457 w 834"/>
                <a:gd name="T23" fmla="*/ 691 h 834"/>
                <a:gd name="T24" fmla="*/ 533 w 834"/>
                <a:gd name="T25" fmla="*/ 668 h 834"/>
                <a:gd name="T26" fmla="*/ 599 w 834"/>
                <a:gd name="T27" fmla="*/ 626 h 834"/>
                <a:gd name="T28" fmla="*/ 649 w 834"/>
                <a:gd name="T29" fmla="*/ 568 h 834"/>
                <a:gd name="T30" fmla="*/ 682 w 834"/>
                <a:gd name="T31" fmla="*/ 497 h 834"/>
                <a:gd name="T32" fmla="*/ 694 w 834"/>
                <a:gd name="T33" fmla="*/ 417 h 834"/>
                <a:gd name="T34" fmla="*/ 682 w 834"/>
                <a:gd name="T35" fmla="*/ 337 h 834"/>
                <a:gd name="T36" fmla="*/ 649 w 834"/>
                <a:gd name="T37" fmla="*/ 266 h 834"/>
                <a:gd name="T38" fmla="*/ 599 w 834"/>
                <a:gd name="T39" fmla="*/ 208 h 834"/>
                <a:gd name="T40" fmla="*/ 533 w 834"/>
                <a:gd name="T41" fmla="*/ 166 h 834"/>
                <a:gd name="T42" fmla="*/ 457 w 834"/>
                <a:gd name="T43" fmla="*/ 143 h 834"/>
                <a:gd name="T44" fmla="*/ 416 w 834"/>
                <a:gd name="T45" fmla="*/ 0 h 834"/>
                <a:gd name="T46" fmla="*/ 519 w 834"/>
                <a:gd name="T47" fmla="*/ 12 h 834"/>
                <a:gd name="T48" fmla="*/ 612 w 834"/>
                <a:gd name="T49" fmla="*/ 48 h 834"/>
                <a:gd name="T50" fmla="*/ 694 w 834"/>
                <a:gd name="T51" fmla="*/ 105 h 834"/>
                <a:gd name="T52" fmla="*/ 759 w 834"/>
                <a:gd name="T53" fmla="*/ 179 h 834"/>
                <a:gd name="T54" fmla="*/ 805 w 834"/>
                <a:gd name="T55" fmla="*/ 266 h 834"/>
                <a:gd name="T56" fmla="*/ 831 w 834"/>
                <a:gd name="T57" fmla="*/ 364 h 834"/>
                <a:gd name="T58" fmla="*/ 831 w 834"/>
                <a:gd name="T59" fmla="*/ 470 h 834"/>
                <a:gd name="T60" fmla="*/ 805 w 834"/>
                <a:gd name="T61" fmla="*/ 568 h 834"/>
                <a:gd name="T62" fmla="*/ 759 w 834"/>
                <a:gd name="T63" fmla="*/ 655 h 834"/>
                <a:gd name="T64" fmla="*/ 694 w 834"/>
                <a:gd name="T65" fmla="*/ 729 h 834"/>
                <a:gd name="T66" fmla="*/ 612 w 834"/>
                <a:gd name="T67" fmla="*/ 785 h 834"/>
                <a:gd name="T68" fmla="*/ 520 w 834"/>
                <a:gd name="T69" fmla="*/ 822 h 834"/>
                <a:gd name="T70" fmla="*/ 417 w 834"/>
                <a:gd name="T71" fmla="*/ 834 h 834"/>
                <a:gd name="T72" fmla="*/ 314 w 834"/>
                <a:gd name="T73" fmla="*/ 822 h 834"/>
                <a:gd name="T74" fmla="*/ 221 w 834"/>
                <a:gd name="T75" fmla="*/ 785 h 834"/>
                <a:gd name="T76" fmla="*/ 140 w 834"/>
                <a:gd name="T77" fmla="*/ 729 h 834"/>
                <a:gd name="T78" fmla="*/ 75 w 834"/>
                <a:gd name="T79" fmla="*/ 655 h 834"/>
                <a:gd name="T80" fmla="*/ 27 w 834"/>
                <a:gd name="T81" fmla="*/ 568 h 834"/>
                <a:gd name="T82" fmla="*/ 3 w 834"/>
                <a:gd name="T83" fmla="*/ 470 h 834"/>
                <a:gd name="T84" fmla="*/ 3 w 834"/>
                <a:gd name="T85" fmla="*/ 364 h 834"/>
                <a:gd name="T86" fmla="*/ 27 w 834"/>
                <a:gd name="T87" fmla="*/ 266 h 834"/>
                <a:gd name="T88" fmla="*/ 74 w 834"/>
                <a:gd name="T89" fmla="*/ 179 h 834"/>
                <a:gd name="T90" fmla="*/ 139 w 834"/>
                <a:gd name="T91" fmla="*/ 105 h 834"/>
                <a:gd name="T92" fmla="*/ 220 w 834"/>
                <a:gd name="T93" fmla="*/ 48 h 834"/>
                <a:gd name="T94" fmla="*/ 314 w 834"/>
                <a:gd name="T95" fmla="*/ 12 h 834"/>
                <a:gd name="T96" fmla="*/ 416 w 834"/>
                <a:gd name="T97"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34" h="834">
                  <a:moveTo>
                    <a:pt x="417" y="140"/>
                  </a:moveTo>
                  <a:lnTo>
                    <a:pt x="376" y="143"/>
                  </a:lnTo>
                  <a:lnTo>
                    <a:pt x="337" y="151"/>
                  </a:lnTo>
                  <a:lnTo>
                    <a:pt x="300" y="166"/>
                  </a:lnTo>
                  <a:lnTo>
                    <a:pt x="266" y="185"/>
                  </a:lnTo>
                  <a:lnTo>
                    <a:pt x="235" y="208"/>
                  </a:lnTo>
                  <a:lnTo>
                    <a:pt x="207" y="236"/>
                  </a:lnTo>
                  <a:lnTo>
                    <a:pt x="184" y="266"/>
                  </a:lnTo>
                  <a:lnTo>
                    <a:pt x="165" y="300"/>
                  </a:lnTo>
                  <a:lnTo>
                    <a:pt x="152" y="337"/>
                  </a:lnTo>
                  <a:lnTo>
                    <a:pt x="143" y="376"/>
                  </a:lnTo>
                  <a:lnTo>
                    <a:pt x="140" y="417"/>
                  </a:lnTo>
                  <a:lnTo>
                    <a:pt x="143" y="458"/>
                  </a:lnTo>
                  <a:lnTo>
                    <a:pt x="152" y="497"/>
                  </a:lnTo>
                  <a:lnTo>
                    <a:pt x="165" y="533"/>
                  </a:lnTo>
                  <a:lnTo>
                    <a:pt x="184" y="568"/>
                  </a:lnTo>
                  <a:lnTo>
                    <a:pt x="207" y="598"/>
                  </a:lnTo>
                  <a:lnTo>
                    <a:pt x="235" y="626"/>
                  </a:lnTo>
                  <a:lnTo>
                    <a:pt x="266" y="649"/>
                  </a:lnTo>
                  <a:lnTo>
                    <a:pt x="300" y="668"/>
                  </a:lnTo>
                  <a:lnTo>
                    <a:pt x="337" y="681"/>
                  </a:lnTo>
                  <a:lnTo>
                    <a:pt x="376" y="691"/>
                  </a:lnTo>
                  <a:lnTo>
                    <a:pt x="417" y="694"/>
                  </a:lnTo>
                  <a:lnTo>
                    <a:pt x="457" y="691"/>
                  </a:lnTo>
                  <a:lnTo>
                    <a:pt x="496" y="681"/>
                  </a:lnTo>
                  <a:lnTo>
                    <a:pt x="533" y="668"/>
                  </a:lnTo>
                  <a:lnTo>
                    <a:pt x="567" y="649"/>
                  </a:lnTo>
                  <a:lnTo>
                    <a:pt x="599" y="626"/>
                  </a:lnTo>
                  <a:lnTo>
                    <a:pt x="626" y="598"/>
                  </a:lnTo>
                  <a:lnTo>
                    <a:pt x="649" y="568"/>
                  </a:lnTo>
                  <a:lnTo>
                    <a:pt x="668" y="534"/>
                  </a:lnTo>
                  <a:lnTo>
                    <a:pt x="682" y="497"/>
                  </a:lnTo>
                  <a:lnTo>
                    <a:pt x="690" y="458"/>
                  </a:lnTo>
                  <a:lnTo>
                    <a:pt x="694" y="417"/>
                  </a:lnTo>
                  <a:lnTo>
                    <a:pt x="690" y="376"/>
                  </a:lnTo>
                  <a:lnTo>
                    <a:pt x="682" y="337"/>
                  </a:lnTo>
                  <a:lnTo>
                    <a:pt x="668" y="300"/>
                  </a:lnTo>
                  <a:lnTo>
                    <a:pt x="649" y="266"/>
                  </a:lnTo>
                  <a:lnTo>
                    <a:pt x="626" y="236"/>
                  </a:lnTo>
                  <a:lnTo>
                    <a:pt x="599" y="208"/>
                  </a:lnTo>
                  <a:lnTo>
                    <a:pt x="567" y="185"/>
                  </a:lnTo>
                  <a:lnTo>
                    <a:pt x="533" y="166"/>
                  </a:lnTo>
                  <a:lnTo>
                    <a:pt x="496" y="151"/>
                  </a:lnTo>
                  <a:lnTo>
                    <a:pt x="457" y="143"/>
                  </a:lnTo>
                  <a:lnTo>
                    <a:pt x="417" y="140"/>
                  </a:lnTo>
                  <a:close/>
                  <a:moveTo>
                    <a:pt x="416" y="0"/>
                  </a:moveTo>
                  <a:lnTo>
                    <a:pt x="468" y="3"/>
                  </a:lnTo>
                  <a:lnTo>
                    <a:pt x="519" y="12"/>
                  </a:lnTo>
                  <a:lnTo>
                    <a:pt x="567" y="28"/>
                  </a:lnTo>
                  <a:lnTo>
                    <a:pt x="612" y="48"/>
                  </a:lnTo>
                  <a:lnTo>
                    <a:pt x="655" y="74"/>
                  </a:lnTo>
                  <a:lnTo>
                    <a:pt x="694" y="105"/>
                  </a:lnTo>
                  <a:lnTo>
                    <a:pt x="728" y="140"/>
                  </a:lnTo>
                  <a:lnTo>
                    <a:pt x="759" y="179"/>
                  </a:lnTo>
                  <a:lnTo>
                    <a:pt x="784" y="221"/>
                  </a:lnTo>
                  <a:lnTo>
                    <a:pt x="805" y="266"/>
                  </a:lnTo>
                  <a:lnTo>
                    <a:pt x="821" y="315"/>
                  </a:lnTo>
                  <a:lnTo>
                    <a:pt x="831" y="364"/>
                  </a:lnTo>
                  <a:lnTo>
                    <a:pt x="834" y="417"/>
                  </a:lnTo>
                  <a:lnTo>
                    <a:pt x="831" y="470"/>
                  </a:lnTo>
                  <a:lnTo>
                    <a:pt x="821" y="519"/>
                  </a:lnTo>
                  <a:lnTo>
                    <a:pt x="805" y="568"/>
                  </a:lnTo>
                  <a:lnTo>
                    <a:pt x="785" y="613"/>
                  </a:lnTo>
                  <a:lnTo>
                    <a:pt x="759" y="655"/>
                  </a:lnTo>
                  <a:lnTo>
                    <a:pt x="728" y="694"/>
                  </a:lnTo>
                  <a:lnTo>
                    <a:pt x="694" y="729"/>
                  </a:lnTo>
                  <a:lnTo>
                    <a:pt x="655" y="759"/>
                  </a:lnTo>
                  <a:lnTo>
                    <a:pt x="612" y="785"/>
                  </a:lnTo>
                  <a:lnTo>
                    <a:pt x="567" y="806"/>
                  </a:lnTo>
                  <a:lnTo>
                    <a:pt x="520" y="822"/>
                  </a:lnTo>
                  <a:lnTo>
                    <a:pt x="469" y="831"/>
                  </a:lnTo>
                  <a:lnTo>
                    <a:pt x="417" y="834"/>
                  </a:lnTo>
                  <a:lnTo>
                    <a:pt x="365" y="831"/>
                  </a:lnTo>
                  <a:lnTo>
                    <a:pt x="314" y="822"/>
                  </a:lnTo>
                  <a:lnTo>
                    <a:pt x="266" y="806"/>
                  </a:lnTo>
                  <a:lnTo>
                    <a:pt x="221" y="785"/>
                  </a:lnTo>
                  <a:lnTo>
                    <a:pt x="179" y="759"/>
                  </a:lnTo>
                  <a:lnTo>
                    <a:pt x="140" y="729"/>
                  </a:lnTo>
                  <a:lnTo>
                    <a:pt x="105" y="694"/>
                  </a:lnTo>
                  <a:lnTo>
                    <a:pt x="75" y="655"/>
                  </a:lnTo>
                  <a:lnTo>
                    <a:pt x="48" y="613"/>
                  </a:lnTo>
                  <a:lnTo>
                    <a:pt x="27" y="568"/>
                  </a:lnTo>
                  <a:lnTo>
                    <a:pt x="12" y="519"/>
                  </a:lnTo>
                  <a:lnTo>
                    <a:pt x="3" y="470"/>
                  </a:lnTo>
                  <a:lnTo>
                    <a:pt x="0" y="417"/>
                  </a:lnTo>
                  <a:lnTo>
                    <a:pt x="3" y="364"/>
                  </a:lnTo>
                  <a:lnTo>
                    <a:pt x="12" y="315"/>
                  </a:lnTo>
                  <a:lnTo>
                    <a:pt x="27" y="266"/>
                  </a:lnTo>
                  <a:lnTo>
                    <a:pt x="48" y="221"/>
                  </a:lnTo>
                  <a:lnTo>
                    <a:pt x="74" y="179"/>
                  </a:lnTo>
                  <a:lnTo>
                    <a:pt x="104" y="140"/>
                  </a:lnTo>
                  <a:lnTo>
                    <a:pt x="139" y="105"/>
                  </a:lnTo>
                  <a:lnTo>
                    <a:pt x="178" y="74"/>
                  </a:lnTo>
                  <a:lnTo>
                    <a:pt x="220" y="48"/>
                  </a:lnTo>
                  <a:lnTo>
                    <a:pt x="265" y="28"/>
                  </a:lnTo>
                  <a:lnTo>
                    <a:pt x="314" y="12"/>
                  </a:lnTo>
                  <a:lnTo>
                    <a:pt x="364" y="3"/>
                  </a:lnTo>
                  <a:lnTo>
                    <a:pt x="4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grpSp>
      <p:sp>
        <p:nvSpPr>
          <p:cNvPr id="158" name="Freeform 12">
            <a:extLst>
              <a:ext uri="{FF2B5EF4-FFF2-40B4-BE49-F238E27FC236}">
                <a16:creationId xmlns:a16="http://schemas.microsoft.com/office/drawing/2014/main" xmlns="" id="{FFC509AB-EC9D-4B73-B9AB-736F9C7B8D5D}"/>
              </a:ext>
            </a:extLst>
          </p:cNvPr>
          <p:cNvSpPr>
            <a:spLocks/>
          </p:cNvSpPr>
          <p:nvPr/>
        </p:nvSpPr>
        <p:spPr bwMode="auto">
          <a:xfrm>
            <a:off x="5223368" y="4502494"/>
            <a:ext cx="383190" cy="511339"/>
          </a:xfrm>
          <a:custGeom>
            <a:avLst/>
            <a:gdLst>
              <a:gd name="T0" fmla="*/ 129 w 129"/>
              <a:gd name="T1" fmla="*/ 51 h 172"/>
              <a:gd name="T2" fmla="*/ 79 w 129"/>
              <a:gd name="T3" fmla="*/ 172 h 172"/>
              <a:gd name="T4" fmla="*/ 0 w 129"/>
              <a:gd name="T5" fmla="*/ 165 h 172"/>
              <a:gd name="T6" fmla="*/ 69 w 129"/>
              <a:gd name="T7" fmla="*/ 0 h 172"/>
              <a:gd name="T8" fmla="*/ 129 w 129"/>
              <a:gd name="T9" fmla="*/ 51 h 172"/>
            </a:gdLst>
            <a:ahLst/>
            <a:cxnLst>
              <a:cxn ang="0">
                <a:pos x="T0" y="T1"/>
              </a:cxn>
              <a:cxn ang="0">
                <a:pos x="T2" y="T3"/>
              </a:cxn>
              <a:cxn ang="0">
                <a:pos x="T4" y="T5"/>
              </a:cxn>
              <a:cxn ang="0">
                <a:pos x="T6" y="T7"/>
              </a:cxn>
              <a:cxn ang="0">
                <a:pos x="T8" y="T9"/>
              </a:cxn>
            </a:cxnLst>
            <a:rect l="0" t="0" r="r" b="b"/>
            <a:pathLst>
              <a:path w="129" h="172">
                <a:moveTo>
                  <a:pt x="129" y="51"/>
                </a:moveTo>
                <a:cubicBezTo>
                  <a:pt x="100" y="86"/>
                  <a:pt x="83" y="127"/>
                  <a:pt x="79" y="172"/>
                </a:cubicBezTo>
                <a:cubicBezTo>
                  <a:pt x="0" y="165"/>
                  <a:pt x="0" y="165"/>
                  <a:pt x="0" y="165"/>
                </a:cubicBezTo>
                <a:cubicBezTo>
                  <a:pt x="6" y="105"/>
                  <a:pt x="30" y="47"/>
                  <a:pt x="69" y="0"/>
                </a:cubicBezTo>
                <a:cubicBezTo>
                  <a:pt x="129" y="51"/>
                  <a:pt x="129" y="51"/>
                  <a:pt x="129" y="51"/>
                </a:cubicBezTo>
                <a:close/>
              </a:path>
            </a:pathLst>
          </a:custGeom>
          <a:solidFill>
            <a:srgbClr val="0F6FC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159" name="Freeform 13">
            <a:extLst>
              <a:ext uri="{FF2B5EF4-FFF2-40B4-BE49-F238E27FC236}">
                <a16:creationId xmlns:a16="http://schemas.microsoft.com/office/drawing/2014/main" xmlns="" id="{7B249068-43DC-4A91-8F92-FFD34848E632}"/>
              </a:ext>
            </a:extLst>
          </p:cNvPr>
          <p:cNvSpPr>
            <a:spLocks/>
          </p:cNvSpPr>
          <p:nvPr/>
        </p:nvSpPr>
        <p:spPr bwMode="auto">
          <a:xfrm>
            <a:off x="5538714" y="4189662"/>
            <a:ext cx="507569" cy="380678"/>
          </a:xfrm>
          <a:custGeom>
            <a:avLst/>
            <a:gdLst>
              <a:gd name="T0" fmla="*/ 171 w 171"/>
              <a:gd name="T1" fmla="*/ 79 h 128"/>
              <a:gd name="T2" fmla="*/ 51 w 171"/>
              <a:gd name="T3" fmla="*/ 128 h 128"/>
              <a:gd name="T4" fmla="*/ 0 w 171"/>
              <a:gd name="T5" fmla="*/ 68 h 128"/>
              <a:gd name="T6" fmla="*/ 164 w 171"/>
              <a:gd name="T7" fmla="*/ 0 h 128"/>
              <a:gd name="T8" fmla="*/ 171 w 171"/>
              <a:gd name="T9" fmla="*/ 79 h 128"/>
            </a:gdLst>
            <a:ahLst/>
            <a:cxnLst>
              <a:cxn ang="0">
                <a:pos x="T0" y="T1"/>
              </a:cxn>
              <a:cxn ang="0">
                <a:pos x="T2" y="T3"/>
              </a:cxn>
              <a:cxn ang="0">
                <a:pos x="T4" y="T5"/>
              </a:cxn>
              <a:cxn ang="0">
                <a:pos x="T6" y="T7"/>
              </a:cxn>
              <a:cxn ang="0">
                <a:pos x="T8" y="T9"/>
              </a:cxn>
            </a:cxnLst>
            <a:rect l="0" t="0" r="r" b="b"/>
            <a:pathLst>
              <a:path w="171" h="128">
                <a:moveTo>
                  <a:pt x="171" y="79"/>
                </a:moveTo>
                <a:cubicBezTo>
                  <a:pt x="127" y="83"/>
                  <a:pt x="85" y="100"/>
                  <a:pt x="51" y="128"/>
                </a:cubicBezTo>
                <a:cubicBezTo>
                  <a:pt x="0" y="68"/>
                  <a:pt x="0" y="68"/>
                  <a:pt x="0" y="68"/>
                </a:cubicBezTo>
                <a:cubicBezTo>
                  <a:pt x="47" y="29"/>
                  <a:pt x="104" y="6"/>
                  <a:pt x="164" y="0"/>
                </a:cubicBezTo>
                <a:cubicBezTo>
                  <a:pt x="171" y="79"/>
                  <a:pt x="171" y="79"/>
                  <a:pt x="171" y="79"/>
                </a:cubicBezTo>
                <a:close/>
              </a:path>
            </a:pathLst>
          </a:custGeom>
          <a:solidFill>
            <a:srgbClr val="009DD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160" name="Freeform 16">
            <a:extLst>
              <a:ext uri="{FF2B5EF4-FFF2-40B4-BE49-F238E27FC236}">
                <a16:creationId xmlns:a16="http://schemas.microsoft.com/office/drawing/2014/main" xmlns="" id="{A1450567-4C3B-4304-BAE4-508E16A3F19C}"/>
              </a:ext>
            </a:extLst>
          </p:cNvPr>
          <p:cNvSpPr>
            <a:spLocks/>
          </p:cNvSpPr>
          <p:nvPr/>
        </p:nvSpPr>
        <p:spPr bwMode="auto">
          <a:xfrm>
            <a:off x="6599082" y="4502494"/>
            <a:ext cx="380678" cy="511339"/>
          </a:xfrm>
          <a:custGeom>
            <a:avLst/>
            <a:gdLst>
              <a:gd name="T0" fmla="*/ 60 w 128"/>
              <a:gd name="T1" fmla="*/ 0 h 172"/>
              <a:gd name="T2" fmla="*/ 128 w 128"/>
              <a:gd name="T3" fmla="*/ 165 h 172"/>
              <a:gd name="T4" fmla="*/ 50 w 128"/>
              <a:gd name="T5" fmla="*/ 172 h 172"/>
              <a:gd name="T6" fmla="*/ 0 w 128"/>
              <a:gd name="T7" fmla="*/ 51 h 172"/>
              <a:gd name="T8" fmla="*/ 60 w 128"/>
              <a:gd name="T9" fmla="*/ 0 h 172"/>
            </a:gdLst>
            <a:ahLst/>
            <a:cxnLst>
              <a:cxn ang="0">
                <a:pos x="T0" y="T1"/>
              </a:cxn>
              <a:cxn ang="0">
                <a:pos x="T2" y="T3"/>
              </a:cxn>
              <a:cxn ang="0">
                <a:pos x="T4" y="T5"/>
              </a:cxn>
              <a:cxn ang="0">
                <a:pos x="T6" y="T7"/>
              </a:cxn>
              <a:cxn ang="0">
                <a:pos x="T8" y="T9"/>
              </a:cxn>
            </a:cxnLst>
            <a:rect l="0" t="0" r="r" b="b"/>
            <a:pathLst>
              <a:path w="128" h="172">
                <a:moveTo>
                  <a:pt x="60" y="0"/>
                </a:moveTo>
                <a:cubicBezTo>
                  <a:pt x="99" y="47"/>
                  <a:pt x="123" y="105"/>
                  <a:pt x="128" y="165"/>
                </a:cubicBezTo>
                <a:cubicBezTo>
                  <a:pt x="50" y="172"/>
                  <a:pt x="50" y="172"/>
                  <a:pt x="50" y="172"/>
                </a:cubicBezTo>
                <a:cubicBezTo>
                  <a:pt x="46" y="127"/>
                  <a:pt x="28" y="86"/>
                  <a:pt x="0" y="51"/>
                </a:cubicBezTo>
                <a:cubicBezTo>
                  <a:pt x="60" y="0"/>
                  <a:pt x="60" y="0"/>
                  <a:pt x="60" y="0"/>
                </a:cubicBezTo>
                <a:close/>
              </a:path>
            </a:pathLst>
          </a:custGeom>
          <a:solidFill>
            <a:srgbClr val="10CF9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161" name="Freeform 17">
            <a:extLst>
              <a:ext uri="{FF2B5EF4-FFF2-40B4-BE49-F238E27FC236}">
                <a16:creationId xmlns:a16="http://schemas.microsoft.com/office/drawing/2014/main" xmlns="" id="{C01C16A2-68E5-49CC-8628-E191D352486C}"/>
              </a:ext>
            </a:extLst>
          </p:cNvPr>
          <p:cNvSpPr>
            <a:spLocks/>
          </p:cNvSpPr>
          <p:nvPr/>
        </p:nvSpPr>
        <p:spPr bwMode="auto">
          <a:xfrm>
            <a:off x="6159356" y="4189662"/>
            <a:ext cx="505057" cy="380678"/>
          </a:xfrm>
          <a:custGeom>
            <a:avLst/>
            <a:gdLst>
              <a:gd name="T0" fmla="*/ 7 w 170"/>
              <a:gd name="T1" fmla="*/ 0 h 128"/>
              <a:gd name="T2" fmla="*/ 170 w 170"/>
              <a:gd name="T3" fmla="*/ 68 h 128"/>
              <a:gd name="T4" fmla="*/ 120 w 170"/>
              <a:gd name="T5" fmla="*/ 128 h 128"/>
              <a:gd name="T6" fmla="*/ 0 w 170"/>
              <a:gd name="T7" fmla="*/ 79 h 128"/>
              <a:gd name="T8" fmla="*/ 7 w 170"/>
              <a:gd name="T9" fmla="*/ 0 h 128"/>
            </a:gdLst>
            <a:ahLst/>
            <a:cxnLst>
              <a:cxn ang="0">
                <a:pos x="T0" y="T1"/>
              </a:cxn>
              <a:cxn ang="0">
                <a:pos x="T2" y="T3"/>
              </a:cxn>
              <a:cxn ang="0">
                <a:pos x="T4" y="T5"/>
              </a:cxn>
              <a:cxn ang="0">
                <a:pos x="T6" y="T7"/>
              </a:cxn>
              <a:cxn ang="0">
                <a:pos x="T8" y="T9"/>
              </a:cxn>
            </a:cxnLst>
            <a:rect l="0" t="0" r="r" b="b"/>
            <a:pathLst>
              <a:path w="170" h="128">
                <a:moveTo>
                  <a:pt x="7" y="0"/>
                </a:moveTo>
                <a:cubicBezTo>
                  <a:pt x="67" y="6"/>
                  <a:pt x="124" y="29"/>
                  <a:pt x="170" y="68"/>
                </a:cubicBezTo>
                <a:cubicBezTo>
                  <a:pt x="120" y="128"/>
                  <a:pt x="120" y="128"/>
                  <a:pt x="120" y="128"/>
                </a:cubicBezTo>
                <a:cubicBezTo>
                  <a:pt x="86" y="100"/>
                  <a:pt x="44" y="83"/>
                  <a:pt x="0" y="79"/>
                </a:cubicBezTo>
                <a:cubicBezTo>
                  <a:pt x="7" y="0"/>
                  <a:pt x="7" y="0"/>
                  <a:pt x="7" y="0"/>
                </a:cubicBezTo>
                <a:close/>
              </a:path>
            </a:pathLst>
          </a:custGeom>
          <a:solidFill>
            <a:srgbClr val="0BD0D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grpSp>
        <p:nvGrpSpPr>
          <p:cNvPr id="162" name="Group 47">
            <a:extLst>
              <a:ext uri="{FF2B5EF4-FFF2-40B4-BE49-F238E27FC236}">
                <a16:creationId xmlns:a16="http://schemas.microsoft.com/office/drawing/2014/main" xmlns="" id="{8F7686D0-B5AB-4ACC-8857-B43E2FBD820A}"/>
              </a:ext>
            </a:extLst>
          </p:cNvPr>
          <p:cNvGrpSpPr/>
          <p:nvPr/>
        </p:nvGrpSpPr>
        <p:grpSpPr>
          <a:xfrm>
            <a:off x="5719817" y="4717711"/>
            <a:ext cx="714966" cy="714966"/>
            <a:chOff x="9059863" y="1887538"/>
            <a:chExt cx="612775" cy="612775"/>
          </a:xfrm>
          <a:solidFill>
            <a:sysClr val="window" lastClr="FFFFFF">
              <a:lumMod val="50000"/>
            </a:sysClr>
          </a:solidFill>
        </p:grpSpPr>
        <p:sp>
          <p:nvSpPr>
            <p:cNvPr id="163" name="Freeform 189">
              <a:extLst>
                <a:ext uri="{FF2B5EF4-FFF2-40B4-BE49-F238E27FC236}">
                  <a16:creationId xmlns:a16="http://schemas.microsoft.com/office/drawing/2014/main" xmlns="" id="{E7870D86-268A-4B09-A444-C89F46C368BA}"/>
                </a:ext>
              </a:extLst>
            </p:cNvPr>
            <p:cNvSpPr>
              <a:spLocks noEditPoints="1"/>
            </p:cNvSpPr>
            <p:nvPr/>
          </p:nvSpPr>
          <p:spPr bwMode="auto">
            <a:xfrm>
              <a:off x="9059863" y="1887538"/>
              <a:ext cx="612775" cy="477838"/>
            </a:xfrm>
            <a:custGeom>
              <a:avLst/>
              <a:gdLst>
                <a:gd name="T0" fmla="*/ 3007 w 3475"/>
                <a:gd name="T1" fmla="*/ 1076 h 2711"/>
                <a:gd name="T2" fmla="*/ 2771 w 3475"/>
                <a:gd name="T3" fmla="*/ 1151 h 2711"/>
                <a:gd name="T4" fmla="*/ 2885 w 3475"/>
                <a:gd name="T5" fmla="*/ 1361 h 2711"/>
                <a:gd name="T6" fmla="*/ 2682 w 3475"/>
                <a:gd name="T7" fmla="*/ 1606 h 2711"/>
                <a:gd name="T8" fmla="*/ 2596 w 3475"/>
                <a:gd name="T9" fmla="*/ 1626 h 2711"/>
                <a:gd name="T10" fmla="*/ 2353 w 3475"/>
                <a:gd name="T11" fmla="*/ 1535 h 2711"/>
                <a:gd name="T12" fmla="*/ 2311 w 3475"/>
                <a:gd name="T13" fmla="*/ 1766 h 2711"/>
                <a:gd name="T14" fmla="*/ 1975 w 3475"/>
                <a:gd name="T15" fmla="*/ 1766 h 2711"/>
                <a:gd name="T16" fmla="*/ 1932 w 3475"/>
                <a:gd name="T17" fmla="*/ 1535 h 2711"/>
                <a:gd name="T18" fmla="*/ 1690 w 3475"/>
                <a:gd name="T19" fmla="*/ 1626 h 2711"/>
                <a:gd name="T20" fmla="*/ 1603 w 3475"/>
                <a:gd name="T21" fmla="*/ 1606 h 2711"/>
                <a:gd name="T22" fmla="*/ 1400 w 3475"/>
                <a:gd name="T23" fmla="*/ 1361 h 2711"/>
                <a:gd name="T24" fmla="*/ 1514 w 3475"/>
                <a:gd name="T25" fmla="*/ 1151 h 2711"/>
                <a:gd name="T26" fmla="*/ 1278 w 3475"/>
                <a:gd name="T27" fmla="*/ 1076 h 2711"/>
                <a:gd name="T28" fmla="*/ 957 w 3475"/>
                <a:gd name="T29" fmla="*/ 949 h 2711"/>
                <a:gd name="T30" fmla="*/ 2081 w 3475"/>
                <a:gd name="T31" fmla="*/ 152 h 2711"/>
                <a:gd name="T32" fmla="*/ 1892 w 3475"/>
                <a:gd name="T33" fmla="*/ 420 h 2711"/>
                <a:gd name="T34" fmla="*/ 1725 w 3475"/>
                <a:gd name="T35" fmla="*/ 559 h 2711"/>
                <a:gd name="T36" fmla="*/ 1621 w 3475"/>
                <a:gd name="T37" fmla="*/ 780 h 2711"/>
                <a:gd name="T38" fmla="*/ 1621 w 3475"/>
                <a:gd name="T39" fmla="*/ 1002 h 2711"/>
                <a:gd name="T40" fmla="*/ 1726 w 3475"/>
                <a:gd name="T41" fmla="*/ 1222 h 2711"/>
                <a:gd name="T42" fmla="*/ 1893 w 3475"/>
                <a:gd name="T43" fmla="*/ 1362 h 2711"/>
                <a:gd name="T44" fmla="*/ 2082 w 3475"/>
                <a:gd name="T45" fmla="*/ 1630 h 2711"/>
                <a:gd name="T46" fmla="*/ 2349 w 3475"/>
                <a:gd name="T47" fmla="*/ 1383 h 2711"/>
                <a:gd name="T48" fmla="*/ 2709 w 3475"/>
                <a:gd name="T49" fmla="*/ 1371 h 2711"/>
                <a:gd name="T50" fmla="*/ 2652 w 3475"/>
                <a:gd name="T51" fmla="*/ 1051 h 2711"/>
                <a:gd name="T52" fmla="*/ 2673 w 3475"/>
                <a:gd name="T53" fmla="*/ 830 h 2711"/>
                <a:gd name="T54" fmla="*/ 2589 w 3475"/>
                <a:gd name="T55" fmla="*/ 600 h 2711"/>
                <a:gd name="T56" fmla="*/ 2435 w 3475"/>
                <a:gd name="T57" fmla="*/ 445 h 2711"/>
                <a:gd name="T58" fmla="*/ 2204 w 3475"/>
                <a:gd name="T59" fmla="*/ 361 h 2711"/>
                <a:gd name="T60" fmla="*/ 919 w 3475"/>
                <a:gd name="T61" fmla="*/ 801 h 2711"/>
                <a:gd name="T62" fmla="*/ 1278 w 3475"/>
                <a:gd name="T63" fmla="*/ 705 h 2711"/>
                <a:gd name="T64" fmla="*/ 1514 w 3475"/>
                <a:gd name="T65" fmla="*/ 630 h 2711"/>
                <a:gd name="T66" fmla="*/ 1401 w 3475"/>
                <a:gd name="T67" fmla="*/ 421 h 2711"/>
                <a:gd name="T68" fmla="*/ 1603 w 3475"/>
                <a:gd name="T69" fmla="*/ 175 h 2711"/>
                <a:gd name="T70" fmla="*/ 1691 w 3475"/>
                <a:gd name="T71" fmla="*/ 155 h 2711"/>
                <a:gd name="T72" fmla="*/ 1933 w 3475"/>
                <a:gd name="T73" fmla="*/ 245 h 2711"/>
                <a:gd name="T74" fmla="*/ 1975 w 3475"/>
                <a:gd name="T75" fmla="*/ 15 h 2711"/>
                <a:gd name="T76" fmla="*/ 2311 w 3475"/>
                <a:gd name="T77" fmla="*/ 15 h 2711"/>
                <a:gd name="T78" fmla="*/ 2353 w 3475"/>
                <a:gd name="T79" fmla="*/ 246 h 2711"/>
                <a:gd name="T80" fmla="*/ 2596 w 3475"/>
                <a:gd name="T81" fmla="*/ 155 h 2711"/>
                <a:gd name="T82" fmla="*/ 2682 w 3475"/>
                <a:gd name="T83" fmla="*/ 175 h 2711"/>
                <a:gd name="T84" fmla="*/ 2885 w 3475"/>
                <a:gd name="T85" fmla="*/ 421 h 2711"/>
                <a:gd name="T86" fmla="*/ 2771 w 3475"/>
                <a:gd name="T87" fmla="*/ 631 h 2711"/>
                <a:gd name="T88" fmla="*/ 3007 w 3475"/>
                <a:gd name="T89" fmla="*/ 705 h 2711"/>
                <a:gd name="T90" fmla="*/ 3475 w 3475"/>
                <a:gd name="T91" fmla="*/ 801 h 2711"/>
                <a:gd name="T92" fmla="*/ 3233 w 3475"/>
                <a:gd name="T93" fmla="*/ 2091 h 2711"/>
                <a:gd name="T94" fmla="*/ 3313 w 3475"/>
                <a:gd name="T95" fmla="*/ 2195 h 2711"/>
                <a:gd name="T96" fmla="*/ 3378 w 3475"/>
                <a:gd name="T97" fmla="*/ 2347 h 2711"/>
                <a:gd name="T98" fmla="*/ 3356 w 3475"/>
                <a:gd name="T99" fmla="*/ 2521 h 2711"/>
                <a:gd name="T100" fmla="*/ 3203 w 3475"/>
                <a:gd name="T101" fmla="*/ 2671 h 2711"/>
                <a:gd name="T102" fmla="*/ 1001 w 3475"/>
                <a:gd name="T103" fmla="*/ 2711 h 2711"/>
                <a:gd name="T104" fmla="*/ 3127 w 3475"/>
                <a:gd name="T105" fmla="*/ 2544 h 2711"/>
                <a:gd name="T106" fmla="*/ 3217 w 3475"/>
                <a:gd name="T107" fmla="*/ 2455 h 2711"/>
                <a:gd name="T108" fmla="*/ 3217 w 3475"/>
                <a:gd name="T109" fmla="*/ 2326 h 2711"/>
                <a:gd name="T110" fmla="*/ 3149 w 3475"/>
                <a:gd name="T111" fmla="*/ 2222 h 2711"/>
                <a:gd name="T112" fmla="*/ 3095 w 3475"/>
                <a:gd name="T113" fmla="*/ 2170 h 2711"/>
                <a:gd name="T114" fmla="*/ 66 w 3475"/>
                <a:gd name="T115" fmla="*/ 0 h 2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75" h="2711">
                  <a:moveTo>
                    <a:pt x="3032" y="948"/>
                  </a:moveTo>
                  <a:lnTo>
                    <a:pt x="3032" y="1016"/>
                  </a:lnTo>
                  <a:lnTo>
                    <a:pt x="3030" y="1038"/>
                  </a:lnTo>
                  <a:lnTo>
                    <a:pt x="3021" y="1059"/>
                  </a:lnTo>
                  <a:lnTo>
                    <a:pt x="3007" y="1076"/>
                  </a:lnTo>
                  <a:lnTo>
                    <a:pt x="2990" y="1089"/>
                  </a:lnTo>
                  <a:lnTo>
                    <a:pt x="2970" y="1097"/>
                  </a:lnTo>
                  <a:lnTo>
                    <a:pt x="2948" y="1100"/>
                  </a:lnTo>
                  <a:lnTo>
                    <a:pt x="2790" y="1100"/>
                  </a:lnTo>
                  <a:lnTo>
                    <a:pt x="2771" y="1151"/>
                  </a:lnTo>
                  <a:lnTo>
                    <a:pt x="2749" y="1199"/>
                  </a:lnTo>
                  <a:lnTo>
                    <a:pt x="2860" y="1310"/>
                  </a:lnTo>
                  <a:lnTo>
                    <a:pt x="2873" y="1326"/>
                  </a:lnTo>
                  <a:lnTo>
                    <a:pt x="2881" y="1343"/>
                  </a:lnTo>
                  <a:lnTo>
                    <a:pt x="2885" y="1361"/>
                  </a:lnTo>
                  <a:lnTo>
                    <a:pt x="2885" y="1379"/>
                  </a:lnTo>
                  <a:lnTo>
                    <a:pt x="2881" y="1397"/>
                  </a:lnTo>
                  <a:lnTo>
                    <a:pt x="2873" y="1415"/>
                  </a:lnTo>
                  <a:lnTo>
                    <a:pt x="2860" y="1429"/>
                  </a:lnTo>
                  <a:lnTo>
                    <a:pt x="2682" y="1606"/>
                  </a:lnTo>
                  <a:lnTo>
                    <a:pt x="2668" y="1619"/>
                  </a:lnTo>
                  <a:lnTo>
                    <a:pt x="2650" y="1626"/>
                  </a:lnTo>
                  <a:lnTo>
                    <a:pt x="2632" y="1631"/>
                  </a:lnTo>
                  <a:lnTo>
                    <a:pt x="2614" y="1631"/>
                  </a:lnTo>
                  <a:lnTo>
                    <a:pt x="2596" y="1626"/>
                  </a:lnTo>
                  <a:lnTo>
                    <a:pt x="2578" y="1619"/>
                  </a:lnTo>
                  <a:lnTo>
                    <a:pt x="2563" y="1606"/>
                  </a:lnTo>
                  <a:lnTo>
                    <a:pt x="2452" y="1495"/>
                  </a:lnTo>
                  <a:lnTo>
                    <a:pt x="2403" y="1517"/>
                  </a:lnTo>
                  <a:lnTo>
                    <a:pt x="2353" y="1535"/>
                  </a:lnTo>
                  <a:lnTo>
                    <a:pt x="2353" y="1693"/>
                  </a:lnTo>
                  <a:lnTo>
                    <a:pt x="2350" y="1715"/>
                  </a:lnTo>
                  <a:lnTo>
                    <a:pt x="2342" y="1735"/>
                  </a:lnTo>
                  <a:lnTo>
                    <a:pt x="2328" y="1753"/>
                  </a:lnTo>
                  <a:lnTo>
                    <a:pt x="2311" y="1766"/>
                  </a:lnTo>
                  <a:lnTo>
                    <a:pt x="2291" y="1775"/>
                  </a:lnTo>
                  <a:lnTo>
                    <a:pt x="2269" y="1778"/>
                  </a:lnTo>
                  <a:lnTo>
                    <a:pt x="2017" y="1778"/>
                  </a:lnTo>
                  <a:lnTo>
                    <a:pt x="1995" y="1775"/>
                  </a:lnTo>
                  <a:lnTo>
                    <a:pt x="1975" y="1766"/>
                  </a:lnTo>
                  <a:lnTo>
                    <a:pt x="1958" y="1753"/>
                  </a:lnTo>
                  <a:lnTo>
                    <a:pt x="1944" y="1735"/>
                  </a:lnTo>
                  <a:lnTo>
                    <a:pt x="1935" y="1715"/>
                  </a:lnTo>
                  <a:lnTo>
                    <a:pt x="1932" y="1693"/>
                  </a:lnTo>
                  <a:lnTo>
                    <a:pt x="1932" y="1535"/>
                  </a:lnTo>
                  <a:lnTo>
                    <a:pt x="1882" y="1517"/>
                  </a:lnTo>
                  <a:lnTo>
                    <a:pt x="1834" y="1495"/>
                  </a:lnTo>
                  <a:lnTo>
                    <a:pt x="1723" y="1606"/>
                  </a:lnTo>
                  <a:lnTo>
                    <a:pt x="1707" y="1619"/>
                  </a:lnTo>
                  <a:lnTo>
                    <a:pt x="1690" y="1626"/>
                  </a:lnTo>
                  <a:lnTo>
                    <a:pt x="1672" y="1631"/>
                  </a:lnTo>
                  <a:lnTo>
                    <a:pt x="1654" y="1631"/>
                  </a:lnTo>
                  <a:lnTo>
                    <a:pt x="1635" y="1626"/>
                  </a:lnTo>
                  <a:lnTo>
                    <a:pt x="1618" y="1619"/>
                  </a:lnTo>
                  <a:lnTo>
                    <a:pt x="1603" y="1606"/>
                  </a:lnTo>
                  <a:lnTo>
                    <a:pt x="1424" y="1429"/>
                  </a:lnTo>
                  <a:lnTo>
                    <a:pt x="1413" y="1415"/>
                  </a:lnTo>
                  <a:lnTo>
                    <a:pt x="1404" y="1397"/>
                  </a:lnTo>
                  <a:lnTo>
                    <a:pt x="1400" y="1379"/>
                  </a:lnTo>
                  <a:lnTo>
                    <a:pt x="1400" y="1361"/>
                  </a:lnTo>
                  <a:lnTo>
                    <a:pt x="1404" y="1343"/>
                  </a:lnTo>
                  <a:lnTo>
                    <a:pt x="1413" y="1326"/>
                  </a:lnTo>
                  <a:lnTo>
                    <a:pt x="1424" y="1310"/>
                  </a:lnTo>
                  <a:lnTo>
                    <a:pt x="1536" y="1200"/>
                  </a:lnTo>
                  <a:lnTo>
                    <a:pt x="1514" y="1151"/>
                  </a:lnTo>
                  <a:lnTo>
                    <a:pt x="1496" y="1101"/>
                  </a:lnTo>
                  <a:lnTo>
                    <a:pt x="1339" y="1101"/>
                  </a:lnTo>
                  <a:lnTo>
                    <a:pt x="1316" y="1098"/>
                  </a:lnTo>
                  <a:lnTo>
                    <a:pt x="1295" y="1090"/>
                  </a:lnTo>
                  <a:lnTo>
                    <a:pt x="1278" y="1076"/>
                  </a:lnTo>
                  <a:lnTo>
                    <a:pt x="1266" y="1059"/>
                  </a:lnTo>
                  <a:lnTo>
                    <a:pt x="1257" y="1039"/>
                  </a:lnTo>
                  <a:lnTo>
                    <a:pt x="1254" y="1017"/>
                  </a:lnTo>
                  <a:lnTo>
                    <a:pt x="1254" y="949"/>
                  </a:lnTo>
                  <a:lnTo>
                    <a:pt x="957" y="949"/>
                  </a:lnTo>
                  <a:lnTo>
                    <a:pt x="1178" y="2021"/>
                  </a:lnTo>
                  <a:lnTo>
                    <a:pt x="3062" y="2021"/>
                  </a:lnTo>
                  <a:lnTo>
                    <a:pt x="3282" y="948"/>
                  </a:lnTo>
                  <a:lnTo>
                    <a:pt x="3032" y="948"/>
                  </a:lnTo>
                  <a:close/>
                  <a:moveTo>
                    <a:pt x="2081" y="152"/>
                  </a:moveTo>
                  <a:lnTo>
                    <a:pt x="2081" y="361"/>
                  </a:lnTo>
                  <a:lnTo>
                    <a:pt x="2032" y="370"/>
                  </a:lnTo>
                  <a:lnTo>
                    <a:pt x="1983" y="383"/>
                  </a:lnTo>
                  <a:lnTo>
                    <a:pt x="1936" y="400"/>
                  </a:lnTo>
                  <a:lnTo>
                    <a:pt x="1892" y="420"/>
                  </a:lnTo>
                  <a:lnTo>
                    <a:pt x="1851" y="445"/>
                  </a:lnTo>
                  <a:lnTo>
                    <a:pt x="1812" y="474"/>
                  </a:lnTo>
                  <a:lnTo>
                    <a:pt x="1663" y="325"/>
                  </a:lnTo>
                  <a:lnTo>
                    <a:pt x="1577" y="411"/>
                  </a:lnTo>
                  <a:lnTo>
                    <a:pt x="1725" y="559"/>
                  </a:lnTo>
                  <a:lnTo>
                    <a:pt x="1696" y="600"/>
                  </a:lnTo>
                  <a:lnTo>
                    <a:pt x="1672" y="641"/>
                  </a:lnTo>
                  <a:lnTo>
                    <a:pt x="1651" y="685"/>
                  </a:lnTo>
                  <a:lnTo>
                    <a:pt x="1634" y="732"/>
                  </a:lnTo>
                  <a:lnTo>
                    <a:pt x="1621" y="780"/>
                  </a:lnTo>
                  <a:lnTo>
                    <a:pt x="1613" y="830"/>
                  </a:lnTo>
                  <a:lnTo>
                    <a:pt x="1403" y="830"/>
                  </a:lnTo>
                  <a:lnTo>
                    <a:pt x="1403" y="952"/>
                  </a:lnTo>
                  <a:lnTo>
                    <a:pt x="1614" y="952"/>
                  </a:lnTo>
                  <a:lnTo>
                    <a:pt x="1621" y="1002"/>
                  </a:lnTo>
                  <a:lnTo>
                    <a:pt x="1634" y="1051"/>
                  </a:lnTo>
                  <a:lnTo>
                    <a:pt x="1651" y="1097"/>
                  </a:lnTo>
                  <a:lnTo>
                    <a:pt x="1672" y="1140"/>
                  </a:lnTo>
                  <a:lnTo>
                    <a:pt x="1697" y="1183"/>
                  </a:lnTo>
                  <a:lnTo>
                    <a:pt x="1726" y="1222"/>
                  </a:lnTo>
                  <a:lnTo>
                    <a:pt x="1578" y="1370"/>
                  </a:lnTo>
                  <a:lnTo>
                    <a:pt x="1663" y="1457"/>
                  </a:lnTo>
                  <a:lnTo>
                    <a:pt x="1812" y="1309"/>
                  </a:lnTo>
                  <a:lnTo>
                    <a:pt x="1851" y="1337"/>
                  </a:lnTo>
                  <a:lnTo>
                    <a:pt x="1893" y="1362"/>
                  </a:lnTo>
                  <a:lnTo>
                    <a:pt x="1937" y="1383"/>
                  </a:lnTo>
                  <a:lnTo>
                    <a:pt x="1984" y="1400"/>
                  </a:lnTo>
                  <a:lnTo>
                    <a:pt x="2032" y="1413"/>
                  </a:lnTo>
                  <a:lnTo>
                    <a:pt x="2082" y="1421"/>
                  </a:lnTo>
                  <a:lnTo>
                    <a:pt x="2082" y="1630"/>
                  </a:lnTo>
                  <a:lnTo>
                    <a:pt x="2205" y="1630"/>
                  </a:lnTo>
                  <a:lnTo>
                    <a:pt x="2205" y="1421"/>
                  </a:lnTo>
                  <a:lnTo>
                    <a:pt x="2255" y="1413"/>
                  </a:lnTo>
                  <a:lnTo>
                    <a:pt x="2303" y="1400"/>
                  </a:lnTo>
                  <a:lnTo>
                    <a:pt x="2349" y="1383"/>
                  </a:lnTo>
                  <a:lnTo>
                    <a:pt x="2394" y="1362"/>
                  </a:lnTo>
                  <a:lnTo>
                    <a:pt x="2436" y="1337"/>
                  </a:lnTo>
                  <a:lnTo>
                    <a:pt x="2475" y="1309"/>
                  </a:lnTo>
                  <a:lnTo>
                    <a:pt x="2622" y="1458"/>
                  </a:lnTo>
                  <a:lnTo>
                    <a:pt x="2709" y="1371"/>
                  </a:lnTo>
                  <a:lnTo>
                    <a:pt x="2561" y="1223"/>
                  </a:lnTo>
                  <a:lnTo>
                    <a:pt x="2589" y="1184"/>
                  </a:lnTo>
                  <a:lnTo>
                    <a:pt x="2614" y="1142"/>
                  </a:lnTo>
                  <a:lnTo>
                    <a:pt x="2635" y="1097"/>
                  </a:lnTo>
                  <a:lnTo>
                    <a:pt x="2652" y="1051"/>
                  </a:lnTo>
                  <a:lnTo>
                    <a:pt x="2664" y="1003"/>
                  </a:lnTo>
                  <a:lnTo>
                    <a:pt x="2673" y="953"/>
                  </a:lnTo>
                  <a:lnTo>
                    <a:pt x="2882" y="953"/>
                  </a:lnTo>
                  <a:lnTo>
                    <a:pt x="2882" y="830"/>
                  </a:lnTo>
                  <a:lnTo>
                    <a:pt x="2673" y="830"/>
                  </a:lnTo>
                  <a:lnTo>
                    <a:pt x="2664" y="780"/>
                  </a:lnTo>
                  <a:lnTo>
                    <a:pt x="2652" y="732"/>
                  </a:lnTo>
                  <a:lnTo>
                    <a:pt x="2635" y="685"/>
                  </a:lnTo>
                  <a:lnTo>
                    <a:pt x="2614" y="641"/>
                  </a:lnTo>
                  <a:lnTo>
                    <a:pt x="2589" y="600"/>
                  </a:lnTo>
                  <a:lnTo>
                    <a:pt x="2561" y="559"/>
                  </a:lnTo>
                  <a:lnTo>
                    <a:pt x="2709" y="411"/>
                  </a:lnTo>
                  <a:lnTo>
                    <a:pt x="2622" y="325"/>
                  </a:lnTo>
                  <a:lnTo>
                    <a:pt x="2474" y="474"/>
                  </a:lnTo>
                  <a:lnTo>
                    <a:pt x="2435" y="445"/>
                  </a:lnTo>
                  <a:lnTo>
                    <a:pt x="2392" y="420"/>
                  </a:lnTo>
                  <a:lnTo>
                    <a:pt x="2349" y="398"/>
                  </a:lnTo>
                  <a:lnTo>
                    <a:pt x="2303" y="382"/>
                  </a:lnTo>
                  <a:lnTo>
                    <a:pt x="2254" y="369"/>
                  </a:lnTo>
                  <a:lnTo>
                    <a:pt x="2204" y="361"/>
                  </a:lnTo>
                  <a:lnTo>
                    <a:pt x="2204" y="152"/>
                  </a:lnTo>
                  <a:lnTo>
                    <a:pt x="2081" y="152"/>
                  </a:lnTo>
                  <a:close/>
                  <a:moveTo>
                    <a:pt x="66" y="0"/>
                  </a:moveTo>
                  <a:lnTo>
                    <a:pt x="832" y="374"/>
                  </a:lnTo>
                  <a:lnTo>
                    <a:pt x="919" y="801"/>
                  </a:lnTo>
                  <a:lnTo>
                    <a:pt x="1254" y="801"/>
                  </a:lnTo>
                  <a:lnTo>
                    <a:pt x="1254" y="766"/>
                  </a:lnTo>
                  <a:lnTo>
                    <a:pt x="1257" y="742"/>
                  </a:lnTo>
                  <a:lnTo>
                    <a:pt x="1266" y="722"/>
                  </a:lnTo>
                  <a:lnTo>
                    <a:pt x="1278" y="705"/>
                  </a:lnTo>
                  <a:lnTo>
                    <a:pt x="1295" y="693"/>
                  </a:lnTo>
                  <a:lnTo>
                    <a:pt x="1316" y="684"/>
                  </a:lnTo>
                  <a:lnTo>
                    <a:pt x="1339" y="681"/>
                  </a:lnTo>
                  <a:lnTo>
                    <a:pt x="1496" y="681"/>
                  </a:lnTo>
                  <a:lnTo>
                    <a:pt x="1514" y="630"/>
                  </a:lnTo>
                  <a:lnTo>
                    <a:pt x="1536" y="583"/>
                  </a:lnTo>
                  <a:lnTo>
                    <a:pt x="1425" y="472"/>
                  </a:lnTo>
                  <a:lnTo>
                    <a:pt x="1414" y="456"/>
                  </a:lnTo>
                  <a:lnTo>
                    <a:pt x="1405" y="439"/>
                  </a:lnTo>
                  <a:lnTo>
                    <a:pt x="1401" y="421"/>
                  </a:lnTo>
                  <a:lnTo>
                    <a:pt x="1401" y="403"/>
                  </a:lnTo>
                  <a:lnTo>
                    <a:pt x="1405" y="384"/>
                  </a:lnTo>
                  <a:lnTo>
                    <a:pt x="1414" y="367"/>
                  </a:lnTo>
                  <a:lnTo>
                    <a:pt x="1425" y="352"/>
                  </a:lnTo>
                  <a:lnTo>
                    <a:pt x="1603" y="175"/>
                  </a:lnTo>
                  <a:lnTo>
                    <a:pt x="1619" y="162"/>
                  </a:lnTo>
                  <a:lnTo>
                    <a:pt x="1636" y="155"/>
                  </a:lnTo>
                  <a:lnTo>
                    <a:pt x="1654" y="151"/>
                  </a:lnTo>
                  <a:lnTo>
                    <a:pt x="1673" y="151"/>
                  </a:lnTo>
                  <a:lnTo>
                    <a:pt x="1691" y="155"/>
                  </a:lnTo>
                  <a:lnTo>
                    <a:pt x="1708" y="162"/>
                  </a:lnTo>
                  <a:lnTo>
                    <a:pt x="1724" y="175"/>
                  </a:lnTo>
                  <a:lnTo>
                    <a:pt x="1835" y="285"/>
                  </a:lnTo>
                  <a:lnTo>
                    <a:pt x="1882" y="263"/>
                  </a:lnTo>
                  <a:lnTo>
                    <a:pt x="1933" y="245"/>
                  </a:lnTo>
                  <a:lnTo>
                    <a:pt x="1933" y="88"/>
                  </a:lnTo>
                  <a:lnTo>
                    <a:pt x="1936" y="66"/>
                  </a:lnTo>
                  <a:lnTo>
                    <a:pt x="1945" y="45"/>
                  </a:lnTo>
                  <a:lnTo>
                    <a:pt x="1958" y="28"/>
                  </a:lnTo>
                  <a:lnTo>
                    <a:pt x="1975" y="15"/>
                  </a:lnTo>
                  <a:lnTo>
                    <a:pt x="1995" y="7"/>
                  </a:lnTo>
                  <a:lnTo>
                    <a:pt x="2018" y="4"/>
                  </a:lnTo>
                  <a:lnTo>
                    <a:pt x="2269" y="4"/>
                  </a:lnTo>
                  <a:lnTo>
                    <a:pt x="2291" y="7"/>
                  </a:lnTo>
                  <a:lnTo>
                    <a:pt x="2311" y="15"/>
                  </a:lnTo>
                  <a:lnTo>
                    <a:pt x="2328" y="28"/>
                  </a:lnTo>
                  <a:lnTo>
                    <a:pt x="2342" y="45"/>
                  </a:lnTo>
                  <a:lnTo>
                    <a:pt x="2350" y="66"/>
                  </a:lnTo>
                  <a:lnTo>
                    <a:pt x="2353" y="88"/>
                  </a:lnTo>
                  <a:lnTo>
                    <a:pt x="2353" y="246"/>
                  </a:lnTo>
                  <a:lnTo>
                    <a:pt x="2403" y="264"/>
                  </a:lnTo>
                  <a:lnTo>
                    <a:pt x="2452" y="286"/>
                  </a:lnTo>
                  <a:lnTo>
                    <a:pt x="2563" y="175"/>
                  </a:lnTo>
                  <a:lnTo>
                    <a:pt x="2578" y="162"/>
                  </a:lnTo>
                  <a:lnTo>
                    <a:pt x="2596" y="155"/>
                  </a:lnTo>
                  <a:lnTo>
                    <a:pt x="2614" y="151"/>
                  </a:lnTo>
                  <a:lnTo>
                    <a:pt x="2632" y="151"/>
                  </a:lnTo>
                  <a:lnTo>
                    <a:pt x="2650" y="155"/>
                  </a:lnTo>
                  <a:lnTo>
                    <a:pt x="2668" y="162"/>
                  </a:lnTo>
                  <a:lnTo>
                    <a:pt x="2682" y="175"/>
                  </a:lnTo>
                  <a:lnTo>
                    <a:pt x="2860" y="352"/>
                  </a:lnTo>
                  <a:lnTo>
                    <a:pt x="2873" y="367"/>
                  </a:lnTo>
                  <a:lnTo>
                    <a:pt x="2881" y="384"/>
                  </a:lnTo>
                  <a:lnTo>
                    <a:pt x="2885" y="403"/>
                  </a:lnTo>
                  <a:lnTo>
                    <a:pt x="2885" y="421"/>
                  </a:lnTo>
                  <a:lnTo>
                    <a:pt x="2881" y="439"/>
                  </a:lnTo>
                  <a:lnTo>
                    <a:pt x="2873" y="456"/>
                  </a:lnTo>
                  <a:lnTo>
                    <a:pt x="2860" y="472"/>
                  </a:lnTo>
                  <a:lnTo>
                    <a:pt x="2749" y="583"/>
                  </a:lnTo>
                  <a:lnTo>
                    <a:pt x="2771" y="631"/>
                  </a:lnTo>
                  <a:lnTo>
                    <a:pt x="2790" y="681"/>
                  </a:lnTo>
                  <a:lnTo>
                    <a:pt x="2948" y="681"/>
                  </a:lnTo>
                  <a:lnTo>
                    <a:pt x="2970" y="684"/>
                  </a:lnTo>
                  <a:lnTo>
                    <a:pt x="2990" y="693"/>
                  </a:lnTo>
                  <a:lnTo>
                    <a:pt x="3007" y="705"/>
                  </a:lnTo>
                  <a:lnTo>
                    <a:pt x="3021" y="722"/>
                  </a:lnTo>
                  <a:lnTo>
                    <a:pt x="3030" y="742"/>
                  </a:lnTo>
                  <a:lnTo>
                    <a:pt x="3032" y="766"/>
                  </a:lnTo>
                  <a:lnTo>
                    <a:pt x="3032" y="801"/>
                  </a:lnTo>
                  <a:lnTo>
                    <a:pt x="3475" y="801"/>
                  </a:lnTo>
                  <a:lnTo>
                    <a:pt x="3203" y="2062"/>
                  </a:lnTo>
                  <a:lnTo>
                    <a:pt x="3205" y="2063"/>
                  </a:lnTo>
                  <a:lnTo>
                    <a:pt x="3212" y="2070"/>
                  </a:lnTo>
                  <a:lnTo>
                    <a:pt x="3220" y="2078"/>
                  </a:lnTo>
                  <a:lnTo>
                    <a:pt x="3233" y="2091"/>
                  </a:lnTo>
                  <a:lnTo>
                    <a:pt x="3246" y="2107"/>
                  </a:lnTo>
                  <a:lnTo>
                    <a:pt x="3262" y="2125"/>
                  </a:lnTo>
                  <a:lnTo>
                    <a:pt x="3278" y="2146"/>
                  </a:lnTo>
                  <a:lnTo>
                    <a:pt x="3296" y="2169"/>
                  </a:lnTo>
                  <a:lnTo>
                    <a:pt x="3313" y="2195"/>
                  </a:lnTo>
                  <a:lnTo>
                    <a:pt x="3329" y="2222"/>
                  </a:lnTo>
                  <a:lnTo>
                    <a:pt x="3345" y="2252"/>
                  </a:lnTo>
                  <a:lnTo>
                    <a:pt x="3359" y="2283"/>
                  </a:lnTo>
                  <a:lnTo>
                    <a:pt x="3369" y="2314"/>
                  </a:lnTo>
                  <a:lnTo>
                    <a:pt x="3378" y="2347"/>
                  </a:lnTo>
                  <a:lnTo>
                    <a:pt x="3383" y="2381"/>
                  </a:lnTo>
                  <a:lnTo>
                    <a:pt x="3384" y="2416"/>
                  </a:lnTo>
                  <a:lnTo>
                    <a:pt x="3380" y="2451"/>
                  </a:lnTo>
                  <a:lnTo>
                    <a:pt x="3371" y="2486"/>
                  </a:lnTo>
                  <a:lnTo>
                    <a:pt x="3356" y="2521"/>
                  </a:lnTo>
                  <a:lnTo>
                    <a:pt x="3333" y="2558"/>
                  </a:lnTo>
                  <a:lnTo>
                    <a:pt x="3306" y="2592"/>
                  </a:lnTo>
                  <a:lnTo>
                    <a:pt x="3274" y="2622"/>
                  </a:lnTo>
                  <a:lnTo>
                    <a:pt x="3240" y="2649"/>
                  </a:lnTo>
                  <a:lnTo>
                    <a:pt x="3203" y="2671"/>
                  </a:lnTo>
                  <a:lnTo>
                    <a:pt x="3164" y="2688"/>
                  </a:lnTo>
                  <a:lnTo>
                    <a:pt x="3123" y="2701"/>
                  </a:lnTo>
                  <a:lnTo>
                    <a:pt x="3078" y="2709"/>
                  </a:lnTo>
                  <a:lnTo>
                    <a:pt x="3033" y="2711"/>
                  </a:lnTo>
                  <a:lnTo>
                    <a:pt x="1001" y="2711"/>
                  </a:lnTo>
                  <a:lnTo>
                    <a:pt x="1001" y="2565"/>
                  </a:lnTo>
                  <a:lnTo>
                    <a:pt x="3032" y="2565"/>
                  </a:lnTo>
                  <a:lnTo>
                    <a:pt x="3067" y="2562"/>
                  </a:lnTo>
                  <a:lnTo>
                    <a:pt x="3098" y="2555"/>
                  </a:lnTo>
                  <a:lnTo>
                    <a:pt x="3127" y="2544"/>
                  </a:lnTo>
                  <a:lnTo>
                    <a:pt x="3152" y="2529"/>
                  </a:lnTo>
                  <a:lnTo>
                    <a:pt x="3173" y="2512"/>
                  </a:lnTo>
                  <a:lnTo>
                    <a:pt x="3191" y="2494"/>
                  </a:lnTo>
                  <a:lnTo>
                    <a:pt x="3206" y="2474"/>
                  </a:lnTo>
                  <a:lnTo>
                    <a:pt x="3217" y="2455"/>
                  </a:lnTo>
                  <a:lnTo>
                    <a:pt x="3226" y="2429"/>
                  </a:lnTo>
                  <a:lnTo>
                    <a:pt x="3231" y="2402"/>
                  </a:lnTo>
                  <a:lnTo>
                    <a:pt x="3230" y="2377"/>
                  </a:lnTo>
                  <a:lnTo>
                    <a:pt x="3225" y="2351"/>
                  </a:lnTo>
                  <a:lnTo>
                    <a:pt x="3217" y="2326"/>
                  </a:lnTo>
                  <a:lnTo>
                    <a:pt x="3206" y="2303"/>
                  </a:lnTo>
                  <a:lnTo>
                    <a:pt x="3194" y="2280"/>
                  </a:lnTo>
                  <a:lnTo>
                    <a:pt x="3180" y="2259"/>
                  </a:lnTo>
                  <a:lnTo>
                    <a:pt x="3165" y="2240"/>
                  </a:lnTo>
                  <a:lnTo>
                    <a:pt x="3149" y="2222"/>
                  </a:lnTo>
                  <a:lnTo>
                    <a:pt x="3135" y="2206"/>
                  </a:lnTo>
                  <a:lnTo>
                    <a:pt x="3122" y="2194"/>
                  </a:lnTo>
                  <a:lnTo>
                    <a:pt x="3110" y="2183"/>
                  </a:lnTo>
                  <a:lnTo>
                    <a:pt x="3101" y="2175"/>
                  </a:lnTo>
                  <a:lnTo>
                    <a:pt x="3095" y="2170"/>
                  </a:lnTo>
                  <a:lnTo>
                    <a:pt x="3093" y="2168"/>
                  </a:lnTo>
                  <a:lnTo>
                    <a:pt x="1053" y="2168"/>
                  </a:lnTo>
                  <a:lnTo>
                    <a:pt x="699" y="478"/>
                  </a:lnTo>
                  <a:lnTo>
                    <a:pt x="0" y="13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164" name="Freeform 190">
              <a:extLst>
                <a:ext uri="{FF2B5EF4-FFF2-40B4-BE49-F238E27FC236}">
                  <a16:creationId xmlns:a16="http://schemas.microsoft.com/office/drawing/2014/main" xmlns="" id="{2506A976-AE46-4325-AB48-37A543AFE77F}"/>
                </a:ext>
              </a:extLst>
            </p:cNvPr>
            <p:cNvSpPr>
              <a:spLocks noEditPoints="1"/>
            </p:cNvSpPr>
            <p:nvPr/>
          </p:nvSpPr>
          <p:spPr bwMode="auto">
            <a:xfrm>
              <a:off x="9261476" y="2401888"/>
              <a:ext cx="98425" cy="98425"/>
            </a:xfrm>
            <a:custGeom>
              <a:avLst/>
              <a:gdLst>
                <a:gd name="T0" fmla="*/ 253 w 558"/>
                <a:gd name="T1" fmla="*/ 143 h 559"/>
                <a:gd name="T2" fmla="*/ 205 w 558"/>
                <a:gd name="T3" fmla="*/ 163 h 559"/>
                <a:gd name="T4" fmla="*/ 169 w 558"/>
                <a:gd name="T5" fmla="*/ 198 h 559"/>
                <a:gd name="T6" fmla="*/ 149 w 558"/>
                <a:gd name="T7" fmla="*/ 245 h 559"/>
                <a:gd name="T8" fmla="*/ 149 w 558"/>
                <a:gd name="T9" fmla="*/ 298 h 559"/>
                <a:gd name="T10" fmla="*/ 169 w 558"/>
                <a:gd name="T11" fmla="*/ 346 h 559"/>
                <a:gd name="T12" fmla="*/ 205 w 558"/>
                <a:gd name="T13" fmla="*/ 381 h 559"/>
                <a:gd name="T14" fmla="*/ 253 w 558"/>
                <a:gd name="T15" fmla="*/ 401 h 559"/>
                <a:gd name="T16" fmla="*/ 306 w 558"/>
                <a:gd name="T17" fmla="*/ 401 h 559"/>
                <a:gd name="T18" fmla="*/ 353 w 558"/>
                <a:gd name="T19" fmla="*/ 381 h 559"/>
                <a:gd name="T20" fmla="*/ 389 w 558"/>
                <a:gd name="T21" fmla="*/ 346 h 559"/>
                <a:gd name="T22" fmla="*/ 409 w 558"/>
                <a:gd name="T23" fmla="*/ 298 h 559"/>
                <a:gd name="T24" fmla="*/ 409 w 558"/>
                <a:gd name="T25" fmla="*/ 245 h 559"/>
                <a:gd name="T26" fmla="*/ 389 w 558"/>
                <a:gd name="T27" fmla="*/ 198 h 559"/>
                <a:gd name="T28" fmla="*/ 353 w 558"/>
                <a:gd name="T29" fmla="*/ 163 h 559"/>
                <a:gd name="T30" fmla="*/ 307 w 558"/>
                <a:gd name="T31" fmla="*/ 143 h 559"/>
                <a:gd name="T32" fmla="*/ 279 w 558"/>
                <a:gd name="T33" fmla="*/ 0 h 559"/>
                <a:gd name="T34" fmla="*/ 361 w 558"/>
                <a:gd name="T35" fmla="*/ 11 h 559"/>
                <a:gd name="T36" fmla="*/ 431 w 558"/>
                <a:gd name="T37" fmla="*/ 44 h 559"/>
                <a:gd name="T38" fmla="*/ 490 w 558"/>
                <a:gd name="T39" fmla="*/ 95 h 559"/>
                <a:gd name="T40" fmla="*/ 533 w 558"/>
                <a:gd name="T41" fmla="*/ 161 h 559"/>
                <a:gd name="T42" fmla="*/ 555 w 558"/>
                <a:gd name="T43" fmla="*/ 238 h 559"/>
                <a:gd name="T44" fmla="*/ 555 w 558"/>
                <a:gd name="T45" fmla="*/ 320 h 559"/>
                <a:gd name="T46" fmla="*/ 533 w 558"/>
                <a:gd name="T47" fmla="*/ 397 h 559"/>
                <a:gd name="T48" fmla="*/ 490 w 558"/>
                <a:gd name="T49" fmla="*/ 462 h 559"/>
                <a:gd name="T50" fmla="*/ 431 w 558"/>
                <a:gd name="T51" fmla="*/ 513 h 559"/>
                <a:gd name="T52" fmla="*/ 361 w 558"/>
                <a:gd name="T53" fmla="*/ 546 h 559"/>
                <a:gd name="T54" fmla="*/ 279 w 558"/>
                <a:gd name="T55" fmla="*/ 559 h 559"/>
                <a:gd name="T56" fmla="*/ 199 w 558"/>
                <a:gd name="T57" fmla="*/ 546 h 559"/>
                <a:gd name="T58" fmla="*/ 127 w 558"/>
                <a:gd name="T59" fmla="*/ 513 h 559"/>
                <a:gd name="T60" fmla="*/ 68 w 558"/>
                <a:gd name="T61" fmla="*/ 462 h 559"/>
                <a:gd name="T62" fmla="*/ 26 w 558"/>
                <a:gd name="T63" fmla="*/ 397 h 559"/>
                <a:gd name="T64" fmla="*/ 3 w 558"/>
                <a:gd name="T65" fmla="*/ 320 h 559"/>
                <a:gd name="T66" fmla="*/ 3 w 558"/>
                <a:gd name="T67" fmla="*/ 238 h 559"/>
                <a:gd name="T68" fmla="*/ 26 w 558"/>
                <a:gd name="T69" fmla="*/ 161 h 559"/>
                <a:gd name="T70" fmla="*/ 68 w 558"/>
                <a:gd name="T71" fmla="*/ 95 h 559"/>
                <a:gd name="T72" fmla="*/ 127 w 558"/>
                <a:gd name="T73" fmla="*/ 44 h 559"/>
                <a:gd name="T74" fmla="*/ 199 w 558"/>
                <a:gd name="T75" fmla="*/ 11 h 559"/>
                <a:gd name="T76" fmla="*/ 279 w 558"/>
                <a:gd name="T77" fmla="*/ 0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8" h="559">
                  <a:moveTo>
                    <a:pt x="279" y="139"/>
                  </a:moveTo>
                  <a:lnTo>
                    <a:pt x="253" y="143"/>
                  </a:lnTo>
                  <a:lnTo>
                    <a:pt x="227" y="150"/>
                  </a:lnTo>
                  <a:lnTo>
                    <a:pt x="205" y="163"/>
                  </a:lnTo>
                  <a:lnTo>
                    <a:pt x="185" y="179"/>
                  </a:lnTo>
                  <a:lnTo>
                    <a:pt x="169" y="198"/>
                  </a:lnTo>
                  <a:lnTo>
                    <a:pt x="157" y="220"/>
                  </a:lnTo>
                  <a:lnTo>
                    <a:pt x="149" y="245"/>
                  </a:lnTo>
                  <a:lnTo>
                    <a:pt x="147" y="272"/>
                  </a:lnTo>
                  <a:lnTo>
                    <a:pt x="149" y="298"/>
                  </a:lnTo>
                  <a:lnTo>
                    <a:pt x="157" y="324"/>
                  </a:lnTo>
                  <a:lnTo>
                    <a:pt x="169" y="346"/>
                  </a:lnTo>
                  <a:lnTo>
                    <a:pt x="185" y="365"/>
                  </a:lnTo>
                  <a:lnTo>
                    <a:pt x="205" y="381"/>
                  </a:lnTo>
                  <a:lnTo>
                    <a:pt x="227" y="393"/>
                  </a:lnTo>
                  <a:lnTo>
                    <a:pt x="253" y="401"/>
                  </a:lnTo>
                  <a:lnTo>
                    <a:pt x="279" y="404"/>
                  </a:lnTo>
                  <a:lnTo>
                    <a:pt x="306" y="401"/>
                  </a:lnTo>
                  <a:lnTo>
                    <a:pt x="331" y="393"/>
                  </a:lnTo>
                  <a:lnTo>
                    <a:pt x="353" y="381"/>
                  </a:lnTo>
                  <a:lnTo>
                    <a:pt x="373" y="365"/>
                  </a:lnTo>
                  <a:lnTo>
                    <a:pt x="389" y="346"/>
                  </a:lnTo>
                  <a:lnTo>
                    <a:pt x="402" y="324"/>
                  </a:lnTo>
                  <a:lnTo>
                    <a:pt x="409" y="298"/>
                  </a:lnTo>
                  <a:lnTo>
                    <a:pt x="411" y="272"/>
                  </a:lnTo>
                  <a:lnTo>
                    <a:pt x="409" y="245"/>
                  </a:lnTo>
                  <a:lnTo>
                    <a:pt x="402" y="220"/>
                  </a:lnTo>
                  <a:lnTo>
                    <a:pt x="389" y="198"/>
                  </a:lnTo>
                  <a:lnTo>
                    <a:pt x="373" y="179"/>
                  </a:lnTo>
                  <a:lnTo>
                    <a:pt x="353" y="163"/>
                  </a:lnTo>
                  <a:lnTo>
                    <a:pt x="331" y="150"/>
                  </a:lnTo>
                  <a:lnTo>
                    <a:pt x="307" y="143"/>
                  </a:lnTo>
                  <a:lnTo>
                    <a:pt x="279" y="139"/>
                  </a:lnTo>
                  <a:close/>
                  <a:moveTo>
                    <a:pt x="279" y="0"/>
                  </a:moveTo>
                  <a:lnTo>
                    <a:pt x="320" y="2"/>
                  </a:lnTo>
                  <a:lnTo>
                    <a:pt x="361" y="11"/>
                  </a:lnTo>
                  <a:lnTo>
                    <a:pt x="398" y="25"/>
                  </a:lnTo>
                  <a:lnTo>
                    <a:pt x="431" y="44"/>
                  </a:lnTo>
                  <a:lnTo>
                    <a:pt x="462" y="67"/>
                  </a:lnTo>
                  <a:lnTo>
                    <a:pt x="490" y="95"/>
                  </a:lnTo>
                  <a:lnTo>
                    <a:pt x="514" y="127"/>
                  </a:lnTo>
                  <a:lnTo>
                    <a:pt x="533" y="161"/>
                  </a:lnTo>
                  <a:lnTo>
                    <a:pt x="547" y="198"/>
                  </a:lnTo>
                  <a:lnTo>
                    <a:pt x="555" y="238"/>
                  </a:lnTo>
                  <a:lnTo>
                    <a:pt x="558" y="279"/>
                  </a:lnTo>
                  <a:lnTo>
                    <a:pt x="555" y="320"/>
                  </a:lnTo>
                  <a:lnTo>
                    <a:pt x="547" y="360"/>
                  </a:lnTo>
                  <a:lnTo>
                    <a:pt x="533" y="397"/>
                  </a:lnTo>
                  <a:lnTo>
                    <a:pt x="514" y="431"/>
                  </a:lnTo>
                  <a:lnTo>
                    <a:pt x="490" y="462"/>
                  </a:lnTo>
                  <a:lnTo>
                    <a:pt x="462" y="490"/>
                  </a:lnTo>
                  <a:lnTo>
                    <a:pt x="431" y="513"/>
                  </a:lnTo>
                  <a:lnTo>
                    <a:pt x="398" y="532"/>
                  </a:lnTo>
                  <a:lnTo>
                    <a:pt x="361" y="546"/>
                  </a:lnTo>
                  <a:lnTo>
                    <a:pt x="320" y="555"/>
                  </a:lnTo>
                  <a:lnTo>
                    <a:pt x="279" y="559"/>
                  </a:lnTo>
                  <a:lnTo>
                    <a:pt x="238" y="555"/>
                  </a:lnTo>
                  <a:lnTo>
                    <a:pt x="199" y="546"/>
                  </a:lnTo>
                  <a:lnTo>
                    <a:pt x="162" y="532"/>
                  </a:lnTo>
                  <a:lnTo>
                    <a:pt x="127" y="513"/>
                  </a:lnTo>
                  <a:lnTo>
                    <a:pt x="96" y="490"/>
                  </a:lnTo>
                  <a:lnTo>
                    <a:pt x="68" y="462"/>
                  </a:lnTo>
                  <a:lnTo>
                    <a:pt x="45" y="431"/>
                  </a:lnTo>
                  <a:lnTo>
                    <a:pt x="26" y="397"/>
                  </a:lnTo>
                  <a:lnTo>
                    <a:pt x="11" y="360"/>
                  </a:lnTo>
                  <a:lnTo>
                    <a:pt x="3" y="320"/>
                  </a:lnTo>
                  <a:lnTo>
                    <a:pt x="0" y="279"/>
                  </a:lnTo>
                  <a:lnTo>
                    <a:pt x="3" y="238"/>
                  </a:lnTo>
                  <a:lnTo>
                    <a:pt x="11" y="198"/>
                  </a:lnTo>
                  <a:lnTo>
                    <a:pt x="26" y="161"/>
                  </a:lnTo>
                  <a:lnTo>
                    <a:pt x="45" y="127"/>
                  </a:lnTo>
                  <a:lnTo>
                    <a:pt x="68" y="95"/>
                  </a:lnTo>
                  <a:lnTo>
                    <a:pt x="96" y="67"/>
                  </a:lnTo>
                  <a:lnTo>
                    <a:pt x="127" y="44"/>
                  </a:lnTo>
                  <a:lnTo>
                    <a:pt x="162" y="25"/>
                  </a:lnTo>
                  <a:lnTo>
                    <a:pt x="199" y="11"/>
                  </a:lnTo>
                  <a:lnTo>
                    <a:pt x="238" y="2"/>
                  </a:lnTo>
                  <a:lnTo>
                    <a:pt x="27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165" name="Freeform 191">
              <a:extLst>
                <a:ext uri="{FF2B5EF4-FFF2-40B4-BE49-F238E27FC236}">
                  <a16:creationId xmlns:a16="http://schemas.microsoft.com/office/drawing/2014/main" xmlns="" id="{3B02EC09-3991-4960-A9A7-DBAC24BCEE23}"/>
                </a:ext>
              </a:extLst>
            </p:cNvPr>
            <p:cNvSpPr>
              <a:spLocks noEditPoints="1"/>
            </p:cNvSpPr>
            <p:nvPr/>
          </p:nvSpPr>
          <p:spPr bwMode="auto">
            <a:xfrm>
              <a:off x="9526588" y="2401888"/>
              <a:ext cx="98425" cy="98425"/>
            </a:xfrm>
            <a:custGeom>
              <a:avLst/>
              <a:gdLst>
                <a:gd name="T0" fmla="*/ 252 w 559"/>
                <a:gd name="T1" fmla="*/ 142 h 559"/>
                <a:gd name="T2" fmla="*/ 205 w 559"/>
                <a:gd name="T3" fmla="*/ 162 h 559"/>
                <a:gd name="T4" fmla="*/ 170 w 559"/>
                <a:gd name="T5" fmla="*/ 197 h 559"/>
                <a:gd name="T6" fmla="*/ 149 w 559"/>
                <a:gd name="T7" fmla="*/ 244 h 559"/>
                <a:gd name="T8" fmla="*/ 149 w 559"/>
                <a:gd name="T9" fmla="*/ 297 h 559"/>
                <a:gd name="T10" fmla="*/ 170 w 559"/>
                <a:gd name="T11" fmla="*/ 345 h 559"/>
                <a:gd name="T12" fmla="*/ 205 w 559"/>
                <a:gd name="T13" fmla="*/ 381 h 559"/>
                <a:gd name="T14" fmla="*/ 252 w 559"/>
                <a:gd name="T15" fmla="*/ 400 h 559"/>
                <a:gd name="T16" fmla="*/ 306 w 559"/>
                <a:gd name="T17" fmla="*/ 400 h 559"/>
                <a:gd name="T18" fmla="*/ 354 w 559"/>
                <a:gd name="T19" fmla="*/ 381 h 559"/>
                <a:gd name="T20" fmla="*/ 390 w 559"/>
                <a:gd name="T21" fmla="*/ 345 h 559"/>
                <a:gd name="T22" fmla="*/ 409 w 559"/>
                <a:gd name="T23" fmla="*/ 298 h 559"/>
                <a:gd name="T24" fmla="*/ 412 w 559"/>
                <a:gd name="T25" fmla="*/ 244 h 559"/>
                <a:gd name="T26" fmla="*/ 393 w 559"/>
                <a:gd name="T27" fmla="*/ 197 h 559"/>
                <a:gd name="T28" fmla="*/ 356 w 559"/>
                <a:gd name="T29" fmla="*/ 162 h 559"/>
                <a:gd name="T30" fmla="*/ 306 w 559"/>
                <a:gd name="T31" fmla="*/ 142 h 559"/>
                <a:gd name="T32" fmla="*/ 280 w 559"/>
                <a:gd name="T33" fmla="*/ 0 h 559"/>
                <a:gd name="T34" fmla="*/ 360 w 559"/>
                <a:gd name="T35" fmla="*/ 11 h 559"/>
                <a:gd name="T36" fmla="*/ 432 w 559"/>
                <a:gd name="T37" fmla="*/ 44 h 559"/>
                <a:gd name="T38" fmla="*/ 490 w 559"/>
                <a:gd name="T39" fmla="*/ 95 h 559"/>
                <a:gd name="T40" fmla="*/ 533 w 559"/>
                <a:gd name="T41" fmla="*/ 161 h 559"/>
                <a:gd name="T42" fmla="*/ 556 w 559"/>
                <a:gd name="T43" fmla="*/ 238 h 559"/>
                <a:gd name="T44" fmla="*/ 556 w 559"/>
                <a:gd name="T45" fmla="*/ 320 h 559"/>
                <a:gd name="T46" fmla="*/ 533 w 559"/>
                <a:gd name="T47" fmla="*/ 397 h 559"/>
                <a:gd name="T48" fmla="*/ 490 w 559"/>
                <a:gd name="T49" fmla="*/ 462 h 559"/>
                <a:gd name="T50" fmla="*/ 432 w 559"/>
                <a:gd name="T51" fmla="*/ 513 h 559"/>
                <a:gd name="T52" fmla="*/ 360 w 559"/>
                <a:gd name="T53" fmla="*/ 546 h 559"/>
                <a:gd name="T54" fmla="*/ 280 w 559"/>
                <a:gd name="T55" fmla="*/ 559 h 559"/>
                <a:gd name="T56" fmla="*/ 198 w 559"/>
                <a:gd name="T57" fmla="*/ 546 h 559"/>
                <a:gd name="T58" fmla="*/ 127 w 559"/>
                <a:gd name="T59" fmla="*/ 513 h 559"/>
                <a:gd name="T60" fmla="*/ 68 w 559"/>
                <a:gd name="T61" fmla="*/ 462 h 559"/>
                <a:gd name="T62" fmla="*/ 26 w 559"/>
                <a:gd name="T63" fmla="*/ 397 h 559"/>
                <a:gd name="T64" fmla="*/ 3 w 559"/>
                <a:gd name="T65" fmla="*/ 320 h 559"/>
                <a:gd name="T66" fmla="*/ 3 w 559"/>
                <a:gd name="T67" fmla="*/ 238 h 559"/>
                <a:gd name="T68" fmla="*/ 26 w 559"/>
                <a:gd name="T69" fmla="*/ 161 h 559"/>
                <a:gd name="T70" fmla="*/ 68 w 559"/>
                <a:gd name="T71" fmla="*/ 95 h 559"/>
                <a:gd name="T72" fmla="*/ 127 w 559"/>
                <a:gd name="T73" fmla="*/ 44 h 559"/>
                <a:gd name="T74" fmla="*/ 198 w 559"/>
                <a:gd name="T75" fmla="*/ 11 h 559"/>
                <a:gd name="T76" fmla="*/ 280 w 559"/>
                <a:gd name="T77" fmla="*/ 0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9" h="559">
                  <a:moveTo>
                    <a:pt x="280" y="139"/>
                  </a:moveTo>
                  <a:lnTo>
                    <a:pt x="252" y="142"/>
                  </a:lnTo>
                  <a:lnTo>
                    <a:pt x="228" y="149"/>
                  </a:lnTo>
                  <a:lnTo>
                    <a:pt x="205" y="162"/>
                  </a:lnTo>
                  <a:lnTo>
                    <a:pt x="185" y="178"/>
                  </a:lnTo>
                  <a:lnTo>
                    <a:pt x="170" y="197"/>
                  </a:lnTo>
                  <a:lnTo>
                    <a:pt x="157" y="220"/>
                  </a:lnTo>
                  <a:lnTo>
                    <a:pt x="149" y="244"/>
                  </a:lnTo>
                  <a:lnTo>
                    <a:pt x="146" y="271"/>
                  </a:lnTo>
                  <a:lnTo>
                    <a:pt x="149" y="297"/>
                  </a:lnTo>
                  <a:lnTo>
                    <a:pt x="157" y="323"/>
                  </a:lnTo>
                  <a:lnTo>
                    <a:pt x="170" y="345"/>
                  </a:lnTo>
                  <a:lnTo>
                    <a:pt x="185" y="364"/>
                  </a:lnTo>
                  <a:lnTo>
                    <a:pt x="205" y="381"/>
                  </a:lnTo>
                  <a:lnTo>
                    <a:pt x="228" y="392"/>
                  </a:lnTo>
                  <a:lnTo>
                    <a:pt x="252" y="400"/>
                  </a:lnTo>
                  <a:lnTo>
                    <a:pt x="280" y="403"/>
                  </a:lnTo>
                  <a:lnTo>
                    <a:pt x="306" y="400"/>
                  </a:lnTo>
                  <a:lnTo>
                    <a:pt x="331" y="392"/>
                  </a:lnTo>
                  <a:lnTo>
                    <a:pt x="354" y="381"/>
                  </a:lnTo>
                  <a:lnTo>
                    <a:pt x="373" y="365"/>
                  </a:lnTo>
                  <a:lnTo>
                    <a:pt x="390" y="345"/>
                  </a:lnTo>
                  <a:lnTo>
                    <a:pt x="401" y="323"/>
                  </a:lnTo>
                  <a:lnTo>
                    <a:pt x="409" y="298"/>
                  </a:lnTo>
                  <a:lnTo>
                    <a:pt x="412" y="271"/>
                  </a:lnTo>
                  <a:lnTo>
                    <a:pt x="412" y="244"/>
                  </a:lnTo>
                  <a:lnTo>
                    <a:pt x="404" y="220"/>
                  </a:lnTo>
                  <a:lnTo>
                    <a:pt x="393" y="197"/>
                  </a:lnTo>
                  <a:lnTo>
                    <a:pt x="376" y="178"/>
                  </a:lnTo>
                  <a:lnTo>
                    <a:pt x="356" y="162"/>
                  </a:lnTo>
                  <a:lnTo>
                    <a:pt x="333" y="149"/>
                  </a:lnTo>
                  <a:lnTo>
                    <a:pt x="306" y="142"/>
                  </a:lnTo>
                  <a:lnTo>
                    <a:pt x="280" y="139"/>
                  </a:lnTo>
                  <a:close/>
                  <a:moveTo>
                    <a:pt x="280" y="0"/>
                  </a:moveTo>
                  <a:lnTo>
                    <a:pt x="321" y="2"/>
                  </a:lnTo>
                  <a:lnTo>
                    <a:pt x="360" y="11"/>
                  </a:lnTo>
                  <a:lnTo>
                    <a:pt x="397" y="25"/>
                  </a:lnTo>
                  <a:lnTo>
                    <a:pt x="432" y="44"/>
                  </a:lnTo>
                  <a:lnTo>
                    <a:pt x="463" y="67"/>
                  </a:lnTo>
                  <a:lnTo>
                    <a:pt x="490" y="95"/>
                  </a:lnTo>
                  <a:lnTo>
                    <a:pt x="513" y="127"/>
                  </a:lnTo>
                  <a:lnTo>
                    <a:pt x="533" y="161"/>
                  </a:lnTo>
                  <a:lnTo>
                    <a:pt x="546" y="198"/>
                  </a:lnTo>
                  <a:lnTo>
                    <a:pt x="556" y="238"/>
                  </a:lnTo>
                  <a:lnTo>
                    <a:pt x="559" y="279"/>
                  </a:lnTo>
                  <a:lnTo>
                    <a:pt x="556" y="320"/>
                  </a:lnTo>
                  <a:lnTo>
                    <a:pt x="546" y="360"/>
                  </a:lnTo>
                  <a:lnTo>
                    <a:pt x="533" y="397"/>
                  </a:lnTo>
                  <a:lnTo>
                    <a:pt x="513" y="431"/>
                  </a:lnTo>
                  <a:lnTo>
                    <a:pt x="490" y="462"/>
                  </a:lnTo>
                  <a:lnTo>
                    <a:pt x="463" y="490"/>
                  </a:lnTo>
                  <a:lnTo>
                    <a:pt x="432" y="513"/>
                  </a:lnTo>
                  <a:lnTo>
                    <a:pt x="397" y="532"/>
                  </a:lnTo>
                  <a:lnTo>
                    <a:pt x="360" y="546"/>
                  </a:lnTo>
                  <a:lnTo>
                    <a:pt x="321" y="555"/>
                  </a:lnTo>
                  <a:lnTo>
                    <a:pt x="280" y="559"/>
                  </a:lnTo>
                  <a:lnTo>
                    <a:pt x="238" y="555"/>
                  </a:lnTo>
                  <a:lnTo>
                    <a:pt x="198" y="546"/>
                  </a:lnTo>
                  <a:lnTo>
                    <a:pt x="161" y="532"/>
                  </a:lnTo>
                  <a:lnTo>
                    <a:pt x="127" y="513"/>
                  </a:lnTo>
                  <a:lnTo>
                    <a:pt x="96" y="490"/>
                  </a:lnTo>
                  <a:lnTo>
                    <a:pt x="68" y="462"/>
                  </a:lnTo>
                  <a:lnTo>
                    <a:pt x="45" y="431"/>
                  </a:lnTo>
                  <a:lnTo>
                    <a:pt x="26" y="397"/>
                  </a:lnTo>
                  <a:lnTo>
                    <a:pt x="12" y="360"/>
                  </a:lnTo>
                  <a:lnTo>
                    <a:pt x="3" y="320"/>
                  </a:lnTo>
                  <a:lnTo>
                    <a:pt x="0" y="279"/>
                  </a:lnTo>
                  <a:lnTo>
                    <a:pt x="3" y="238"/>
                  </a:lnTo>
                  <a:lnTo>
                    <a:pt x="12" y="198"/>
                  </a:lnTo>
                  <a:lnTo>
                    <a:pt x="26" y="161"/>
                  </a:lnTo>
                  <a:lnTo>
                    <a:pt x="45" y="127"/>
                  </a:lnTo>
                  <a:lnTo>
                    <a:pt x="68" y="95"/>
                  </a:lnTo>
                  <a:lnTo>
                    <a:pt x="96" y="67"/>
                  </a:lnTo>
                  <a:lnTo>
                    <a:pt x="127" y="44"/>
                  </a:lnTo>
                  <a:lnTo>
                    <a:pt x="161" y="25"/>
                  </a:lnTo>
                  <a:lnTo>
                    <a:pt x="198" y="11"/>
                  </a:lnTo>
                  <a:lnTo>
                    <a:pt x="238" y="2"/>
                  </a:lnTo>
                  <a:lnTo>
                    <a:pt x="28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166" name="Freeform 192">
              <a:extLst>
                <a:ext uri="{FF2B5EF4-FFF2-40B4-BE49-F238E27FC236}">
                  <a16:creationId xmlns:a16="http://schemas.microsoft.com/office/drawing/2014/main" xmlns="" id="{FAA81AB1-B7C8-4FC0-B56B-A31A3FEDF8B8}"/>
                </a:ext>
              </a:extLst>
            </p:cNvPr>
            <p:cNvSpPr>
              <a:spLocks noEditPoints="1"/>
            </p:cNvSpPr>
            <p:nvPr/>
          </p:nvSpPr>
          <p:spPr bwMode="auto">
            <a:xfrm>
              <a:off x="9366251" y="1973263"/>
              <a:ext cx="142875" cy="142875"/>
            </a:xfrm>
            <a:custGeom>
              <a:avLst/>
              <a:gdLst>
                <a:gd name="T0" fmla="*/ 362 w 809"/>
                <a:gd name="T1" fmla="*/ 151 h 809"/>
                <a:gd name="T2" fmla="*/ 287 w 809"/>
                <a:gd name="T3" fmla="*/ 177 h 809"/>
                <a:gd name="T4" fmla="*/ 223 w 809"/>
                <a:gd name="T5" fmla="*/ 224 h 809"/>
                <a:gd name="T6" fmla="*/ 176 w 809"/>
                <a:gd name="T7" fmla="*/ 288 h 809"/>
                <a:gd name="T8" fmla="*/ 150 w 809"/>
                <a:gd name="T9" fmla="*/ 363 h 809"/>
                <a:gd name="T10" fmla="*/ 150 w 809"/>
                <a:gd name="T11" fmla="*/ 446 h 809"/>
                <a:gd name="T12" fmla="*/ 176 w 809"/>
                <a:gd name="T13" fmla="*/ 522 h 809"/>
                <a:gd name="T14" fmla="*/ 223 w 809"/>
                <a:gd name="T15" fmla="*/ 586 h 809"/>
                <a:gd name="T16" fmla="*/ 287 w 809"/>
                <a:gd name="T17" fmla="*/ 633 h 809"/>
                <a:gd name="T18" fmla="*/ 362 w 809"/>
                <a:gd name="T19" fmla="*/ 659 h 809"/>
                <a:gd name="T20" fmla="*/ 445 w 809"/>
                <a:gd name="T21" fmla="*/ 659 h 809"/>
                <a:gd name="T22" fmla="*/ 521 w 809"/>
                <a:gd name="T23" fmla="*/ 633 h 809"/>
                <a:gd name="T24" fmla="*/ 585 w 809"/>
                <a:gd name="T25" fmla="*/ 586 h 809"/>
                <a:gd name="T26" fmla="*/ 632 w 809"/>
                <a:gd name="T27" fmla="*/ 522 h 809"/>
                <a:gd name="T28" fmla="*/ 658 w 809"/>
                <a:gd name="T29" fmla="*/ 446 h 809"/>
                <a:gd name="T30" fmla="*/ 659 w 809"/>
                <a:gd name="T31" fmla="*/ 368 h 809"/>
                <a:gd name="T32" fmla="*/ 639 w 809"/>
                <a:gd name="T33" fmla="*/ 298 h 809"/>
                <a:gd name="T34" fmla="*/ 601 w 809"/>
                <a:gd name="T35" fmla="*/ 237 h 809"/>
                <a:gd name="T36" fmla="*/ 547 w 809"/>
                <a:gd name="T37" fmla="*/ 190 h 809"/>
                <a:gd name="T38" fmla="*/ 480 w 809"/>
                <a:gd name="T39" fmla="*/ 159 h 809"/>
                <a:gd name="T40" fmla="*/ 404 w 809"/>
                <a:gd name="T41" fmla="*/ 147 h 809"/>
                <a:gd name="T42" fmla="*/ 455 w 809"/>
                <a:gd name="T43" fmla="*/ 3 h 809"/>
                <a:gd name="T44" fmla="*/ 549 w 809"/>
                <a:gd name="T45" fmla="*/ 28 h 809"/>
                <a:gd name="T46" fmla="*/ 634 w 809"/>
                <a:gd name="T47" fmla="*/ 73 h 809"/>
                <a:gd name="T48" fmla="*/ 705 w 809"/>
                <a:gd name="T49" fmla="*/ 138 h 809"/>
                <a:gd name="T50" fmla="*/ 760 w 809"/>
                <a:gd name="T51" fmla="*/ 216 h 809"/>
                <a:gd name="T52" fmla="*/ 796 w 809"/>
                <a:gd name="T53" fmla="*/ 306 h 809"/>
                <a:gd name="T54" fmla="*/ 809 w 809"/>
                <a:gd name="T55" fmla="*/ 405 h 809"/>
                <a:gd name="T56" fmla="*/ 796 w 809"/>
                <a:gd name="T57" fmla="*/ 503 h 809"/>
                <a:gd name="T58" fmla="*/ 762 w 809"/>
                <a:gd name="T59" fmla="*/ 594 h 809"/>
                <a:gd name="T60" fmla="*/ 709 w 809"/>
                <a:gd name="T61" fmla="*/ 672 h 809"/>
                <a:gd name="T62" fmla="*/ 638 w 809"/>
                <a:gd name="T63" fmla="*/ 736 h 809"/>
                <a:gd name="T64" fmla="*/ 552 w 809"/>
                <a:gd name="T65" fmla="*/ 781 h 809"/>
                <a:gd name="T66" fmla="*/ 456 w 809"/>
                <a:gd name="T67" fmla="*/ 806 h 809"/>
                <a:gd name="T68" fmla="*/ 353 w 809"/>
                <a:gd name="T69" fmla="*/ 806 h 809"/>
                <a:gd name="T70" fmla="*/ 256 w 809"/>
                <a:gd name="T71" fmla="*/ 781 h 809"/>
                <a:gd name="T72" fmla="*/ 171 w 809"/>
                <a:gd name="T73" fmla="*/ 736 h 809"/>
                <a:gd name="T74" fmla="*/ 100 w 809"/>
                <a:gd name="T75" fmla="*/ 672 h 809"/>
                <a:gd name="T76" fmla="*/ 46 w 809"/>
                <a:gd name="T77" fmla="*/ 594 h 809"/>
                <a:gd name="T78" fmla="*/ 11 w 809"/>
                <a:gd name="T79" fmla="*/ 503 h 809"/>
                <a:gd name="T80" fmla="*/ 0 w 809"/>
                <a:gd name="T81" fmla="*/ 405 h 809"/>
                <a:gd name="T82" fmla="*/ 12 w 809"/>
                <a:gd name="T83" fmla="*/ 306 h 809"/>
                <a:gd name="T84" fmla="*/ 47 w 809"/>
                <a:gd name="T85" fmla="*/ 216 h 809"/>
                <a:gd name="T86" fmla="*/ 102 w 809"/>
                <a:gd name="T87" fmla="*/ 138 h 809"/>
                <a:gd name="T88" fmla="*/ 174 w 809"/>
                <a:gd name="T89" fmla="*/ 73 h 809"/>
                <a:gd name="T90" fmla="*/ 259 w 809"/>
                <a:gd name="T91" fmla="*/ 28 h 809"/>
                <a:gd name="T92" fmla="*/ 354 w 809"/>
                <a:gd name="T93" fmla="*/ 3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09" h="809">
                  <a:moveTo>
                    <a:pt x="404" y="147"/>
                  </a:moveTo>
                  <a:lnTo>
                    <a:pt x="362" y="151"/>
                  </a:lnTo>
                  <a:lnTo>
                    <a:pt x="323" y="161"/>
                  </a:lnTo>
                  <a:lnTo>
                    <a:pt x="287" y="177"/>
                  </a:lnTo>
                  <a:lnTo>
                    <a:pt x="253" y="198"/>
                  </a:lnTo>
                  <a:lnTo>
                    <a:pt x="223" y="224"/>
                  </a:lnTo>
                  <a:lnTo>
                    <a:pt x="197" y="254"/>
                  </a:lnTo>
                  <a:lnTo>
                    <a:pt x="176" y="288"/>
                  </a:lnTo>
                  <a:lnTo>
                    <a:pt x="160" y="324"/>
                  </a:lnTo>
                  <a:lnTo>
                    <a:pt x="150" y="363"/>
                  </a:lnTo>
                  <a:lnTo>
                    <a:pt x="147" y="405"/>
                  </a:lnTo>
                  <a:lnTo>
                    <a:pt x="150" y="446"/>
                  </a:lnTo>
                  <a:lnTo>
                    <a:pt x="160" y="485"/>
                  </a:lnTo>
                  <a:lnTo>
                    <a:pt x="176" y="522"/>
                  </a:lnTo>
                  <a:lnTo>
                    <a:pt x="197" y="556"/>
                  </a:lnTo>
                  <a:lnTo>
                    <a:pt x="223" y="586"/>
                  </a:lnTo>
                  <a:lnTo>
                    <a:pt x="253" y="612"/>
                  </a:lnTo>
                  <a:lnTo>
                    <a:pt x="287" y="633"/>
                  </a:lnTo>
                  <a:lnTo>
                    <a:pt x="323" y="649"/>
                  </a:lnTo>
                  <a:lnTo>
                    <a:pt x="362" y="659"/>
                  </a:lnTo>
                  <a:lnTo>
                    <a:pt x="404" y="663"/>
                  </a:lnTo>
                  <a:lnTo>
                    <a:pt x="445" y="659"/>
                  </a:lnTo>
                  <a:lnTo>
                    <a:pt x="484" y="649"/>
                  </a:lnTo>
                  <a:lnTo>
                    <a:pt x="521" y="633"/>
                  </a:lnTo>
                  <a:lnTo>
                    <a:pt x="555" y="612"/>
                  </a:lnTo>
                  <a:lnTo>
                    <a:pt x="585" y="586"/>
                  </a:lnTo>
                  <a:lnTo>
                    <a:pt x="611" y="556"/>
                  </a:lnTo>
                  <a:lnTo>
                    <a:pt x="632" y="522"/>
                  </a:lnTo>
                  <a:lnTo>
                    <a:pt x="648" y="485"/>
                  </a:lnTo>
                  <a:lnTo>
                    <a:pt x="658" y="446"/>
                  </a:lnTo>
                  <a:lnTo>
                    <a:pt x="662" y="405"/>
                  </a:lnTo>
                  <a:lnTo>
                    <a:pt x="659" y="368"/>
                  </a:lnTo>
                  <a:lnTo>
                    <a:pt x="651" y="332"/>
                  </a:lnTo>
                  <a:lnTo>
                    <a:pt x="639" y="298"/>
                  </a:lnTo>
                  <a:lnTo>
                    <a:pt x="622" y="266"/>
                  </a:lnTo>
                  <a:lnTo>
                    <a:pt x="601" y="237"/>
                  </a:lnTo>
                  <a:lnTo>
                    <a:pt x="575" y="212"/>
                  </a:lnTo>
                  <a:lnTo>
                    <a:pt x="547" y="190"/>
                  </a:lnTo>
                  <a:lnTo>
                    <a:pt x="515" y="172"/>
                  </a:lnTo>
                  <a:lnTo>
                    <a:pt x="480" y="159"/>
                  </a:lnTo>
                  <a:lnTo>
                    <a:pt x="443" y="151"/>
                  </a:lnTo>
                  <a:lnTo>
                    <a:pt x="404" y="147"/>
                  </a:lnTo>
                  <a:close/>
                  <a:moveTo>
                    <a:pt x="404" y="0"/>
                  </a:moveTo>
                  <a:lnTo>
                    <a:pt x="455" y="3"/>
                  </a:lnTo>
                  <a:lnTo>
                    <a:pt x="503" y="13"/>
                  </a:lnTo>
                  <a:lnTo>
                    <a:pt x="549" y="28"/>
                  </a:lnTo>
                  <a:lnTo>
                    <a:pt x="593" y="49"/>
                  </a:lnTo>
                  <a:lnTo>
                    <a:pt x="634" y="73"/>
                  </a:lnTo>
                  <a:lnTo>
                    <a:pt x="671" y="104"/>
                  </a:lnTo>
                  <a:lnTo>
                    <a:pt x="705" y="138"/>
                  </a:lnTo>
                  <a:lnTo>
                    <a:pt x="736" y="175"/>
                  </a:lnTo>
                  <a:lnTo>
                    <a:pt x="760" y="216"/>
                  </a:lnTo>
                  <a:lnTo>
                    <a:pt x="782" y="260"/>
                  </a:lnTo>
                  <a:lnTo>
                    <a:pt x="796" y="306"/>
                  </a:lnTo>
                  <a:lnTo>
                    <a:pt x="806" y="355"/>
                  </a:lnTo>
                  <a:lnTo>
                    <a:pt x="809" y="405"/>
                  </a:lnTo>
                  <a:lnTo>
                    <a:pt x="806" y="455"/>
                  </a:lnTo>
                  <a:lnTo>
                    <a:pt x="796" y="503"/>
                  </a:lnTo>
                  <a:lnTo>
                    <a:pt x="783" y="550"/>
                  </a:lnTo>
                  <a:lnTo>
                    <a:pt x="762" y="594"/>
                  </a:lnTo>
                  <a:lnTo>
                    <a:pt x="738" y="634"/>
                  </a:lnTo>
                  <a:lnTo>
                    <a:pt x="709" y="672"/>
                  </a:lnTo>
                  <a:lnTo>
                    <a:pt x="675" y="706"/>
                  </a:lnTo>
                  <a:lnTo>
                    <a:pt x="638" y="736"/>
                  </a:lnTo>
                  <a:lnTo>
                    <a:pt x="596" y="761"/>
                  </a:lnTo>
                  <a:lnTo>
                    <a:pt x="552" y="781"/>
                  </a:lnTo>
                  <a:lnTo>
                    <a:pt x="505" y="796"/>
                  </a:lnTo>
                  <a:lnTo>
                    <a:pt x="456" y="806"/>
                  </a:lnTo>
                  <a:lnTo>
                    <a:pt x="404" y="809"/>
                  </a:lnTo>
                  <a:lnTo>
                    <a:pt x="353" y="806"/>
                  </a:lnTo>
                  <a:lnTo>
                    <a:pt x="303" y="796"/>
                  </a:lnTo>
                  <a:lnTo>
                    <a:pt x="256" y="781"/>
                  </a:lnTo>
                  <a:lnTo>
                    <a:pt x="212" y="761"/>
                  </a:lnTo>
                  <a:lnTo>
                    <a:pt x="171" y="736"/>
                  </a:lnTo>
                  <a:lnTo>
                    <a:pt x="134" y="706"/>
                  </a:lnTo>
                  <a:lnTo>
                    <a:pt x="100" y="672"/>
                  </a:lnTo>
                  <a:lnTo>
                    <a:pt x="70" y="634"/>
                  </a:lnTo>
                  <a:lnTo>
                    <a:pt x="46" y="594"/>
                  </a:lnTo>
                  <a:lnTo>
                    <a:pt x="26" y="550"/>
                  </a:lnTo>
                  <a:lnTo>
                    <a:pt x="11" y="503"/>
                  </a:lnTo>
                  <a:lnTo>
                    <a:pt x="3" y="455"/>
                  </a:lnTo>
                  <a:lnTo>
                    <a:pt x="0" y="405"/>
                  </a:lnTo>
                  <a:lnTo>
                    <a:pt x="3" y="355"/>
                  </a:lnTo>
                  <a:lnTo>
                    <a:pt x="12" y="306"/>
                  </a:lnTo>
                  <a:lnTo>
                    <a:pt x="27" y="260"/>
                  </a:lnTo>
                  <a:lnTo>
                    <a:pt x="47" y="216"/>
                  </a:lnTo>
                  <a:lnTo>
                    <a:pt x="73" y="175"/>
                  </a:lnTo>
                  <a:lnTo>
                    <a:pt x="102" y="138"/>
                  </a:lnTo>
                  <a:lnTo>
                    <a:pt x="136" y="104"/>
                  </a:lnTo>
                  <a:lnTo>
                    <a:pt x="174" y="73"/>
                  </a:lnTo>
                  <a:lnTo>
                    <a:pt x="215" y="49"/>
                  </a:lnTo>
                  <a:lnTo>
                    <a:pt x="259" y="28"/>
                  </a:lnTo>
                  <a:lnTo>
                    <a:pt x="305" y="13"/>
                  </a:lnTo>
                  <a:lnTo>
                    <a:pt x="354" y="3"/>
                  </a:lnTo>
                  <a:lnTo>
                    <a:pt x="4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grpSp>
      <p:sp>
        <p:nvSpPr>
          <p:cNvPr id="167" name="Inhaltsplatzhalter 4">
            <a:extLst>
              <a:ext uri="{FF2B5EF4-FFF2-40B4-BE49-F238E27FC236}">
                <a16:creationId xmlns:a16="http://schemas.microsoft.com/office/drawing/2014/main" xmlns="" id="{E8FF45E0-89F2-4798-93A3-D0E8FC0B90DB}"/>
              </a:ext>
            </a:extLst>
          </p:cNvPr>
          <p:cNvSpPr txBox="1">
            <a:spLocks/>
          </p:cNvSpPr>
          <p:nvPr/>
        </p:nvSpPr>
        <p:spPr>
          <a:xfrm>
            <a:off x="1534274" y="2284778"/>
            <a:ext cx="2438032" cy="939860"/>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127" rtl="0" eaLnBrk="1" fontAlgn="auto" latinLnBrk="0" hangingPunct="1">
              <a:lnSpc>
                <a:spcPct val="100000"/>
              </a:lnSpc>
              <a:spcBef>
                <a:spcPts val="0"/>
              </a:spcBef>
              <a:spcAft>
                <a:spcPts val="1200"/>
              </a:spcAft>
              <a:buClrTx/>
              <a:buSzTx/>
              <a:buFont typeface="Wingdings" panose="05000000000000000000" pitchFamily="2" charset="2"/>
              <a:buNone/>
              <a:tabLst/>
              <a:defRPr/>
            </a:pPr>
            <a:r>
              <a:rPr kumimoji="0" lang="zh-CN" altLang="en-US" sz="1400" b="1" i="0" u="none" strike="noStrike" kern="1200" cap="none" spc="0" normalizeH="0" baseline="0" noProof="0" dirty="0">
                <a:ln>
                  <a:noFill/>
                </a:ln>
                <a:solidFill>
                  <a:srgbClr val="0F6FC6"/>
                </a:solidFill>
                <a:effectLst/>
                <a:uLnTx/>
                <a:uFillTx/>
                <a:latin typeface="等线 Light" panose="020F0302020204030204"/>
                <a:ea typeface="等线" panose="02010600030101010101" pitchFamily="2" charset="-122"/>
                <a:cs typeface="+mn-cs"/>
              </a:rPr>
              <a:t>标题在这里</a:t>
            </a:r>
            <a:r>
              <a:rPr kumimoji="0" lang="en-US" sz="1400" b="1" i="0" u="none" strike="noStrike" kern="1200" cap="none" spc="0" normalizeH="0" baseline="0" noProof="0" dirty="0">
                <a:ln>
                  <a:noFill/>
                </a:ln>
                <a:solidFill>
                  <a:srgbClr val="0F6FC6"/>
                </a:solidFill>
                <a:effectLst/>
                <a:uLnTx/>
                <a:uFillTx/>
                <a:latin typeface="等线 Light" panose="020F0302020204030204"/>
                <a:ea typeface="+mn-ea"/>
                <a:cs typeface="+mn-cs"/>
              </a:rPr>
              <a:t/>
            </a:r>
            <a:br>
              <a:rPr kumimoji="0" lang="en-US" sz="1400" b="1" i="0" u="none" strike="noStrike" kern="1200" cap="none" spc="0" normalizeH="0" baseline="0" noProof="0" dirty="0">
                <a:ln>
                  <a:noFill/>
                </a:ln>
                <a:solidFill>
                  <a:srgbClr val="0F6FC6"/>
                </a:solidFill>
                <a:effectLst/>
                <a:uLnTx/>
                <a:uFillTx/>
                <a:latin typeface="等线 Light" panose="020F0302020204030204"/>
                <a:ea typeface="+mn-ea"/>
                <a:cs typeface="+mn-cs"/>
              </a:rPr>
            </a:br>
            <a:r>
              <a:rPr kumimoji="0" lang="en-US" sz="1400" b="1" i="0" u="none" strike="noStrike" kern="1200" cap="none" spc="0" normalizeH="0" baseline="0" noProof="0" dirty="0">
                <a:ln>
                  <a:noFill/>
                </a:ln>
                <a:solidFill>
                  <a:srgbClr val="0F6FC6"/>
                </a:solidFill>
                <a:effectLst/>
                <a:uLnTx/>
                <a:uFillTx/>
                <a:latin typeface="等线 Light" panose="020F0302020204030204"/>
                <a:ea typeface="+mn-ea"/>
                <a:cs typeface="+mn-cs"/>
              </a:rPr>
              <a:t/>
            </a:r>
            <a:br>
              <a:rPr kumimoji="0" lang="en-US" sz="1400" b="1" i="0" u="none" strike="noStrike" kern="1200" cap="none" spc="0" normalizeH="0" baseline="0" noProof="0" dirty="0">
                <a:ln>
                  <a:noFill/>
                </a:ln>
                <a:solidFill>
                  <a:srgbClr val="0F6FC6"/>
                </a:solidFill>
                <a:effectLst/>
                <a:uLnTx/>
                <a:uFillTx/>
                <a:latin typeface="等线 Light" panose="020F0302020204030204"/>
                <a:ea typeface="+mn-ea"/>
                <a:cs typeface="+mn-cs"/>
              </a:rPr>
            </a:br>
            <a:r>
              <a:rPr kumimoji="0" lang="zh-CN" altLang="en-US" sz="1100" b="0" i="0" u="none" strike="noStrike" kern="1200" cap="none" spc="0" normalizeH="0" baseline="0" noProof="0" dirty="0">
                <a:ln>
                  <a:noFill/>
                </a:ln>
                <a:solidFill>
                  <a:prstClr val="white">
                    <a:lumMod val="65000"/>
                  </a:prstClr>
                </a:solidFill>
                <a:effectLst/>
                <a:uLnTx/>
                <a:uFillTx/>
                <a:latin typeface="等线" panose="020F0502020204030204"/>
                <a:ea typeface="等线" panose="02010600030101010101" pitchFamily="2" charset="-122"/>
                <a:cs typeface="+mn-cs"/>
              </a:rPr>
              <a:t>这是一个示例文本。您只需在此处添加自己的文本和描述。此文本完全可编辑。它可以换成你自己的风格。</a:t>
            </a:r>
            <a:endParaRPr kumimoji="0" lang="en-US" sz="1100" b="0" i="0" u="none" strike="noStrike" kern="1200" cap="none" spc="0" normalizeH="0" baseline="0" noProof="0" dirty="0">
              <a:ln>
                <a:noFill/>
              </a:ln>
              <a:solidFill>
                <a:prstClr val="white">
                  <a:lumMod val="65000"/>
                </a:prstClr>
              </a:solidFill>
              <a:effectLst/>
              <a:uLnTx/>
              <a:uFillTx/>
              <a:latin typeface="等线" panose="020F0502020204030204"/>
              <a:ea typeface="+mn-ea"/>
              <a:cs typeface="+mn-cs"/>
            </a:endParaRPr>
          </a:p>
        </p:txBody>
      </p:sp>
      <p:sp>
        <p:nvSpPr>
          <p:cNvPr id="168" name="Inhaltsplatzhalter 4">
            <a:extLst>
              <a:ext uri="{FF2B5EF4-FFF2-40B4-BE49-F238E27FC236}">
                <a16:creationId xmlns:a16="http://schemas.microsoft.com/office/drawing/2014/main" xmlns="" id="{BF73D7AE-1D78-463A-9020-5BB75068AD23}"/>
              </a:ext>
            </a:extLst>
          </p:cNvPr>
          <p:cNvSpPr txBox="1">
            <a:spLocks/>
          </p:cNvSpPr>
          <p:nvPr/>
        </p:nvSpPr>
        <p:spPr>
          <a:xfrm>
            <a:off x="8234886" y="2284778"/>
            <a:ext cx="2422840" cy="938719"/>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127" rtl="0" eaLnBrk="1" fontAlgn="auto" latinLnBrk="0" hangingPunct="1">
              <a:lnSpc>
                <a:spcPct val="100000"/>
              </a:lnSpc>
              <a:spcBef>
                <a:spcPts val="0"/>
              </a:spcBef>
              <a:spcAft>
                <a:spcPts val="1200"/>
              </a:spcAft>
              <a:buClrTx/>
              <a:buSzTx/>
              <a:buFont typeface="Wingdings" panose="05000000000000000000" pitchFamily="2" charset="2"/>
              <a:buNone/>
              <a:tabLst/>
              <a:defRPr/>
            </a:pPr>
            <a:r>
              <a:rPr kumimoji="0" lang="zh-CN" altLang="en-US" sz="1400" b="1" i="0" u="none" strike="noStrike" kern="1200" cap="none" spc="0" normalizeH="0" baseline="0" noProof="0" dirty="0">
                <a:ln>
                  <a:noFill/>
                </a:ln>
                <a:solidFill>
                  <a:srgbClr val="009DD9"/>
                </a:solidFill>
                <a:effectLst/>
                <a:uLnTx/>
                <a:uFillTx/>
                <a:latin typeface="等线 Light" panose="020F0302020204030204"/>
                <a:ea typeface="等线" panose="02010600030101010101" pitchFamily="2" charset="-122"/>
                <a:cs typeface="+mn-cs"/>
              </a:rPr>
              <a:t>标题在这里</a:t>
            </a:r>
            <a:r>
              <a:rPr kumimoji="0" lang="en-US" sz="1400" b="1" i="0" u="none" strike="noStrike" kern="1200" cap="none" spc="0" normalizeH="0" baseline="0" noProof="0" dirty="0">
                <a:ln>
                  <a:noFill/>
                </a:ln>
                <a:solidFill>
                  <a:srgbClr val="009DD9"/>
                </a:solidFill>
                <a:effectLst/>
                <a:uLnTx/>
                <a:uFillTx/>
                <a:latin typeface="等线 Light" panose="020F0302020204030204"/>
                <a:ea typeface="+mn-ea"/>
                <a:cs typeface="+mn-cs"/>
              </a:rPr>
              <a:t/>
            </a:r>
            <a:br>
              <a:rPr kumimoji="0" lang="en-US" sz="1400" b="1" i="0" u="none" strike="noStrike" kern="1200" cap="none" spc="0" normalizeH="0" baseline="0" noProof="0" dirty="0">
                <a:ln>
                  <a:noFill/>
                </a:ln>
                <a:solidFill>
                  <a:srgbClr val="009DD9"/>
                </a:solidFill>
                <a:effectLst/>
                <a:uLnTx/>
                <a:uFillTx/>
                <a:latin typeface="等线 Light" panose="020F0302020204030204"/>
                <a:ea typeface="+mn-ea"/>
                <a:cs typeface="+mn-cs"/>
              </a:rPr>
            </a:br>
            <a:r>
              <a:rPr kumimoji="0" lang="en-US" sz="1400" b="1" i="0" u="none" strike="noStrike" kern="1200" cap="none" spc="0" normalizeH="0" baseline="0" noProof="0" dirty="0">
                <a:ln>
                  <a:noFill/>
                </a:ln>
                <a:solidFill>
                  <a:srgbClr val="0F6FC6"/>
                </a:solidFill>
                <a:effectLst/>
                <a:uLnTx/>
                <a:uFillTx/>
                <a:latin typeface="等线 Light" panose="020F0302020204030204"/>
                <a:ea typeface="+mn-ea"/>
                <a:cs typeface="+mn-cs"/>
              </a:rPr>
              <a:t/>
            </a:r>
            <a:br>
              <a:rPr kumimoji="0" lang="en-US" sz="1400" b="1" i="0" u="none" strike="noStrike" kern="1200" cap="none" spc="0" normalizeH="0" baseline="0" noProof="0" dirty="0">
                <a:ln>
                  <a:noFill/>
                </a:ln>
                <a:solidFill>
                  <a:srgbClr val="0F6FC6"/>
                </a:solidFill>
                <a:effectLst/>
                <a:uLnTx/>
                <a:uFillTx/>
                <a:latin typeface="等线 Light" panose="020F0302020204030204"/>
                <a:ea typeface="+mn-ea"/>
                <a:cs typeface="+mn-cs"/>
              </a:rPr>
            </a:br>
            <a:r>
              <a:rPr kumimoji="0" lang="zh-CN" altLang="en-US" sz="1100" b="0" i="0" u="none" strike="noStrike" kern="1200" cap="none" spc="0" normalizeH="0" baseline="0" noProof="0" dirty="0">
                <a:ln>
                  <a:noFill/>
                </a:ln>
                <a:solidFill>
                  <a:prstClr val="white">
                    <a:lumMod val="65000"/>
                  </a:prstClr>
                </a:solidFill>
                <a:effectLst/>
                <a:uLnTx/>
                <a:uFillTx/>
                <a:latin typeface="等线" panose="020F0502020204030204"/>
                <a:ea typeface="等线" panose="02010600030101010101" pitchFamily="2" charset="-122"/>
                <a:cs typeface="+mn-cs"/>
              </a:rPr>
              <a:t>这是一个示例文本。您只需在此处添加自己的文本和描述。此文本完全可编辑。它可以换成你自己的风格</a:t>
            </a:r>
            <a:endParaRPr kumimoji="0" lang="en-US" sz="1100" b="0" i="0" u="none" strike="noStrike" kern="1200" cap="none" spc="0" normalizeH="0" baseline="0" noProof="0" dirty="0">
              <a:ln>
                <a:noFill/>
              </a:ln>
              <a:solidFill>
                <a:prstClr val="white">
                  <a:lumMod val="65000"/>
                </a:prstClr>
              </a:solidFill>
              <a:effectLst/>
              <a:uLnTx/>
              <a:uFillTx/>
              <a:latin typeface="等线" panose="020F0502020204030204"/>
              <a:ea typeface="+mn-ea"/>
              <a:cs typeface="+mn-cs"/>
            </a:endParaRPr>
          </a:p>
        </p:txBody>
      </p:sp>
      <p:sp>
        <p:nvSpPr>
          <p:cNvPr id="169" name="Inhaltsplatzhalter 4">
            <a:extLst>
              <a:ext uri="{FF2B5EF4-FFF2-40B4-BE49-F238E27FC236}">
                <a16:creationId xmlns:a16="http://schemas.microsoft.com/office/drawing/2014/main" xmlns="" id="{C2FBF8B1-8060-45D6-99DB-35095ED37468}"/>
              </a:ext>
            </a:extLst>
          </p:cNvPr>
          <p:cNvSpPr txBox="1">
            <a:spLocks/>
          </p:cNvSpPr>
          <p:nvPr/>
        </p:nvSpPr>
        <p:spPr>
          <a:xfrm>
            <a:off x="7860469" y="5242459"/>
            <a:ext cx="2422840" cy="938719"/>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127" rtl="0" eaLnBrk="1" fontAlgn="auto" latinLnBrk="0" hangingPunct="1">
              <a:lnSpc>
                <a:spcPct val="100000"/>
              </a:lnSpc>
              <a:spcBef>
                <a:spcPts val="0"/>
              </a:spcBef>
              <a:spcAft>
                <a:spcPts val="1200"/>
              </a:spcAft>
              <a:buClrTx/>
              <a:buSzTx/>
              <a:buFont typeface="Wingdings" panose="05000000000000000000" pitchFamily="2" charset="2"/>
              <a:buNone/>
              <a:tabLst/>
              <a:defRPr/>
            </a:pPr>
            <a:r>
              <a:rPr kumimoji="0" lang="zh-CN" altLang="en-US" sz="1400" b="1" i="0" u="none" strike="noStrike" kern="1200" cap="none" spc="0" normalizeH="0" baseline="0" noProof="0" dirty="0">
                <a:ln>
                  <a:noFill/>
                </a:ln>
                <a:solidFill>
                  <a:srgbClr val="0BD0D9"/>
                </a:solidFill>
                <a:effectLst/>
                <a:uLnTx/>
                <a:uFillTx/>
                <a:latin typeface="等线 Light" panose="020F0302020204030204"/>
                <a:ea typeface="等线" panose="02010600030101010101" pitchFamily="2" charset="-122"/>
                <a:cs typeface="+mn-cs"/>
              </a:rPr>
              <a:t>标题在这里</a:t>
            </a:r>
            <a:r>
              <a:rPr kumimoji="0" lang="en-US" sz="1400" b="1" i="0" u="none" strike="noStrike" kern="1200" cap="none" spc="0" normalizeH="0" baseline="0" noProof="0" dirty="0">
                <a:ln>
                  <a:noFill/>
                </a:ln>
                <a:solidFill>
                  <a:srgbClr val="0BD0D9"/>
                </a:solidFill>
                <a:effectLst/>
                <a:uLnTx/>
                <a:uFillTx/>
                <a:latin typeface="等线 Light" panose="020F0302020204030204"/>
                <a:ea typeface="+mn-ea"/>
                <a:cs typeface="+mn-cs"/>
              </a:rPr>
              <a:t/>
            </a:r>
            <a:br>
              <a:rPr kumimoji="0" lang="en-US" sz="1400" b="1" i="0" u="none" strike="noStrike" kern="1200" cap="none" spc="0" normalizeH="0" baseline="0" noProof="0" dirty="0">
                <a:ln>
                  <a:noFill/>
                </a:ln>
                <a:solidFill>
                  <a:srgbClr val="0BD0D9"/>
                </a:solidFill>
                <a:effectLst/>
                <a:uLnTx/>
                <a:uFillTx/>
                <a:latin typeface="等线 Light" panose="020F0302020204030204"/>
                <a:ea typeface="+mn-ea"/>
                <a:cs typeface="+mn-cs"/>
              </a:rPr>
            </a:br>
            <a:r>
              <a:rPr kumimoji="0" lang="en-US" sz="1400" b="1" i="0" u="none" strike="noStrike" kern="1200" cap="none" spc="0" normalizeH="0" baseline="0" noProof="0" dirty="0">
                <a:ln>
                  <a:noFill/>
                </a:ln>
                <a:solidFill>
                  <a:srgbClr val="0F6FC6"/>
                </a:solidFill>
                <a:effectLst/>
                <a:uLnTx/>
                <a:uFillTx/>
                <a:latin typeface="等线 Light" panose="020F0302020204030204"/>
                <a:ea typeface="+mn-ea"/>
                <a:cs typeface="+mn-cs"/>
              </a:rPr>
              <a:t/>
            </a:r>
            <a:br>
              <a:rPr kumimoji="0" lang="en-US" sz="1400" b="1" i="0" u="none" strike="noStrike" kern="1200" cap="none" spc="0" normalizeH="0" baseline="0" noProof="0" dirty="0">
                <a:ln>
                  <a:noFill/>
                </a:ln>
                <a:solidFill>
                  <a:srgbClr val="0F6FC6"/>
                </a:solidFill>
                <a:effectLst/>
                <a:uLnTx/>
                <a:uFillTx/>
                <a:latin typeface="等线 Light" panose="020F0302020204030204"/>
                <a:ea typeface="+mn-ea"/>
                <a:cs typeface="+mn-cs"/>
              </a:rPr>
            </a:br>
            <a:r>
              <a:rPr kumimoji="0" lang="zh-CN" altLang="en-US" sz="1100" b="0" i="0" u="none" strike="noStrike" kern="1200" cap="none" spc="0" normalizeH="0" baseline="0" noProof="0" dirty="0">
                <a:ln>
                  <a:noFill/>
                </a:ln>
                <a:solidFill>
                  <a:prstClr val="white">
                    <a:lumMod val="65000"/>
                  </a:prstClr>
                </a:solidFill>
                <a:effectLst/>
                <a:uLnTx/>
                <a:uFillTx/>
                <a:latin typeface="等线" panose="020F0502020204030204"/>
                <a:ea typeface="等线" panose="02010600030101010101" pitchFamily="2" charset="-122"/>
                <a:cs typeface="+mn-cs"/>
              </a:rPr>
              <a:t>这是一个示例文本。您只需在此处添加自己的文本和描述。此文本完全可编辑。它可以换成你自己的风格</a:t>
            </a:r>
            <a:r>
              <a:rPr kumimoji="0" lang="en-US" sz="1100" b="0" i="0" u="none" strike="noStrike" kern="1200" cap="none" spc="0" normalizeH="0" baseline="0" noProof="0" dirty="0">
                <a:ln>
                  <a:noFill/>
                </a:ln>
                <a:solidFill>
                  <a:prstClr val="white">
                    <a:lumMod val="65000"/>
                  </a:prstClr>
                </a:solidFill>
                <a:effectLst/>
                <a:uLnTx/>
                <a:uFillTx/>
                <a:latin typeface="等线" panose="020F0502020204030204"/>
                <a:ea typeface="+mn-ea"/>
                <a:cs typeface="+mn-cs"/>
              </a:rPr>
              <a:t>. </a:t>
            </a:r>
          </a:p>
        </p:txBody>
      </p:sp>
      <p:sp>
        <p:nvSpPr>
          <p:cNvPr id="170" name="Inhaltsplatzhalter 4">
            <a:extLst>
              <a:ext uri="{FF2B5EF4-FFF2-40B4-BE49-F238E27FC236}">
                <a16:creationId xmlns:a16="http://schemas.microsoft.com/office/drawing/2014/main" xmlns="" id="{AECFCBFE-6781-42D1-ACF5-9F9CFA8C657C}"/>
              </a:ext>
            </a:extLst>
          </p:cNvPr>
          <p:cNvSpPr txBox="1">
            <a:spLocks/>
          </p:cNvSpPr>
          <p:nvPr/>
        </p:nvSpPr>
        <p:spPr>
          <a:xfrm>
            <a:off x="1905885" y="5242459"/>
            <a:ext cx="2438032" cy="723275"/>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127" rtl="0" eaLnBrk="1" fontAlgn="auto" latinLnBrk="0" hangingPunct="1">
              <a:lnSpc>
                <a:spcPct val="100000"/>
              </a:lnSpc>
              <a:spcBef>
                <a:spcPts val="0"/>
              </a:spcBef>
              <a:spcAft>
                <a:spcPts val="1200"/>
              </a:spcAft>
              <a:buClrTx/>
              <a:buSzTx/>
              <a:buFont typeface="Wingdings" panose="05000000000000000000" pitchFamily="2" charset="2"/>
              <a:buNone/>
              <a:tabLst/>
              <a:defRPr/>
            </a:pPr>
            <a:r>
              <a:rPr kumimoji="0" lang="zh-CN" altLang="en-US" sz="1400" b="1" i="0" u="none" strike="noStrike" kern="1200" cap="none" spc="0" normalizeH="0" baseline="0" noProof="0" dirty="0">
                <a:ln>
                  <a:noFill/>
                </a:ln>
                <a:solidFill>
                  <a:srgbClr val="10CF9B"/>
                </a:solidFill>
                <a:effectLst/>
                <a:uLnTx/>
                <a:uFillTx/>
                <a:latin typeface="等线 Light" panose="020F0302020204030204"/>
                <a:ea typeface="等线" panose="02010600030101010101" pitchFamily="2" charset="-122"/>
                <a:cs typeface="+mn-cs"/>
              </a:rPr>
              <a:t>标题在这里</a:t>
            </a:r>
            <a:r>
              <a:rPr kumimoji="0" lang="en-US" sz="1400" b="1" i="0" u="none" strike="noStrike" kern="1200" cap="none" spc="0" normalizeH="0" baseline="0" noProof="0" dirty="0">
                <a:ln>
                  <a:noFill/>
                </a:ln>
                <a:solidFill>
                  <a:srgbClr val="10CF9B"/>
                </a:solidFill>
                <a:effectLst/>
                <a:uLnTx/>
                <a:uFillTx/>
                <a:latin typeface="等线 Light" panose="020F0302020204030204"/>
                <a:ea typeface="+mn-ea"/>
                <a:cs typeface="+mn-cs"/>
              </a:rPr>
              <a:t/>
            </a:r>
            <a:br>
              <a:rPr kumimoji="0" lang="en-US" sz="1400" b="1" i="0" u="none" strike="noStrike" kern="1200" cap="none" spc="0" normalizeH="0" baseline="0" noProof="0" dirty="0">
                <a:ln>
                  <a:noFill/>
                </a:ln>
                <a:solidFill>
                  <a:srgbClr val="10CF9B"/>
                </a:solidFill>
                <a:effectLst/>
                <a:uLnTx/>
                <a:uFillTx/>
                <a:latin typeface="等线 Light" panose="020F0302020204030204"/>
                <a:ea typeface="+mn-ea"/>
                <a:cs typeface="+mn-cs"/>
              </a:rPr>
            </a:br>
            <a:r>
              <a:rPr kumimoji="0" lang="zh-CN" altLang="en-US" sz="1100" b="0" i="0" u="none" strike="noStrike" kern="1200" cap="none" spc="0" normalizeH="0" baseline="0" noProof="0" dirty="0">
                <a:ln>
                  <a:noFill/>
                </a:ln>
                <a:solidFill>
                  <a:prstClr val="white">
                    <a:lumMod val="65000"/>
                  </a:prstClr>
                </a:solidFill>
                <a:effectLst/>
                <a:uLnTx/>
                <a:uFillTx/>
                <a:latin typeface="等线" panose="020F0502020204030204"/>
                <a:ea typeface="等线" panose="02010600030101010101" pitchFamily="2" charset="-122"/>
                <a:cs typeface="+mn-cs"/>
              </a:rPr>
              <a:t>这是一个示例文本。您只需在此处添加自己的文本和描述。此文本完全可编辑。它可以换成你自己的风格</a:t>
            </a:r>
            <a:r>
              <a:rPr kumimoji="0" lang="en-US" sz="1100" b="0" i="0" u="none" strike="noStrike" kern="1200" cap="none" spc="0" normalizeH="0" baseline="0" noProof="0" dirty="0">
                <a:ln>
                  <a:noFill/>
                </a:ln>
                <a:solidFill>
                  <a:prstClr val="white">
                    <a:lumMod val="65000"/>
                  </a:prstClr>
                </a:solidFill>
                <a:effectLst/>
                <a:uLnTx/>
                <a:uFillTx/>
                <a:latin typeface="等线" panose="020F0502020204030204"/>
                <a:ea typeface="+mn-ea"/>
                <a:cs typeface="+mn-cs"/>
              </a:rPr>
              <a:t>. </a:t>
            </a:r>
          </a:p>
        </p:txBody>
      </p:sp>
      <p:sp>
        <p:nvSpPr>
          <p:cNvPr id="62" name="矩形 61">
            <a:extLst>
              <a:ext uri="{FF2B5EF4-FFF2-40B4-BE49-F238E27FC236}">
                <a16:creationId xmlns:a16="http://schemas.microsoft.com/office/drawing/2014/main" xmlns="" id="{8EFD32AF-96A8-4F50-9318-63BA9C935DD4}"/>
              </a:ext>
            </a:extLst>
          </p:cNvPr>
          <p:cNvSpPr>
            <a:spLocks noChangeAspect="1"/>
          </p:cNvSpPr>
          <p:nvPr/>
        </p:nvSpPr>
        <p:spPr>
          <a:xfrm>
            <a:off x="7074825" y="1146180"/>
            <a:ext cx="1284558" cy="338556"/>
          </a:xfrm>
          <a:prstGeom prst="rect">
            <a:avLst/>
          </a:prstGeom>
          <a:solidFill>
            <a:srgbClr val="0BD0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0A0F23"/>
                </a:solidFill>
                <a:effectLst/>
                <a:uLnTx/>
                <a:uFillTx/>
                <a:latin typeface="微软雅黑" panose="020B0503020204020204" pitchFamily="34" charset="-122"/>
                <a:ea typeface="微软雅黑" panose="020B0503020204020204" pitchFamily="34" charset="-122"/>
                <a:cs typeface="+mn-cs"/>
              </a:rPr>
              <a:t>包含关系</a:t>
            </a:r>
          </a:p>
        </p:txBody>
      </p:sp>
      <p:sp>
        <p:nvSpPr>
          <p:cNvPr id="63" name="矩形 62">
            <a:extLst>
              <a:ext uri="{FF2B5EF4-FFF2-40B4-BE49-F238E27FC236}">
                <a16:creationId xmlns:a16="http://schemas.microsoft.com/office/drawing/2014/main" xmlns="" id="{AA20FF4B-95D7-441E-A6A0-D860505593FB}"/>
              </a:ext>
            </a:extLst>
          </p:cNvPr>
          <p:cNvSpPr/>
          <p:nvPr/>
        </p:nvSpPr>
        <p:spPr>
          <a:xfrm>
            <a:off x="2090965" y="1146180"/>
            <a:ext cx="1284558" cy="3385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并列关系</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a:extLst>
              <a:ext uri="{FF2B5EF4-FFF2-40B4-BE49-F238E27FC236}">
                <a16:creationId xmlns:a16="http://schemas.microsoft.com/office/drawing/2014/main" xmlns="" id="{4F93E5AD-8859-4408-9547-C5F9B66EF58E}"/>
              </a:ext>
            </a:extLst>
          </p:cNvPr>
          <p:cNvSpPr txBox="1">
            <a:spLocks noChangeAspect="1"/>
          </p:cNvSpPr>
          <p:nvPr/>
        </p:nvSpPr>
        <p:spPr>
          <a:xfrm>
            <a:off x="3591523" y="1146180"/>
            <a:ext cx="1525651"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2000" b="1"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递进关系</a:t>
            </a:r>
          </a:p>
        </p:txBody>
      </p:sp>
      <p:sp>
        <p:nvSpPr>
          <p:cNvPr id="65" name="文本框 64">
            <a:extLst>
              <a:ext uri="{FF2B5EF4-FFF2-40B4-BE49-F238E27FC236}">
                <a16:creationId xmlns:a16="http://schemas.microsoft.com/office/drawing/2014/main" xmlns="" id="{CBA16C21-6BAF-422A-9C36-0EE17F73C504}"/>
              </a:ext>
            </a:extLst>
          </p:cNvPr>
          <p:cNvSpPr txBox="1">
            <a:spLocks noChangeAspect="1"/>
          </p:cNvSpPr>
          <p:nvPr/>
        </p:nvSpPr>
        <p:spPr>
          <a:xfrm>
            <a:off x="5333174" y="1146180"/>
            <a:ext cx="1525651"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600" b="1"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循环关系</a:t>
            </a:r>
          </a:p>
        </p:txBody>
      </p:sp>
      <p:sp>
        <p:nvSpPr>
          <p:cNvPr id="66" name="文本框 65">
            <a:extLst>
              <a:ext uri="{FF2B5EF4-FFF2-40B4-BE49-F238E27FC236}">
                <a16:creationId xmlns:a16="http://schemas.microsoft.com/office/drawing/2014/main" xmlns="" id="{9D28E4CC-D950-49A5-AAAC-197DF180A0B3}"/>
              </a:ext>
            </a:extLst>
          </p:cNvPr>
          <p:cNvSpPr txBox="1">
            <a:spLocks noChangeAspect="1"/>
          </p:cNvSpPr>
          <p:nvPr/>
        </p:nvSpPr>
        <p:spPr>
          <a:xfrm>
            <a:off x="8575384" y="1146180"/>
            <a:ext cx="1525651"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600" b="1"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等级关系</a:t>
            </a:r>
          </a:p>
        </p:txBody>
      </p:sp>
    </p:spTree>
    <p:extLst>
      <p:ext uri="{BB962C8B-B14F-4D97-AF65-F5344CB8AC3E}">
        <p14:creationId xmlns:p14="http://schemas.microsoft.com/office/powerpoint/2010/main" xmlns="" val="228155503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xmlns="" id="{62500BA0-5435-4394-A67D-935D06E8473D}"/>
              </a:ext>
            </a:extLst>
          </p:cNvPr>
          <p:cNvPicPr>
            <a:picLocks noChangeAspect="1"/>
          </p:cNvPicPr>
          <p:nvPr/>
        </p:nvPicPr>
        <p:blipFill rotWithShape="1">
          <a:blip r:embed="rId2" cstate="print"/>
          <a:srcRect l="60878"/>
          <a:stretch/>
        </p:blipFill>
        <p:spPr>
          <a:xfrm>
            <a:off x="6096000" y="652085"/>
            <a:ext cx="6269207" cy="5314808"/>
          </a:xfrm>
          <a:prstGeom prst="rect">
            <a:avLst/>
          </a:prstGeom>
          <a:solidFill>
            <a:srgbClr val="0A0F23"/>
          </a:solidFill>
          <a:effectLst>
            <a:softEdge rad="927100"/>
          </a:effectLst>
        </p:spPr>
      </p:pic>
      <p:sp>
        <p:nvSpPr>
          <p:cNvPr id="11" name="文本框 10">
            <a:extLst>
              <a:ext uri="{FF2B5EF4-FFF2-40B4-BE49-F238E27FC236}">
                <a16:creationId xmlns:a16="http://schemas.microsoft.com/office/drawing/2014/main" xmlns="" id="{070AA53B-EE7D-407A-93E5-ACCD74BA7C5C}"/>
              </a:ext>
            </a:extLst>
          </p:cNvPr>
          <p:cNvSpPr txBox="1"/>
          <p:nvPr/>
        </p:nvSpPr>
        <p:spPr>
          <a:xfrm>
            <a:off x="487679" y="2604821"/>
            <a:ext cx="3722371" cy="120032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prstClr val="white"/>
                </a:solidFill>
                <a:effectLst/>
                <a:uLnTx/>
                <a:uFillTx/>
                <a:latin typeface="Impact" panose="020B0806030902050204" pitchFamily="34" charset="0"/>
                <a:ea typeface="等线" panose="02010600030101010101" pitchFamily="2" charset="-122"/>
                <a:cs typeface="+mn-cs"/>
              </a:rPr>
              <a:t>PART 02</a:t>
            </a:r>
            <a:endParaRPr kumimoji="0" lang="zh-CN" altLang="en-US" sz="7200" b="0" i="0" u="none" strike="noStrike" kern="1200" cap="none" spc="0" normalizeH="0" baseline="0" noProof="0" dirty="0">
              <a:ln>
                <a:noFill/>
              </a:ln>
              <a:solidFill>
                <a:prstClr val="white"/>
              </a:solidFill>
              <a:effectLst/>
              <a:uLnTx/>
              <a:uFillTx/>
              <a:latin typeface="Impact" panose="020B0806030902050204" pitchFamily="34" charset="0"/>
              <a:ea typeface="等线" panose="02010600030101010101" pitchFamily="2" charset="-122"/>
              <a:cs typeface="+mn-cs"/>
            </a:endParaRPr>
          </a:p>
        </p:txBody>
      </p:sp>
      <p:sp>
        <p:nvSpPr>
          <p:cNvPr id="12" name="矩形 11">
            <a:extLst>
              <a:ext uri="{FF2B5EF4-FFF2-40B4-BE49-F238E27FC236}">
                <a16:creationId xmlns:a16="http://schemas.microsoft.com/office/drawing/2014/main" xmlns="" id="{1365D9B2-CE2D-4820-B0DA-C0FD3C575F5F}"/>
              </a:ext>
            </a:extLst>
          </p:cNvPr>
          <p:cNvSpPr/>
          <p:nvPr/>
        </p:nvSpPr>
        <p:spPr>
          <a:xfrm>
            <a:off x="487679" y="3837807"/>
            <a:ext cx="4232366" cy="636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000" b="1" dirty="0" smtClean="0">
                <a:solidFill>
                  <a:prstClr val="black">
                    <a:lumMod val="85000"/>
                    <a:lumOff val="15000"/>
                  </a:prstClr>
                </a:solidFill>
                <a:latin typeface="微软雅黑" panose="020B0503020204020204" pitchFamily="34" charset="-122"/>
                <a:ea typeface="微软雅黑" panose="020B0503020204020204" pitchFamily="34" charset="-122"/>
              </a:rPr>
              <a:t>教</a:t>
            </a:r>
            <a:r>
              <a:rPr lang="zh-CN" altLang="en-US" sz="2000" b="1" dirty="0" smtClean="0">
                <a:solidFill>
                  <a:prstClr val="black">
                    <a:lumMod val="85000"/>
                    <a:lumOff val="15000"/>
                  </a:prstClr>
                </a:solidFill>
                <a:latin typeface="微软雅黑" panose="020B0503020204020204" pitchFamily="34" charset="-122"/>
                <a:ea typeface="微软雅黑" panose="020B0503020204020204" pitchFamily="34" charset="-122"/>
              </a:rPr>
              <a:t>程及版本介</a:t>
            </a:r>
            <a:r>
              <a:rPr lang="zh-CN" altLang="en-US" sz="2000" b="1" dirty="0" smtClean="0">
                <a:solidFill>
                  <a:prstClr val="black">
                    <a:lumMod val="85000"/>
                    <a:lumOff val="15000"/>
                  </a:prstClr>
                </a:solidFill>
                <a:latin typeface="微软雅黑" panose="020B0503020204020204" pitchFamily="34" charset="-122"/>
                <a:ea typeface="微软雅黑" panose="020B0503020204020204" pitchFamily="34" charset="-122"/>
              </a:rPr>
              <a:t>绍</a:t>
            </a:r>
            <a:endPar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cxnSp>
        <p:nvCxnSpPr>
          <p:cNvPr id="15" name="直接连接符 14">
            <a:extLst>
              <a:ext uri="{FF2B5EF4-FFF2-40B4-BE49-F238E27FC236}">
                <a16:creationId xmlns:a16="http://schemas.microsoft.com/office/drawing/2014/main" xmlns="" id="{93240A06-D526-4907-A163-94ABB41190CC}"/>
              </a:ext>
            </a:extLst>
          </p:cNvPr>
          <p:cNvCxnSpPr/>
          <p:nvPr/>
        </p:nvCxnSpPr>
        <p:spPr>
          <a:xfrm>
            <a:off x="11103244" y="225825"/>
            <a:ext cx="0" cy="24351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xmlns="" id="{9D9CC490-11D4-4019-960D-2E0BA57F3E51}"/>
              </a:ext>
            </a:extLst>
          </p:cNvPr>
          <p:cNvPicPr>
            <a:picLocks noChangeAspect="1"/>
          </p:cNvPicPr>
          <p:nvPr/>
        </p:nvPicPr>
        <p:blipFill rotWithShape="1">
          <a:blip r:embed="rId2" cstate="print"/>
          <a:srcRect l="60878"/>
          <a:stretch/>
        </p:blipFill>
        <p:spPr>
          <a:xfrm>
            <a:off x="-5153300" y="547581"/>
            <a:ext cx="6269207" cy="5314808"/>
          </a:xfrm>
          <a:prstGeom prst="rect">
            <a:avLst/>
          </a:prstGeom>
          <a:solidFill>
            <a:srgbClr val="0A0F23"/>
          </a:solidFill>
          <a:effectLst>
            <a:softEdge rad="927100"/>
          </a:effectLst>
        </p:spPr>
      </p:pic>
    </p:spTree>
    <p:extLst>
      <p:ext uri="{BB962C8B-B14F-4D97-AF65-F5344CB8AC3E}">
        <p14:creationId xmlns:p14="http://schemas.microsoft.com/office/powerpoint/2010/main" xmlns="" val="52998465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xmlns="" id="{973F5179-5AC2-4962-8A95-4D4EF80DA56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9801385" y="-114300"/>
            <a:ext cx="1301859" cy="920356"/>
          </a:xfrm>
          <a:prstGeom prst="rect">
            <a:avLst/>
          </a:prstGeom>
        </p:spPr>
      </p:pic>
      <p:pic>
        <p:nvPicPr>
          <p:cNvPr id="6" name="图片 5">
            <a:extLst>
              <a:ext uri="{FF2B5EF4-FFF2-40B4-BE49-F238E27FC236}">
                <a16:creationId xmlns:a16="http://schemas.microsoft.com/office/drawing/2014/main" xmlns="" id="{75E4382B-1E1A-4E8A-BF75-DCB74171AD1A}"/>
              </a:ext>
            </a:extLst>
          </p:cNvPr>
          <p:cNvPicPr>
            <a:picLocks noChangeAspect="1"/>
          </p:cNvPicPr>
          <p:nvPr/>
        </p:nvPicPr>
        <p:blipFill rotWithShape="1">
          <a:blip r:embed="rId3" cstate="print">
            <a:extLst>
              <a:ext uri="{28A0092B-C50C-407E-A947-70E740481C1C}">
                <a14:useLocalDpi xmlns:a14="http://schemas.microsoft.com/office/drawing/2010/main" xmlns="" val="0"/>
              </a:ext>
            </a:extLst>
          </a:blip>
          <a:srcRect b="63537"/>
          <a:stretch/>
        </p:blipFill>
        <p:spPr>
          <a:xfrm>
            <a:off x="11184164" y="217733"/>
            <a:ext cx="572339" cy="337210"/>
          </a:xfrm>
          <a:prstGeom prst="rect">
            <a:avLst/>
          </a:prstGeom>
        </p:spPr>
      </p:pic>
      <p:cxnSp>
        <p:nvCxnSpPr>
          <p:cNvPr id="7" name="直接连接符 6">
            <a:extLst>
              <a:ext uri="{FF2B5EF4-FFF2-40B4-BE49-F238E27FC236}">
                <a16:creationId xmlns:a16="http://schemas.microsoft.com/office/drawing/2014/main" xmlns="" id="{AE22D1D0-BDBD-43CE-B4D6-FF29B3B1817B}"/>
              </a:ext>
            </a:extLst>
          </p:cNvPr>
          <p:cNvCxnSpPr/>
          <p:nvPr/>
        </p:nvCxnSpPr>
        <p:spPr>
          <a:xfrm>
            <a:off x="11103244" y="225825"/>
            <a:ext cx="0" cy="24351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xmlns="" id="{6877D3F0-05C7-4B47-AE4A-E8F72E369472}"/>
              </a:ext>
            </a:extLst>
          </p:cNvPr>
          <p:cNvSpPr>
            <a:spLocks noChangeAspect="1"/>
          </p:cNvSpPr>
          <p:nvPr/>
        </p:nvSpPr>
        <p:spPr>
          <a:xfrm>
            <a:off x="7074825" y="1146180"/>
            <a:ext cx="1284558" cy="33855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包含关系</a:t>
            </a:r>
          </a:p>
        </p:txBody>
      </p:sp>
      <p:sp>
        <p:nvSpPr>
          <p:cNvPr id="3" name="矩形 2">
            <a:extLst>
              <a:ext uri="{FF2B5EF4-FFF2-40B4-BE49-F238E27FC236}">
                <a16:creationId xmlns:a16="http://schemas.microsoft.com/office/drawing/2014/main" xmlns="" id="{C148B7C3-3D90-4B63-9F10-16C6B97D0322}"/>
              </a:ext>
            </a:extLst>
          </p:cNvPr>
          <p:cNvSpPr/>
          <p:nvPr/>
        </p:nvSpPr>
        <p:spPr>
          <a:xfrm>
            <a:off x="2090965" y="1146180"/>
            <a:ext cx="1284558" cy="3385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并列关系</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文本框 10">
            <a:extLst>
              <a:ext uri="{FF2B5EF4-FFF2-40B4-BE49-F238E27FC236}">
                <a16:creationId xmlns:a16="http://schemas.microsoft.com/office/drawing/2014/main" xmlns="" id="{8D8E5745-4D44-4ADF-A543-A515401D65D1}"/>
              </a:ext>
            </a:extLst>
          </p:cNvPr>
          <p:cNvSpPr txBox="1">
            <a:spLocks noChangeAspect="1"/>
          </p:cNvSpPr>
          <p:nvPr/>
        </p:nvSpPr>
        <p:spPr>
          <a:xfrm>
            <a:off x="3591523" y="1146180"/>
            <a:ext cx="1525651"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2000" b="1"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递进关系</a:t>
            </a:r>
          </a:p>
        </p:txBody>
      </p:sp>
      <p:sp>
        <p:nvSpPr>
          <p:cNvPr id="12" name="文本框 11">
            <a:extLst>
              <a:ext uri="{FF2B5EF4-FFF2-40B4-BE49-F238E27FC236}">
                <a16:creationId xmlns:a16="http://schemas.microsoft.com/office/drawing/2014/main" xmlns="" id="{904A9D06-40F8-4AC7-9AE3-70E3DA8CD800}"/>
              </a:ext>
            </a:extLst>
          </p:cNvPr>
          <p:cNvSpPr txBox="1">
            <a:spLocks noChangeAspect="1"/>
          </p:cNvSpPr>
          <p:nvPr/>
        </p:nvSpPr>
        <p:spPr>
          <a:xfrm>
            <a:off x="5333174" y="1146180"/>
            <a:ext cx="1525651"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600" b="1"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循环关系</a:t>
            </a:r>
          </a:p>
        </p:txBody>
      </p:sp>
      <p:sp>
        <p:nvSpPr>
          <p:cNvPr id="17" name="文本框 16">
            <a:extLst>
              <a:ext uri="{FF2B5EF4-FFF2-40B4-BE49-F238E27FC236}">
                <a16:creationId xmlns:a16="http://schemas.microsoft.com/office/drawing/2014/main" xmlns="" id="{1660059E-0DB3-4CCD-9F77-3E39BD054D47}"/>
              </a:ext>
            </a:extLst>
          </p:cNvPr>
          <p:cNvSpPr txBox="1">
            <a:spLocks noChangeAspect="1"/>
          </p:cNvSpPr>
          <p:nvPr/>
        </p:nvSpPr>
        <p:spPr>
          <a:xfrm>
            <a:off x="8575384" y="1146180"/>
            <a:ext cx="1525651" cy="338554"/>
          </a:xfrm>
          <a:prstGeom prst="rect">
            <a:avLst/>
          </a:prstGeom>
          <a:solidFill>
            <a:srgbClr val="0BD0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600" b="1">
                <a:solidFill>
                  <a:srgbClr val="0A0F23"/>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0A0F23"/>
                </a:solidFill>
                <a:effectLst/>
                <a:uLnTx/>
                <a:uFillTx/>
                <a:latin typeface="微软雅黑" panose="020B0503020204020204" pitchFamily="34" charset="-122"/>
                <a:ea typeface="微软雅黑" panose="020B0503020204020204" pitchFamily="34" charset="-122"/>
                <a:cs typeface="+mn-cs"/>
              </a:rPr>
              <a:t>等级关系</a:t>
            </a:r>
          </a:p>
        </p:txBody>
      </p:sp>
      <p:sp>
        <p:nvSpPr>
          <p:cNvPr id="15" name="AutoShape 3">
            <a:extLst>
              <a:ext uri="{FF2B5EF4-FFF2-40B4-BE49-F238E27FC236}">
                <a16:creationId xmlns:a16="http://schemas.microsoft.com/office/drawing/2014/main" xmlns="" id="{973A8B2B-63D3-4B6C-A424-E68D8A856285}"/>
              </a:ext>
            </a:extLst>
          </p:cNvPr>
          <p:cNvSpPr>
            <a:spLocks noChangeAspect="1" noChangeArrowheads="1" noTextEdit="1"/>
          </p:cNvSpPr>
          <p:nvPr/>
        </p:nvSpPr>
        <p:spPr bwMode="auto">
          <a:xfrm>
            <a:off x="0" y="0"/>
            <a:ext cx="1221105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nvGrpSpPr>
          <p:cNvPr id="525" name="组合 524">
            <a:extLst>
              <a:ext uri="{FF2B5EF4-FFF2-40B4-BE49-F238E27FC236}">
                <a16:creationId xmlns:a16="http://schemas.microsoft.com/office/drawing/2014/main" xmlns="" id="{3BD40D90-887A-40C4-9D59-6AF71FCEC892}"/>
              </a:ext>
            </a:extLst>
          </p:cNvPr>
          <p:cNvGrpSpPr/>
          <p:nvPr/>
        </p:nvGrpSpPr>
        <p:grpSpPr>
          <a:xfrm>
            <a:off x="2444750" y="-776195"/>
            <a:ext cx="7302500" cy="661895"/>
            <a:chOff x="2444750" y="-776195"/>
            <a:chExt cx="7302500" cy="661895"/>
          </a:xfrm>
        </p:grpSpPr>
        <p:sp>
          <p:nvSpPr>
            <p:cNvPr id="526" name="矩形 525">
              <a:extLst>
                <a:ext uri="{FF2B5EF4-FFF2-40B4-BE49-F238E27FC236}">
                  <a16:creationId xmlns:a16="http://schemas.microsoft.com/office/drawing/2014/main" xmlns="" id="{634318A8-B62D-413C-AA26-414AA03FDBFB}"/>
                </a:ext>
              </a:extLst>
            </p:cNvPr>
            <p:cNvSpPr/>
            <p:nvPr/>
          </p:nvSpPr>
          <p:spPr>
            <a:xfrm>
              <a:off x="3905250" y="-776195"/>
              <a:ext cx="1460500" cy="661895"/>
            </a:xfrm>
            <a:prstGeom prst="rect">
              <a:avLst/>
            </a:prstGeom>
            <a:solidFill>
              <a:srgbClr val="96A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rPr>
                <a:t>150,171,255</a:t>
              </a: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27" name="矩形 526">
              <a:extLst>
                <a:ext uri="{FF2B5EF4-FFF2-40B4-BE49-F238E27FC236}">
                  <a16:creationId xmlns:a16="http://schemas.microsoft.com/office/drawing/2014/main" xmlns="" id="{9AB576C7-6F50-46AA-B204-946297461ACD}"/>
                </a:ext>
              </a:extLst>
            </p:cNvPr>
            <p:cNvSpPr/>
            <p:nvPr/>
          </p:nvSpPr>
          <p:spPr>
            <a:xfrm>
              <a:off x="5365750" y="-776195"/>
              <a:ext cx="1460500" cy="661895"/>
            </a:xfrm>
            <a:prstGeom prst="rect">
              <a:avLst/>
            </a:prstGeom>
            <a:solidFill>
              <a:srgbClr val="4A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rPr>
                <a:t>74,110,255</a:t>
              </a: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28" name="矩形 527">
              <a:extLst>
                <a:ext uri="{FF2B5EF4-FFF2-40B4-BE49-F238E27FC236}">
                  <a16:creationId xmlns:a16="http://schemas.microsoft.com/office/drawing/2014/main" xmlns="" id="{C1A770A6-2468-472A-A78E-58C6C4571A00}"/>
                </a:ext>
              </a:extLst>
            </p:cNvPr>
            <p:cNvSpPr/>
            <p:nvPr/>
          </p:nvSpPr>
          <p:spPr>
            <a:xfrm>
              <a:off x="6826250" y="-776195"/>
              <a:ext cx="1460500" cy="661895"/>
            </a:xfrm>
            <a:prstGeom prst="rect">
              <a:avLst/>
            </a:prstGeom>
            <a:solidFill>
              <a:srgbClr val="4B5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rPr>
                <a:t>75,86,128</a:t>
              </a: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29" name="矩形 528">
              <a:extLst>
                <a:ext uri="{FF2B5EF4-FFF2-40B4-BE49-F238E27FC236}">
                  <a16:creationId xmlns:a16="http://schemas.microsoft.com/office/drawing/2014/main" xmlns="" id="{B7D1D7D5-AE0D-4266-9CF2-2D58E272C4E7}"/>
                </a:ext>
              </a:extLst>
            </p:cNvPr>
            <p:cNvSpPr/>
            <p:nvPr/>
          </p:nvSpPr>
          <p:spPr>
            <a:xfrm>
              <a:off x="8286750" y="-776195"/>
              <a:ext cx="1460500" cy="661895"/>
            </a:xfrm>
            <a:prstGeom prst="rect">
              <a:avLst/>
            </a:prstGeom>
            <a:solidFill>
              <a:srgbClr val="3B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rPr>
                <a:t>59,88,204</a:t>
              </a: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30" name="矩形 529">
              <a:extLst>
                <a:ext uri="{FF2B5EF4-FFF2-40B4-BE49-F238E27FC236}">
                  <a16:creationId xmlns:a16="http://schemas.microsoft.com/office/drawing/2014/main" xmlns="" id="{E609EC1D-BDAA-4A32-9AA7-D88714FC670A}"/>
                </a:ext>
              </a:extLst>
            </p:cNvPr>
            <p:cNvSpPr/>
            <p:nvPr/>
          </p:nvSpPr>
          <p:spPr>
            <a:xfrm>
              <a:off x="2444750" y="-776195"/>
              <a:ext cx="1460500" cy="661895"/>
            </a:xfrm>
            <a:prstGeom prst="rect">
              <a:avLst/>
            </a:prstGeom>
            <a:solidFill>
              <a:srgbClr val="0A0F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rPr>
                <a:t>10,15,35</a:t>
              </a: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133" name="Inhaltsplatzhalter 4">
            <a:extLst>
              <a:ext uri="{FF2B5EF4-FFF2-40B4-BE49-F238E27FC236}">
                <a16:creationId xmlns:a16="http://schemas.microsoft.com/office/drawing/2014/main" xmlns="" id="{E09FE9BB-DE77-4300-9D02-8632F3BBD614}"/>
              </a:ext>
            </a:extLst>
          </p:cNvPr>
          <p:cNvSpPr txBox="1">
            <a:spLocks/>
          </p:cNvSpPr>
          <p:nvPr/>
        </p:nvSpPr>
        <p:spPr>
          <a:xfrm>
            <a:off x="7225160" y="1962012"/>
            <a:ext cx="4385299" cy="824998"/>
          </a:xfrm>
          <a:prstGeom prst="rect">
            <a:avLst/>
          </a:prstGeom>
        </p:spPr>
        <p:txBody>
          <a:bodyPr wrap="square" lIns="0" tIns="0" rIns="0" bIns="0" anchor="ctr">
            <a:no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127" rtl="0" eaLnBrk="1" fontAlgn="auto" latinLnBrk="0" hangingPunct="1">
              <a:lnSpc>
                <a:spcPct val="100000"/>
              </a:lnSpc>
              <a:spcBef>
                <a:spcPts val="0"/>
              </a:spcBef>
              <a:spcAft>
                <a:spcPts val="1200"/>
              </a:spcAft>
              <a:buClrTx/>
              <a:buSzTx/>
              <a:buFont typeface="Wingdings" panose="05000000000000000000" pitchFamily="2" charset="2"/>
              <a:buNone/>
              <a:tabLst/>
              <a:defRPr/>
            </a:pPr>
            <a:r>
              <a:rPr kumimoji="0" lang="zh-CN" altLang="en-US" sz="1600" b="1" i="0" u="none" strike="noStrike" kern="1200" cap="none" spc="0" normalizeH="0" baseline="0" noProof="0" dirty="0">
                <a:ln>
                  <a:noFill/>
                </a:ln>
                <a:solidFill>
                  <a:srgbClr val="0F6FC6"/>
                </a:solidFill>
                <a:effectLst/>
                <a:uLnTx/>
                <a:uFillTx/>
                <a:latin typeface="等线 Light" panose="020F0302020204030204"/>
                <a:ea typeface="等线" panose="02010600030101010101" pitchFamily="2" charset="-122"/>
                <a:cs typeface="+mn-cs"/>
              </a:rPr>
              <a:t>标题在这里</a:t>
            </a:r>
            <a:r>
              <a:rPr kumimoji="0" lang="en-US" altLang="zh-CN" sz="1600" b="1" i="0" u="none" strike="noStrike" kern="1200" cap="none" spc="0" normalizeH="0" baseline="0" noProof="0" dirty="0">
                <a:ln>
                  <a:noFill/>
                </a:ln>
                <a:solidFill>
                  <a:srgbClr val="0F6FC6"/>
                </a:solidFill>
                <a:effectLst/>
                <a:uLnTx/>
                <a:uFillTx/>
                <a:latin typeface="等线 Light" panose="020F0302020204030204"/>
                <a:ea typeface="等线" panose="02010600030101010101" pitchFamily="2" charset="-122"/>
                <a:cs typeface="+mn-cs"/>
              </a:rPr>
              <a:t/>
            </a:r>
            <a:br>
              <a:rPr kumimoji="0" lang="en-US" altLang="zh-CN" sz="1600" b="1" i="0" u="none" strike="noStrike" kern="1200" cap="none" spc="0" normalizeH="0" baseline="0" noProof="0" dirty="0">
                <a:ln>
                  <a:noFill/>
                </a:ln>
                <a:solidFill>
                  <a:srgbClr val="0F6FC6"/>
                </a:solidFill>
                <a:effectLst/>
                <a:uLnTx/>
                <a:uFillTx/>
                <a:latin typeface="等线 Light" panose="020F0302020204030204"/>
                <a:ea typeface="等线" panose="02010600030101010101" pitchFamily="2" charset="-122"/>
                <a:cs typeface="+mn-cs"/>
              </a:rPr>
            </a:br>
            <a:r>
              <a:rPr kumimoji="0" lang="zh-CN" altLang="en-US" sz="1200" b="0" i="0" u="none" strike="noStrike" kern="1200" cap="none" spc="0" normalizeH="0" baseline="0" noProof="0" dirty="0">
                <a:ln>
                  <a:noFill/>
                </a:ln>
                <a:solidFill>
                  <a:prstClr val="white">
                    <a:lumMod val="65000"/>
                  </a:prstClr>
                </a:solidFill>
                <a:effectLst/>
                <a:uLnTx/>
                <a:uFillTx/>
                <a:latin typeface="等线" panose="020F0502020204030204"/>
                <a:ea typeface="等线" panose="02010600030101010101" pitchFamily="2" charset="-122"/>
                <a:cs typeface="+mn-cs"/>
              </a:rPr>
              <a:t>这是一个示例文本。您只需在此处添加自己的文本和描述。此文本完全可编辑。它可以换成你自己的风格。</a:t>
            </a:r>
            <a:endParaRPr kumimoji="0" lang="en-US" altLang="zh-CN" sz="1200" b="0" i="0" u="none" strike="noStrike" kern="1200" cap="none" spc="0" normalizeH="0" baseline="0" noProof="0" dirty="0">
              <a:ln>
                <a:noFill/>
              </a:ln>
              <a:solidFill>
                <a:prstClr val="white">
                  <a:lumMod val="65000"/>
                </a:prstClr>
              </a:solidFill>
              <a:effectLst/>
              <a:uLnTx/>
              <a:uFillTx/>
              <a:latin typeface="等线" panose="020F0502020204030204"/>
              <a:ea typeface="等线" panose="02010600030101010101" pitchFamily="2" charset="-122"/>
              <a:cs typeface="+mn-cs"/>
            </a:endParaRPr>
          </a:p>
        </p:txBody>
      </p:sp>
      <p:sp>
        <p:nvSpPr>
          <p:cNvPr id="134" name="Inhaltsplatzhalter 4">
            <a:extLst>
              <a:ext uri="{FF2B5EF4-FFF2-40B4-BE49-F238E27FC236}">
                <a16:creationId xmlns:a16="http://schemas.microsoft.com/office/drawing/2014/main" xmlns="" id="{4F358B4F-973E-44FD-AAB4-49B00FEEA963}"/>
              </a:ext>
            </a:extLst>
          </p:cNvPr>
          <p:cNvSpPr txBox="1">
            <a:spLocks/>
          </p:cNvSpPr>
          <p:nvPr/>
        </p:nvSpPr>
        <p:spPr>
          <a:xfrm>
            <a:off x="7225160" y="4944747"/>
            <a:ext cx="4385299" cy="907023"/>
          </a:xfrm>
          <a:prstGeom prst="rect">
            <a:avLst/>
          </a:prstGeom>
        </p:spPr>
        <p:txBody>
          <a:bodyPr wrap="square" lIns="0" tIns="0" rIns="0" bIns="0" anchor="ctr">
            <a:no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127" rtl="0" eaLnBrk="1" fontAlgn="auto" latinLnBrk="0" hangingPunct="1">
              <a:lnSpc>
                <a:spcPct val="100000"/>
              </a:lnSpc>
              <a:spcBef>
                <a:spcPts val="0"/>
              </a:spcBef>
              <a:spcAft>
                <a:spcPts val="1200"/>
              </a:spcAft>
              <a:buClrTx/>
              <a:buSzTx/>
              <a:buFont typeface="Wingdings" panose="05000000000000000000" pitchFamily="2" charset="2"/>
              <a:buNone/>
              <a:tabLst/>
              <a:defRPr/>
            </a:pPr>
            <a:r>
              <a:rPr kumimoji="0" lang="zh-CN" altLang="en-US" sz="1600" b="1" i="0" u="none" strike="noStrike" kern="1200" cap="none" spc="0" normalizeH="0" baseline="0" noProof="0" dirty="0">
                <a:ln>
                  <a:noFill/>
                </a:ln>
                <a:solidFill>
                  <a:srgbClr val="10CF9B"/>
                </a:solidFill>
                <a:effectLst/>
                <a:uLnTx/>
                <a:uFillTx/>
                <a:latin typeface="等线 Light" panose="020F0302020204030204"/>
                <a:ea typeface="等线" panose="02010600030101010101" pitchFamily="2" charset="-122"/>
                <a:cs typeface="+mn-cs"/>
              </a:rPr>
              <a:t>标题在这里</a:t>
            </a:r>
            <a:r>
              <a:rPr kumimoji="0" lang="en-US" altLang="zh-CN" sz="1600" b="1" i="0" u="none" strike="noStrike" kern="1200" cap="none" spc="0" normalizeH="0" baseline="0" noProof="0" dirty="0">
                <a:ln>
                  <a:noFill/>
                </a:ln>
                <a:solidFill>
                  <a:srgbClr val="10CF9B"/>
                </a:solidFill>
                <a:effectLst/>
                <a:uLnTx/>
                <a:uFillTx/>
                <a:latin typeface="等线 Light" panose="020F0302020204030204"/>
                <a:ea typeface="等线" panose="02010600030101010101" pitchFamily="2" charset="-122"/>
                <a:cs typeface="+mn-cs"/>
              </a:rPr>
              <a:t/>
            </a:r>
            <a:br>
              <a:rPr kumimoji="0" lang="en-US" altLang="zh-CN" sz="1600" b="1" i="0" u="none" strike="noStrike" kern="1200" cap="none" spc="0" normalizeH="0" baseline="0" noProof="0" dirty="0">
                <a:ln>
                  <a:noFill/>
                </a:ln>
                <a:solidFill>
                  <a:srgbClr val="10CF9B"/>
                </a:solidFill>
                <a:effectLst/>
                <a:uLnTx/>
                <a:uFillTx/>
                <a:latin typeface="等线 Light" panose="020F0302020204030204"/>
                <a:ea typeface="等线" panose="02010600030101010101" pitchFamily="2" charset="-122"/>
                <a:cs typeface="+mn-cs"/>
              </a:rPr>
            </a:br>
            <a:r>
              <a:rPr kumimoji="0" lang="zh-CN" altLang="en-US" sz="1200" b="0" i="0" u="none" strike="noStrike" kern="1200" cap="none" spc="0" normalizeH="0" baseline="0" noProof="0" dirty="0">
                <a:ln>
                  <a:noFill/>
                </a:ln>
                <a:solidFill>
                  <a:prstClr val="white">
                    <a:lumMod val="65000"/>
                  </a:prstClr>
                </a:solidFill>
                <a:effectLst/>
                <a:uLnTx/>
                <a:uFillTx/>
                <a:latin typeface="等线" panose="020F0502020204030204"/>
                <a:ea typeface="等线" panose="02010600030101010101" pitchFamily="2" charset="-122"/>
                <a:cs typeface="+mn-cs"/>
              </a:rPr>
              <a:t>这是一个示例文本。您只需在此处添加自己的文本和描述。此文本完全可编辑。它可以换成你自己的风格</a:t>
            </a:r>
            <a:r>
              <a:rPr kumimoji="0" lang="en-US" altLang="zh-CN" sz="1200" b="0" i="0" u="none" strike="noStrike" kern="1200" cap="none" spc="0" normalizeH="0" baseline="0" noProof="0" dirty="0">
                <a:ln>
                  <a:noFill/>
                </a:ln>
                <a:solidFill>
                  <a:prstClr val="white">
                    <a:lumMod val="65000"/>
                  </a:prstClr>
                </a:solidFill>
                <a:effectLst/>
                <a:uLnTx/>
                <a:uFillTx/>
                <a:latin typeface="等线" panose="020F0502020204030204"/>
                <a:ea typeface="等线" panose="02010600030101010101" pitchFamily="2" charset="-122"/>
                <a:cs typeface="+mn-cs"/>
              </a:rPr>
              <a:t>. </a:t>
            </a:r>
          </a:p>
        </p:txBody>
      </p:sp>
      <p:sp>
        <p:nvSpPr>
          <p:cNvPr id="135" name="Inhaltsplatzhalter 4">
            <a:extLst>
              <a:ext uri="{FF2B5EF4-FFF2-40B4-BE49-F238E27FC236}">
                <a16:creationId xmlns:a16="http://schemas.microsoft.com/office/drawing/2014/main" xmlns="" id="{53D1838B-31F9-4BB6-9824-E38EF4F5E75F}"/>
              </a:ext>
            </a:extLst>
          </p:cNvPr>
          <p:cNvSpPr txBox="1">
            <a:spLocks/>
          </p:cNvSpPr>
          <p:nvPr/>
        </p:nvSpPr>
        <p:spPr>
          <a:xfrm>
            <a:off x="7225161" y="2930243"/>
            <a:ext cx="4385298" cy="858391"/>
          </a:xfrm>
          <a:prstGeom prst="rect">
            <a:avLst/>
          </a:prstGeom>
        </p:spPr>
        <p:txBody>
          <a:bodyPr wrap="square" lIns="0" tIns="0" rIns="0" bIns="0" anchor="ctr">
            <a:no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127" rtl="0" eaLnBrk="1" fontAlgn="auto" latinLnBrk="0" hangingPunct="1">
              <a:lnSpc>
                <a:spcPct val="100000"/>
              </a:lnSpc>
              <a:spcBef>
                <a:spcPts val="0"/>
              </a:spcBef>
              <a:spcAft>
                <a:spcPts val="1200"/>
              </a:spcAft>
              <a:buClrTx/>
              <a:buSzTx/>
              <a:buFont typeface="Wingdings" panose="05000000000000000000" pitchFamily="2" charset="2"/>
              <a:buNone/>
              <a:tabLst/>
              <a:defRPr/>
            </a:pPr>
            <a:r>
              <a:rPr kumimoji="0" lang="zh-CN" altLang="en-US" sz="1600" b="1" i="0" u="none" strike="noStrike" kern="1200" cap="none" spc="0" normalizeH="0" baseline="0" noProof="0" dirty="0">
                <a:ln>
                  <a:noFill/>
                </a:ln>
                <a:solidFill>
                  <a:srgbClr val="009DD9"/>
                </a:solidFill>
                <a:effectLst/>
                <a:uLnTx/>
                <a:uFillTx/>
                <a:latin typeface="等线 Light" panose="020F0302020204030204"/>
                <a:ea typeface="等线" panose="02010600030101010101" pitchFamily="2" charset="-122"/>
                <a:cs typeface="+mn-cs"/>
              </a:rPr>
              <a:t>标题在这里</a:t>
            </a:r>
            <a:r>
              <a:rPr kumimoji="0" lang="en-US" altLang="zh-CN" sz="1600" b="1" i="0" u="none" strike="noStrike" kern="1200" cap="none" spc="0" normalizeH="0" baseline="0" noProof="0" dirty="0">
                <a:ln>
                  <a:noFill/>
                </a:ln>
                <a:solidFill>
                  <a:srgbClr val="009DD9"/>
                </a:solidFill>
                <a:effectLst/>
                <a:uLnTx/>
                <a:uFillTx/>
                <a:latin typeface="等线 Light" panose="020F0302020204030204"/>
                <a:ea typeface="等线" panose="02010600030101010101" pitchFamily="2" charset="-122"/>
                <a:cs typeface="+mn-cs"/>
              </a:rPr>
              <a:t/>
            </a:r>
            <a:br>
              <a:rPr kumimoji="0" lang="en-US" altLang="zh-CN" sz="1600" b="1" i="0" u="none" strike="noStrike" kern="1200" cap="none" spc="0" normalizeH="0" baseline="0" noProof="0" dirty="0">
                <a:ln>
                  <a:noFill/>
                </a:ln>
                <a:solidFill>
                  <a:srgbClr val="009DD9"/>
                </a:solidFill>
                <a:effectLst/>
                <a:uLnTx/>
                <a:uFillTx/>
                <a:latin typeface="等线 Light" panose="020F0302020204030204"/>
                <a:ea typeface="等线" panose="02010600030101010101" pitchFamily="2" charset="-122"/>
                <a:cs typeface="+mn-cs"/>
              </a:rPr>
            </a:br>
            <a:r>
              <a:rPr kumimoji="0" lang="zh-CN" altLang="en-US" sz="1200" b="0" i="0" u="none" strike="noStrike" kern="1200" cap="none" spc="0" normalizeH="0" baseline="0" noProof="0" dirty="0">
                <a:ln>
                  <a:noFill/>
                </a:ln>
                <a:solidFill>
                  <a:prstClr val="white">
                    <a:lumMod val="65000"/>
                  </a:prstClr>
                </a:solidFill>
                <a:effectLst/>
                <a:uLnTx/>
                <a:uFillTx/>
                <a:latin typeface="等线" panose="020F0502020204030204"/>
                <a:ea typeface="等线" panose="02010600030101010101" pitchFamily="2" charset="-122"/>
                <a:cs typeface="+mn-cs"/>
              </a:rPr>
              <a:t>这是一个示例文本。您只需在此处添加自己的文本和描述。此文本完全可编辑。它可以换成你自己的风格</a:t>
            </a:r>
            <a:endParaRPr kumimoji="0" lang="en-US" altLang="zh-CN" sz="1200" b="0" i="0" u="none" strike="noStrike" kern="1200" cap="none" spc="0" normalizeH="0" baseline="0" noProof="0" dirty="0">
              <a:ln>
                <a:noFill/>
              </a:ln>
              <a:solidFill>
                <a:prstClr val="white">
                  <a:lumMod val="65000"/>
                </a:prstClr>
              </a:solidFill>
              <a:effectLst/>
              <a:uLnTx/>
              <a:uFillTx/>
              <a:latin typeface="等线" panose="020F0502020204030204"/>
              <a:ea typeface="等线" panose="02010600030101010101" pitchFamily="2" charset="-122"/>
              <a:cs typeface="+mn-cs"/>
            </a:endParaRPr>
          </a:p>
        </p:txBody>
      </p:sp>
      <p:sp>
        <p:nvSpPr>
          <p:cNvPr id="136" name="Inhaltsplatzhalter 4">
            <a:extLst>
              <a:ext uri="{FF2B5EF4-FFF2-40B4-BE49-F238E27FC236}">
                <a16:creationId xmlns:a16="http://schemas.microsoft.com/office/drawing/2014/main" xmlns="" id="{47B8EE17-4D8B-46C5-80C2-3EF84D8FCBD0}"/>
              </a:ext>
            </a:extLst>
          </p:cNvPr>
          <p:cNvSpPr txBox="1">
            <a:spLocks/>
          </p:cNvSpPr>
          <p:nvPr/>
        </p:nvSpPr>
        <p:spPr>
          <a:xfrm>
            <a:off x="7225161" y="3928441"/>
            <a:ext cx="4385298" cy="858390"/>
          </a:xfrm>
          <a:prstGeom prst="rect">
            <a:avLst/>
          </a:prstGeom>
        </p:spPr>
        <p:txBody>
          <a:bodyPr wrap="square" lIns="0" tIns="0" rIns="0" bIns="0" anchor="ctr">
            <a:no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127" rtl="0" eaLnBrk="1" fontAlgn="auto" latinLnBrk="0" hangingPunct="1">
              <a:lnSpc>
                <a:spcPct val="100000"/>
              </a:lnSpc>
              <a:spcBef>
                <a:spcPts val="0"/>
              </a:spcBef>
              <a:spcAft>
                <a:spcPts val="1200"/>
              </a:spcAft>
              <a:buClrTx/>
              <a:buSzTx/>
              <a:buFont typeface="Wingdings" panose="05000000000000000000" pitchFamily="2" charset="2"/>
              <a:buNone/>
              <a:tabLst/>
              <a:defRPr/>
            </a:pPr>
            <a:r>
              <a:rPr kumimoji="0" lang="zh-CN" altLang="en-US" sz="1600" b="1" i="0" u="none" strike="noStrike" kern="1200" cap="none" spc="0" normalizeH="0" baseline="0" noProof="0" dirty="0">
                <a:ln>
                  <a:noFill/>
                </a:ln>
                <a:solidFill>
                  <a:srgbClr val="0BD0D9"/>
                </a:solidFill>
                <a:effectLst/>
                <a:uLnTx/>
                <a:uFillTx/>
                <a:latin typeface="等线 Light" panose="020F0302020204030204"/>
                <a:ea typeface="等线" panose="02010600030101010101" pitchFamily="2" charset="-122"/>
                <a:cs typeface="+mn-cs"/>
              </a:rPr>
              <a:t>标题在这里</a:t>
            </a:r>
            <a:r>
              <a:rPr kumimoji="0" lang="en-US" altLang="zh-CN" sz="1600" b="1" i="0" u="none" strike="noStrike" kern="1200" cap="none" spc="0" normalizeH="0" baseline="0" noProof="0" dirty="0">
                <a:ln>
                  <a:noFill/>
                </a:ln>
                <a:solidFill>
                  <a:srgbClr val="0BD0D9"/>
                </a:solidFill>
                <a:effectLst/>
                <a:uLnTx/>
                <a:uFillTx/>
                <a:latin typeface="等线 Light" panose="020F0302020204030204"/>
                <a:ea typeface="等线" panose="02010600030101010101" pitchFamily="2" charset="-122"/>
                <a:cs typeface="+mn-cs"/>
              </a:rPr>
              <a:t/>
            </a:r>
            <a:br>
              <a:rPr kumimoji="0" lang="en-US" altLang="zh-CN" sz="1600" b="1" i="0" u="none" strike="noStrike" kern="1200" cap="none" spc="0" normalizeH="0" baseline="0" noProof="0" dirty="0">
                <a:ln>
                  <a:noFill/>
                </a:ln>
                <a:solidFill>
                  <a:srgbClr val="0BD0D9"/>
                </a:solidFill>
                <a:effectLst/>
                <a:uLnTx/>
                <a:uFillTx/>
                <a:latin typeface="等线 Light" panose="020F0302020204030204"/>
                <a:ea typeface="等线" panose="02010600030101010101" pitchFamily="2" charset="-122"/>
                <a:cs typeface="+mn-cs"/>
              </a:rPr>
            </a:br>
            <a:r>
              <a:rPr kumimoji="0" lang="zh-CN" altLang="en-US" sz="1200" b="0" i="0" u="none" strike="noStrike" kern="1200" cap="none" spc="0" normalizeH="0" baseline="0" noProof="0" dirty="0">
                <a:ln>
                  <a:noFill/>
                </a:ln>
                <a:solidFill>
                  <a:prstClr val="white">
                    <a:lumMod val="65000"/>
                  </a:prstClr>
                </a:solidFill>
                <a:effectLst/>
                <a:uLnTx/>
                <a:uFillTx/>
                <a:latin typeface="等线" panose="020F0502020204030204"/>
                <a:ea typeface="等线" panose="02010600030101010101" pitchFamily="2" charset="-122"/>
                <a:cs typeface="+mn-cs"/>
              </a:rPr>
              <a:t>这是一个示例文本。您只需在此处添加自己的文本和描述。此文本完全可编辑。它可以换成你自己的风格</a:t>
            </a:r>
            <a:r>
              <a:rPr kumimoji="0" lang="en-US" altLang="zh-CN" sz="1200" b="0" i="0" u="none" strike="noStrike" kern="1200" cap="none" spc="0" normalizeH="0" baseline="0" noProof="0" dirty="0">
                <a:ln>
                  <a:noFill/>
                </a:ln>
                <a:solidFill>
                  <a:prstClr val="white">
                    <a:lumMod val="65000"/>
                  </a:prstClr>
                </a:solidFill>
                <a:effectLst/>
                <a:uLnTx/>
                <a:uFillTx/>
                <a:latin typeface="等线" panose="020F0502020204030204"/>
                <a:ea typeface="等线" panose="02010600030101010101" pitchFamily="2" charset="-122"/>
                <a:cs typeface="+mn-cs"/>
              </a:rPr>
              <a:t>. </a:t>
            </a:r>
          </a:p>
        </p:txBody>
      </p:sp>
      <p:sp>
        <p:nvSpPr>
          <p:cNvPr id="239" name="Oval 25">
            <a:extLst>
              <a:ext uri="{FF2B5EF4-FFF2-40B4-BE49-F238E27FC236}">
                <a16:creationId xmlns:a16="http://schemas.microsoft.com/office/drawing/2014/main" xmlns="" id="{B30F396C-6F7A-45CE-8F0D-7D2523CD5985}"/>
              </a:ext>
            </a:extLst>
          </p:cNvPr>
          <p:cNvSpPr>
            <a:spLocks noChangeArrowheads="1"/>
          </p:cNvSpPr>
          <p:nvPr/>
        </p:nvSpPr>
        <p:spPr bwMode="auto">
          <a:xfrm>
            <a:off x="6764254" y="2264126"/>
            <a:ext cx="227809" cy="227809"/>
          </a:xfrm>
          <a:prstGeom prst="ellipse">
            <a:avLst/>
          </a:prstGeom>
          <a:solidFill>
            <a:srgbClr val="0F6FC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240" name="Oval 26">
            <a:extLst>
              <a:ext uri="{FF2B5EF4-FFF2-40B4-BE49-F238E27FC236}">
                <a16:creationId xmlns:a16="http://schemas.microsoft.com/office/drawing/2014/main" xmlns="" id="{09596485-97C6-4905-9D9B-56E77262FAC3}"/>
              </a:ext>
            </a:extLst>
          </p:cNvPr>
          <p:cNvSpPr>
            <a:spLocks noChangeArrowheads="1"/>
          </p:cNvSpPr>
          <p:nvPr/>
        </p:nvSpPr>
        <p:spPr bwMode="auto">
          <a:xfrm>
            <a:off x="6764254" y="3245535"/>
            <a:ext cx="227809" cy="227809"/>
          </a:xfrm>
          <a:prstGeom prst="ellipse">
            <a:avLst/>
          </a:prstGeom>
          <a:solidFill>
            <a:srgbClr val="009DD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241" name="Oval 27">
            <a:extLst>
              <a:ext uri="{FF2B5EF4-FFF2-40B4-BE49-F238E27FC236}">
                <a16:creationId xmlns:a16="http://schemas.microsoft.com/office/drawing/2014/main" xmlns="" id="{B98783CD-B695-42CE-9A16-C9ED3809970E}"/>
              </a:ext>
            </a:extLst>
          </p:cNvPr>
          <p:cNvSpPr>
            <a:spLocks noChangeArrowheads="1"/>
          </p:cNvSpPr>
          <p:nvPr/>
        </p:nvSpPr>
        <p:spPr bwMode="auto">
          <a:xfrm>
            <a:off x="6764254" y="4226944"/>
            <a:ext cx="227809" cy="229111"/>
          </a:xfrm>
          <a:prstGeom prst="ellipse">
            <a:avLst/>
          </a:prstGeom>
          <a:solidFill>
            <a:srgbClr val="0BD0D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242" name="Oval 28">
            <a:extLst>
              <a:ext uri="{FF2B5EF4-FFF2-40B4-BE49-F238E27FC236}">
                <a16:creationId xmlns:a16="http://schemas.microsoft.com/office/drawing/2014/main" xmlns="" id="{EE9E9428-02F7-405E-AA0C-9682A53BE478}"/>
              </a:ext>
            </a:extLst>
          </p:cNvPr>
          <p:cNvSpPr>
            <a:spLocks noChangeArrowheads="1"/>
          </p:cNvSpPr>
          <p:nvPr/>
        </p:nvSpPr>
        <p:spPr bwMode="auto">
          <a:xfrm>
            <a:off x="6764254" y="5209655"/>
            <a:ext cx="227809" cy="227809"/>
          </a:xfrm>
          <a:prstGeom prst="ellipse">
            <a:avLst/>
          </a:prstGeom>
          <a:solidFill>
            <a:srgbClr val="10CF9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grpSp>
        <p:nvGrpSpPr>
          <p:cNvPr id="10" name="组合 9">
            <a:extLst>
              <a:ext uri="{FF2B5EF4-FFF2-40B4-BE49-F238E27FC236}">
                <a16:creationId xmlns:a16="http://schemas.microsoft.com/office/drawing/2014/main" xmlns="" id="{A520C52D-3E23-49D3-915E-4EB197965AE5}"/>
              </a:ext>
            </a:extLst>
          </p:cNvPr>
          <p:cNvGrpSpPr/>
          <p:nvPr/>
        </p:nvGrpSpPr>
        <p:grpSpPr>
          <a:xfrm>
            <a:off x="581541" y="1983763"/>
            <a:ext cx="5292921" cy="3988816"/>
            <a:chOff x="537029" y="1772327"/>
            <a:chExt cx="5854047" cy="4411688"/>
          </a:xfrm>
        </p:grpSpPr>
        <p:sp>
          <p:nvSpPr>
            <p:cNvPr id="219" name="Freeform 5">
              <a:extLst>
                <a:ext uri="{FF2B5EF4-FFF2-40B4-BE49-F238E27FC236}">
                  <a16:creationId xmlns:a16="http://schemas.microsoft.com/office/drawing/2014/main" xmlns="" id="{883FCDDE-04CD-4FB6-80AA-554C52CAB6AE}"/>
                </a:ext>
              </a:extLst>
            </p:cNvPr>
            <p:cNvSpPr>
              <a:spLocks/>
            </p:cNvSpPr>
            <p:nvPr/>
          </p:nvSpPr>
          <p:spPr bwMode="auto">
            <a:xfrm>
              <a:off x="1926015" y="3287583"/>
              <a:ext cx="2814421" cy="635262"/>
            </a:xfrm>
            <a:custGeom>
              <a:avLst/>
              <a:gdLst>
                <a:gd name="T0" fmla="*/ 0 w 2162"/>
                <a:gd name="T1" fmla="*/ 488 h 488"/>
                <a:gd name="T2" fmla="*/ 0 w 2162"/>
                <a:gd name="T3" fmla="*/ 0 h 488"/>
                <a:gd name="T4" fmla="*/ 2162 w 2162"/>
                <a:gd name="T5" fmla="*/ 0 h 488"/>
                <a:gd name="T6" fmla="*/ 2162 w 2162"/>
                <a:gd name="T7" fmla="*/ 272 h 488"/>
                <a:gd name="T8" fmla="*/ 1804 w 2162"/>
                <a:gd name="T9" fmla="*/ 467 h 488"/>
                <a:gd name="T10" fmla="*/ 1804 w 2162"/>
                <a:gd name="T11" fmla="*/ 488 h 488"/>
                <a:gd name="T12" fmla="*/ 0 w 2162"/>
                <a:gd name="T13" fmla="*/ 488 h 488"/>
                <a:gd name="T14" fmla="*/ 0 w 2162"/>
                <a:gd name="T15" fmla="*/ 488 h 4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2" h="488">
                  <a:moveTo>
                    <a:pt x="0" y="488"/>
                  </a:moveTo>
                  <a:lnTo>
                    <a:pt x="0" y="0"/>
                  </a:lnTo>
                  <a:lnTo>
                    <a:pt x="2162" y="0"/>
                  </a:lnTo>
                  <a:lnTo>
                    <a:pt x="2162" y="272"/>
                  </a:lnTo>
                  <a:lnTo>
                    <a:pt x="1804" y="467"/>
                  </a:lnTo>
                  <a:lnTo>
                    <a:pt x="1804" y="488"/>
                  </a:lnTo>
                  <a:lnTo>
                    <a:pt x="0" y="488"/>
                  </a:lnTo>
                  <a:lnTo>
                    <a:pt x="0" y="488"/>
                  </a:lnTo>
                  <a:close/>
                </a:path>
              </a:pathLst>
            </a:custGeom>
            <a:solidFill>
              <a:srgbClr val="10CF9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220" name="Freeform 6">
              <a:extLst>
                <a:ext uri="{FF2B5EF4-FFF2-40B4-BE49-F238E27FC236}">
                  <a16:creationId xmlns:a16="http://schemas.microsoft.com/office/drawing/2014/main" xmlns="" id="{E2F3DE97-E140-40F1-B56B-99A23661C94F}"/>
                </a:ext>
              </a:extLst>
            </p:cNvPr>
            <p:cNvSpPr>
              <a:spLocks/>
            </p:cNvSpPr>
            <p:nvPr/>
          </p:nvSpPr>
          <p:spPr bwMode="auto">
            <a:xfrm>
              <a:off x="1463887" y="3922846"/>
              <a:ext cx="2814421" cy="633961"/>
            </a:xfrm>
            <a:custGeom>
              <a:avLst/>
              <a:gdLst>
                <a:gd name="T0" fmla="*/ 0 w 2162"/>
                <a:gd name="T1" fmla="*/ 487 h 487"/>
                <a:gd name="T2" fmla="*/ 0 w 2162"/>
                <a:gd name="T3" fmla="*/ 0 h 487"/>
                <a:gd name="T4" fmla="*/ 2159 w 2162"/>
                <a:gd name="T5" fmla="*/ 0 h 487"/>
                <a:gd name="T6" fmla="*/ 2162 w 2162"/>
                <a:gd name="T7" fmla="*/ 270 h 487"/>
                <a:gd name="T8" fmla="*/ 1807 w 2162"/>
                <a:gd name="T9" fmla="*/ 466 h 487"/>
                <a:gd name="T10" fmla="*/ 1807 w 2162"/>
                <a:gd name="T11" fmla="*/ 487 h 487"/>
                <a:gd name="T12" fmla="*/ 0 w 2162"/>
                <a:gd name="T13" fmla="*/ 487 h 487"/>
                <a:gd name="T14" fmla="*/ 0 w 2162"/>
                <a:gd name="T15" fmla="*/ 487 h 4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2" h="487">
                  <a:moveTo>
                    <a:pt x="0" y="487"/>
                  </a:moveTo>
                  <a:lnTo>
                    <a:pt x="0" y="0"/>
                  </a:lnTo>
                  <a:lnTo>
                    <a:pt x="2159" y="0"/>
                  </a:lnTo>
                  <a:lnTo>
                    <a:pt x="2162" y="270"/>
                  </a:lnTo>
                  <a:lnTo>
                    <a:pt x="1807" y="466"/>
                  </a:lnTo>
                  <a:lnTo>
                    <a:pt x="1807" y="487"/>
                  </a:lnTo>
                  <a:lnTo>
                    <a:pt x="0" y="487"/>
                  </a:lnTo>
                  <a:lnTo>
                    <a:pt x="0" y="487"/>
                  </a:lnTo>
                  <a:close/>
                </a:path>
              </a:pathLst>
            </a:custGeom>
            <a:solidFill>
              <a:srgbClr val="0BD0D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221" name="Freeform 7">
              <a:extLst>
                <a:ext uri="{FF2B5EF4-FFF2-40B4-BE49-F238E27FC236}">
                  <a16:creationId xmlns:a16="http://schemas.microsoft.com/office/drawing/2014/main" xmlns="" id="{EC387E4A-7E38-46D2-A7C8-A1E155AE09D7}"/>
                </a:ext>
              </a:extLst>
            </p:cNvPr>
            <p:cNvSpPr>
              <a:spLocks/>
            </p:cNvSpPr>
            <p:nvPr/>
          </p:nvSpPr>
          <p:spPr bwMode="auto">
            <a:xfrm>
              <a:off x="1001761" y="4556806"/>
              <a:ext cx="2814421" cy="635262"/>
            </a:xfrm>
            <a:custGeom>
              <a:avLst/>
              <a:gdLst>
                <a:gd name="T0" fmla="*/ 0 w 2162"/>
                <a:gd name="T1" fmla="*/ 488 h 488"/>
                <a:gd name="T2" fmla="*/ 0 w 2162"/>
                <a:gd name="T3" fmla="*/ 0 h 488"/>
                <a:gd name="T4" fmla="*/ 2162 w 2162"/>
                <a:gd name="T5" fmla="*/ 0 h 488"/>
                <a:gd name="T6" fmla="*/ 2162 w 2162"/>
                <a:gd name="T7" fmla="*/ 273 h 488"/>
                <a:gd name="T8" fmla="*/ 1805 w 2162"/>
                <a:gd name="T9" fmla="*/ 469 h 488"/>
                <a:gd name="T10" fmla="*/ 1805 w 2162"/>
                <a:gd name="T11" fmla="*/ 488 h 488"/>
                <a:gd name="T12" fmla="*/ 0 w 2162"/>
                <a:gd name="T13" fmla="*/ 488 h 488"/>
                <a:gd name="T14" fmla="*/ 0 w 2162"/>
                <a:gd name="T15" fmla="*/ 488 h 4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2" h="488">
                  <a:moveTo>
                    <a:pt x="0" y="488"/>
                  </a:moveTo>
                  <a:lnTo>
                    <a:pt x="0" y="0"/>
                  </a:lnTo>
                  <a:lnTo>
                    <a:pt x="2162" y="0"/>
                  </a:lnTo>
                  <a:lnTo>
                    <a:pt x="2162" y="273"/>
                  </a:lnTo>
                  <a:lnTo>
                    <a:pt x="1805" y="469"/>
                  </a:lnTo>
                  <a:lnTo>
                    <a:pt x="1805" y="488"/>
                  </a:lnTo>
                  <a:lnTo>
                    <a:pt x="0" y="488"/>
                  </a:lnTo>
                  <a:lnTo>
                    <a:pt x="0" y="488"/>
                  </a:lnTo>
                  <a:close/>
                </a:path>
              </a:pathLst>
            </a:custGeom>
            <a:solidFill>
              <a:srgbClr val="009DD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222" name="Freeform 8">
              <a:extLst>
                <a:ext uri="{FF2B5EF4-FFF2-40B4-BE49-F238E27FC236}">
                  <a16:creationId xmlns:a16="http://schemas.microsoft.com/office/drawing/2014/main" xmlns="" id="{34717369-2A7A-4BAC-AFA9-9B4ECA4AE88E}"/>
                </a:ext>
              </a:extLst>
            </p:cNvPr>
            <p:cNvSpPr>
              <a:spLocks/>
            </p:cNvSpPr>
            <p:nvPr/>
          </p:nvSpPr>
          <p:spPr bwMode="auto">
            <a:xfrm>
              <a:off x="537029" y="5192068"/>
              <a:ext cx="2814421" cy="813605"/>
            </a:xfrm>
            <a:custGeom>
              <a:avLst/>
              <a:gdLst>
                <a:gd name="T0" fmla="*/ 2162 w 2162"/>
                <a:gd name="T1" fmla="*/ 625 h 625"/>
                <a:gd name="T2" fmla="*/ 0 w 2162"/>
                <a:gd name="T3" fmla="*/ 625 h 625"/>
                <a:gd name="T4" fmla="*/ 0 w 2162"/>
                <a:gd name="T5" fmla="*/ 0 h 625"/>
                <a:gd name="T6" fmla="*/ 2162 w 2162"/>
                <a:gd name="T7" fmla="*/ 0 h 625"/>
                <a:gd name="T8" fmla="*/ 2162 w 2162"/>
                <a:gd name="T9" fmla="*/ 625 h 625"/>
                <a:gd name="T10" fmla="*/ 2162 w 2162"/>
                <a:gd name="T11" fmla="*/ 625 h 625"/>
              </a:gdLst>
              <a:ahLst/>
              <a:cxnLst>
                <a:cxn ang="0">
                  <a:pos x="T0" y="T1"/>
                </a:cxn>
                <a:cxn ang="0">
                  <a:pos x="T2" y="T3"/>
                </a:cxn>
                <a:cxn ang="0">
                  <a:pos x="T4" y="T5"/>
                </a:cxn>
                <a:cxn ang="0">
                  <a:pos x="T6" y="T7"/>
                </a:cxn>
                <a:cxn ang="0">
                  <a:pos x="T8" y="T9"/>
                </a:cxn>
                <a:cxn ang="0">
                  <a:pos x="T10" y="T11"/>
                </a:cxn>
              </a:cxnLst>
              <a:rect l="0" t="0" r="r" b="b"/>
              <a:pathLst>
                <a:path w="2162" h="625">
                  <a:moveTo>
                    <a:pt x="2162" y="625"/>
                  </a:moveTo>
                  <a:lnTo>
                    <a:pt x="0" y="625"/>
                  </a:lnTo>
                  <a:lnTo>
                    <a:pt x="0" y="0"/>
                  </a:lnTo>
                  <a:lnTo>
                    <a:pt x="2162" y="0"/>
                  </a:lnTo>
                  <a:lnTo>
                    <a:pt x="2162" y="625"/>
                  </a:lnTo>
                  <a:lnTo>
                    <a:pt x="2162" y="625"/>
                  </a:lnTo>
                  <a:close/>
                </a:path>
              </a:pathLst>
            </a:custGeom>
            <a:solidFill>
              <a:srgbClr val="0F6FC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grpSp>
          <p:nvGrpSpPr>
            <p:cNvPr id="223" name="Group 32">
              <a:extLst>
                <a:ext uri="{FF2B5EF4-FFF2-40B4-BE49-F238E27FC236}">
                  <a16:creationId xmlns:a16="http://schemas.microsoft.com/office/drawing/2014/main" xmlns="" id="{605DF849-B0D2-47A3-811E-BDA7C4DF0F62}"/>
                </a:ext>
              </a:extLst>
            </p:cNvPr>
            <p:cNvGrpSpPr/>
            <p:nvPr/>
          </p:nvGrpSpPr>
          <p:grpSpPr>
            <a:xfrm>
              <a:off x="4431917" y="1772327"/>
              <a:ext cx="1959159" cy="3900094"/>
              <a:chOff x="4431917" y="1772327"/>
              <a:chExt cx="1959159" cy="3900094"/>
            </a:xfrm>
          </p:grpSpPr>
          <p:sp>
            <p:nvSpPr>
              <p:cNvPr id="224" name="Freeform 9">
                <a:extLst>
                  <a:ext uri="{FF2B5EF4-FFF2-40B4-BE49-F238E27FC236}">
                    <a16:creationId xmlns:a16="http://schemas.microsoft.com/office/drawing/2014/main" xmlns="" id="{528B329C-B63D-4CB6-93B0-CF62E83EE45F}"/>
                  </a:ext>
                </a:extLst>
              </p:cNvPr>
              <p:cNvSpPr>
                <a:spLocks/>
              </p:cNvSpPr>
              <p:nvPr/>
            </p:nvSpPr>
            <p:spPr bwMode="auto">
              <a:xfrm>
                <a:off x="5636052" y="3417760"/>
                <a:ext cx="462127" cy="2254660"/>
              </a:xfrm>
              <a:custGeom>
                <a:avLst/>
                <a:gdLst>
                  <a:gd name="T0" fmla="*/ 355 w 355"/>
                  <a:gd name="T1" fmla="*/ 1533 h 1732"/>
                  <a:gd name="T2" fmla="*/ 355 w 355"/>
                  <a:gd name="T3" fmla="*/ 104 h 1732"/>
                  <a:gd name="T4" fmla="*/ 282 w 355"/>
                  <a:gd name="T5" fmla="*/ 144 h 1732"/>
                  <a:gd name="T6" fmla="*/ 0 w 355"/>
                  <a:gd name="T7" fmla="*/ 0 h 1732"/>
                  <a:gd name="T8" fmla="*/ 0 w 355"/>
                  <a:gd name="T9" fmla="*/ 1732 h 1732"/>
                  <a:gd name="T10" fmla="*/ 355 w 355"/>
                  <a:gd name="T11" fmla="*/ 1533 h 1732"/>
                  <a:gd name="T12" fmla="*/ 355 w 355"/>
                  <a:gd name="T13" fmla="*/ 1533 h 1732"/>
                </a:gdLst>
                <a:ahLst/>
                <a:cxnLst>
                  <a:cxn ang="0">
                    <a:pos x="T0" y="T1"/>
                  </a:cxn>
                  <a:cxn ang="0">
                    <a:pos x="T2" y="T3"/>
                  </a:cxn>
                  <a:cxn ang="0">
                    <a:pos x="T4" y="T5"/>
                  </a:cxn>
                  <a:cxn ang="0">
                    <a:pos x="T6" y="T7"/>
                  </a:cxn>
                  <a:cxn ang="0">
                    <a:pos x="T8" y="T9"/>
                  </a:cxn>
                  <a:cxn ang="0">
                    <a:pos x="T10" y="T11"/>
                  </a:cxn>
                  <a:cxn ang="0">
                    <a:pos x="T12" y="T13"/>
                  </a:cxn>
                </a:cxnLst>
                <a:rect l="0" t="0" r="r" b="b"/>
                <a:pathLst>
                  <a:path w="355" h="1732">
                    <a:moveTo>
                      <a:pt x="355" y="1533"/>
                    </a:moveTo>
                    <a:lnTo>
                      <a:pt x="355" y="104"/>
                    </a:lnTo>
                    <a:lnTo>
                      <a:pt x="282" y="144"/>
                    </a:lnTo>
                    <a:lnTo>
                      <a:pt x="0" y="0"/>
                    </a:lnTo>
                    <a:lnTo>
                      <a:pt x="0" y="1732"/>
                    </a:lnTo>
                    <a:lnTo>
                      <a:pt x="355" y="1533"/>
                    </a:lnTo>
                    <a:lnTo>
                      <a:pt x="355" y="1533"/>
                    </a:lnTo>
                    <a:close/>
                  </a:path>
                </a:pathLst>
              </a:custGeom>
              <a:solidFill>
                <a:srgbClr val="10CF9B">
                  <a:lumMod val="7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225" name="Freeform 10">
                <a:extLst>
                  <a:ext uri="{FF2B5EF4-FFF2-40B4-BE49-F238E27FC236}">
                    <a16:creationId xmlns:a16="http://schemas.microsoft.com/office/drawing/2014/main" xmlns="" id="{EFC681E3-4EB4-4A7B-91DD-2CF1409FB614}"/>
                  </a:ext>
                </a:extLst>
              </p:cNvPr>
              <p:cNvSpPr>
                <a:spLocks/>
              </p:cNvSpPr>
              <p:nvPr/>
            </p:nvSpPr>
            <p:spPr bwMode="auto">
              <a:xfrm>
                <a:off x="5309308" y="1772327"/>
                <a:ext cx="1081768" cy="1832888"/>
              </a:xfrm>
              <a:custGeom>
                <a:avLst/>
                <a:gdLst>
                  <a:gd name="T0" fmla="*/ 291 w 831"/>
                  <a:gd name="T1" fmla="*/ 0 h 1408"/>
                  <a:gd name="T2" fmla="*/ 0 w 831"/>
                  <a:gd name="T3" fmla="*/ 161 h 1408"/>
                  <a:gd name="T4" fmla="*/ 533 w 831"/>
                  <a:gd name="T5" fmla="*/ 1408 h 1408"/>
                  <a:gd name="T6" fmla="*/ 831 w 831"/>
                  <a:gd name="T7" fmla="*/ 1247 h 1408"/>
                  <a:gd name="T8" fmla="*/ 291 w 831"/>
                  <a:gd name="T9" fmla="*/ 0 h 1408"/>
                  <a:gd name="T10" fmla="*/ 291 w 831"/>
                  <a:gd name="T11" fmla="*/ 0 h 1408"/>
                </a:gdLst>
                <a:ahLst/>
                <a:cxnLst>
                  <a:cxn ang="0">
                    <a:pos x="T0" y="T1"/>
                  </a:cxn>
                  <a:cxn ang="0">
                    <a:pos x="T2" y="T3"/>
                  </a:cxn>
                  <a:cxn ang="0">
                    <a:pos x="T4" y="T5"/>
                  </a:cxn>
                  <a:cxn ang="0">
                    <a:pos x="T6" y="T7"/>
                  </a:cxn>
                  <a:cxn ang="0">
                    <a:pos x="T8" y="T9"/>
                  </a:cxn>
                  <a:cxn ang="0">
                    <a:pos x="T10" y="T11"/>
                  </a:cxn>
                </a:cxnLst>
                <a:rect l="0" t="0" r="r" b="b"/>
                <a:pathLst>
                  <a:path w="831" h="1408">
                    <a:moveTo>
                      <a:pt x="291" y="0"/>
                    </a:moveTo>
                    <a:lnTo>
                      <a:pt x="0" y="161"/>
                    </a:lnTo>
                    <a:lnTo>
                      <a:pt x="533" y="1408"/>
                    </a:lnTo>
                    <a:lnTo>
                      <a:pt x="831" y="1247"/>
                    </a:lnTo>
                    <a:lnTo>
                      <a:pt x="291" y="0"/>
                    </a:lnTo>
                    <a:lnTo>
                      <a:pt x="291" y="0"/>
                    </a:lnTo>
                    <a:close/>
                  </a:path>
                </a:pathLst>
              </a:custGeom>
              <a:solidFill>
                <a:srgbClr val="10CF9B">
                  <a:lumMod val="7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226" name="Freeform 11">
                <a:extLst>
                  <a:ext uri="{FF2B5EF4-FFF2-40B4-BE49-F238E27FC236}">
                    <a16:creationId xmlns:a16="http://schemas.microsoft.com/office/drawing/2014/main" xmlns="" id="{F36BB889-D4C2-4A76-8759-70DF03C8996E}"/>
                  </a:ext>
                </a:extLst>
              </p:cNvPr>
              <p:cNvSpPr>
                <a:spLocks/>
              </p:cNvSpPr>
              <p:nvPr/>
            </p:nvSpPr>
            <p:spPr bwMode="auto">
              <a:xfrm>
                <a:off x="4431917" y="1981912"/>
                <a:ext cx="1571233" cy="3690509"/>
              </a:xfrm>
              <a:custGeom>
                <a:avLst/>
                <a:gdLst>
                  <a:gd name="T0" fmla="*/ 925 w 1207"/>
                  <a:gd name="T1" fmla="*/ 2835 h 2835"/>
                  <a:gd name="T2" fmla="*/ 925 w 1207"/>
                  <a:gd name="T3" fmla="*/ 1103 h 2835"/>
                  <a:gd name="T4" fmla="*/ 1207 w 1207"/>
                  <a:gd name="T5" fmla="*/ 1247 h 2835"/>
                  <a:gd name="T6" fmla="*/ 674 w 1207"/>
                  <a:gd name="T7" fmla="*/ 0 h 2835"/>
                  <a:gd name="T8" fmla="*/ 0 w 1207"/>
                  <a:gd name="T9" fmla="*/ 632 h 2835"/>
                  <a:gd name="T10" fmla="*/ 267 w 1207"/>
                  <a:gd name="T11" fmla="*/ 767 h 2835"/>
                  <a:gd name="T12" fmla="*/ 267 w 1207"/>
                  <a:gd name="T13" fmla="*/ 2499 h 2835"/>
                  <a:gd name="T14" fmla="*/ 925 w 1207"/>
                  <a:gd name="T15" fmla="*/ 2835 h 2835"/>
                  <a:gd name="T16" fmla="*/ 925 w 1207"/>
                  <a:gd name="T17" fmla="*/ 2835 h 2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7" h="2835">
                    <a:moveTo>
                      <a:pt x="925" y="2835"/>
                    </a:moveTo>
                    <a:lnTo>
                      <a:pt x="925" y="1103"/>
                    </a:lnTo>
                    <a:lnTo>
                      <a:pt x="1207" y="1247"/>
                    </a:lnTo>
                    <a:lnTo>
                      <a:pt x="674" y="0"/>
                    </a:lnTo>
                    <a:lnTo>
                      <a:pt x="0" y="632"/>
                    </a:lnTo>
                    <a:lnTo>
                      <a:pt x="267" y="767"/>
                    </a:lnTo>
                    <a:lnTo>
                      <a:pt x="267" y="2499"/>
                    </a:lnTo>
                    <a:lnTo>
                      <a:pt x="925" y="2835"/>
                    </a:lnTo>
                    <a:lnTo>
                      <a:pt x="925" y="2835"/>
                    </a:lnTo>
                    <a:close/>
                  </a:path>
                </a:pathLst>
              </a:custGeom>
              <a:solidFill>
                <a:srgbClr val="10CF9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grpSp>
        <p:grpSp>
          <p:nvGrpSpPr>
            <p:cNvPr id="227" name="Group 31">
              <a:extLst>
                <a:ext uri="{FF2B5EF4-FFF2-40B4-BE49-F238E27FC236}">
                  <a16:creationId xmlns:a16="http://schemas.microsoft.com/office/drawing/2014/main" xmlns="" id="{3E5625A7-951C-4F90-82DB-0D9F055A94FA}"/>
                </a:ext>
              </a:extLst>
            </p:cNvPr>
            <p:cNvGrpSpPr/>
            <p:nvPr/>
          </p:nvGrpSpPr>
          <p:grpSpPr>
            <a:xfrm>
              <a:off x="4318664" y="3666398"/>
              <a:ext cx="1317389" cy="2262471"/>
              <a:chOff x="4318664" y="3666398"/>
              <a:chExt cx="1317389" cy="2262471"/>
            </a:xfrm>
          </p:grpSpPr>
          <p:sp>
            <p:nvSpPr>
              <p:cNvPr id="228" name="Freeform 12">
                <a:extLst>
                  <a:ext uri="{FF2B5EF4-FFF2-40B4-BE49-F238E27FC236}">
                    <a16:creationId xmlns:a16="http://schemas.microsoft.com/office/drawing/2014/main" xmlns="" id="{8F88FB63-0876-4024-9F13-92EE760A7971}"/>
                  </a:ext>
                </a:extLst>
              </p:cNvPr>
              <p:cNvSpPr>
                <a:spLocks/>
              </p:cNvSpPr>
              <p:nvPr/>
            </p:nvSpPr>
            <p:spPr bwMode="auto">
              <a:xfrm>
                <a:off x="4318664" y="3666398"/>
                <a:ext cx="1317389" cy="691238"/>
              </a:xfrm>
              <a:custGeom>
                <a:avLst/>
                <a:gdLst>
                  <a:gd name="T0" fmla="*/ 1012 w 1012"/>
                  <a:gd name="T1" fmla="*/ 334 h 531"/>
                  <a:gd name="T2" fmla="*/ 354 w 1012"/>
                  <a:gd name="T3" fmla="*/ 0 h 531"/>
                  <a:gd name="T4" fmla="*/ 0 w 1012"/>
                  <a:gd name="T5" fmla="*/ 194 h 531"/>
                  <a:gd name="T6" fmla="*/ 657 w 1012"/>
                  <a:gd name="T7" fmla="*/ 531 h 531"/>
                  <a:gd name="T8" fmla="*/ 1012 w 1012"/>
                  <a:gd name="T9" fmla="*/ 334 h 531"/>
                  <a:gd name="T10" fmla="*/ 1012 w 1012"/>
                  <a:gd name="T11" fmla="*/ 334 h 531"/>
                </a:gdLst>
                <a:ahLst/>
                <a:cxnLst>
                  <a:cxn ang="0">
                    <a:pos x="T0" y="T1"/>
                  </a:cxn>
                  <a:cxn ang="0">
                    <a:pos x="T2" y="T3"/>
                  </a:cxn>
                  <a:cxn ang="0">
                    <a:pos x="T4" y="T5"/>
                  </a:cxn>
                  <a:cxn ang="0">
                    <a:pos x="T6" y="T7"/>
                  </a:cxn>
                  <a:cxn ang="0">
                    <a:pos x="T8" y="T9"/>
                  </a:cxn>
                  <a:cxn ang="0">
                    <a:pos x="T10" y="T11"/>
                  </a:cxn>
                </a:cxnLst>
                <a:rect l="0" t="0" r="r" b="b"/>
                <a:pathLst>
                  <a:path w="1012" h="531">
                    <a:moveTo>
                      <a:pt x="1012" y="334"/>
                    </a:moveTo>
                    <a:lnTo>
                      <a:pt x="354" y="0"/>
                    </a:lnTo>
                    <a:lnTo>
                      <a:pt x="0" y="194"/>
                    </a:lnTo>
                    <a:lnTo>
                      <a:pt x="657" y="531"/>
                    </a:lnTo>
                    <a:lnTo>
                      <a:pt x="1012" y="334"/>
                    </a:lnTo>
                    <a:lnTo>
                      <a:pt x="1012" y="334"/>
                    </a:lnTo>
                    <a:close/>
                  </a:path>
                </a:pathLst>
              </a:custGeom>
              <a:solidFill>
                <a:srgbClr val="0BD0D9">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229" name="Freeform 13">
                <a:extLst>
                  <a:ext uri="{FF2B5EF4-FFF2-40B4-BE49-F238E27FC236}">
                    <a16:creationId xmlns:a16="http://schemas.microsoft.com/office/drawing/2014/main" xmlns="" id="{D7F6C952-D6ED-4CEA-A4F4-26DAD423613D}"/>
                  </a:ext>
                </a:extLst>
              </p:cNvPr>
              <p:cNvSpPr>
                <a:spLocks/>
              </p:cNvSpPr>
              <p:nvPr/>
            </p:nvSpPr>
            <p:spPr bwMode="auto">
              <a:xfrm>
                <a:off x="4318664" y="3918941"/>
                <a:ext cx="855262" cy="2009928"/>
              </a:xfrm>
              <a:custGeom>
                <a:avLst/>
                <a:gdLst>
                  <a:gd name="T0" fmla="*/ 657 w 657"/>
                  <a:gd name="T1" fmla="*/ 1544 h 1544"/>
                  <a:gd name="T2" fmla="*/ 657 w 657"/>
                  <a:gd name="T3" fmla="*/ 337 h 1544"/>
                  <a:gd name="T4" fmla="*/ 0 w 657"/>
                  <a:gd name="T5" fmla="*/ 0 h 1544"/>
                  <a:gd name="T6" fmla="*/ 0 w 657"/>
                  <a:gd name="T7" fmla="*/ 1208 h 1544"/>
                  <a:gd name="T8" fmla="*/ 657 w 657"/>
                  <a:gd name="T9" fmla="*/ 1544 h 1544"/>
                  <a:gd name="T10" fmla="*/ 657 w 657"/>
                  <a:gd name="T11" fmla="*/ 1544 h 1544"/>
                </a:gdLst>
                <a:ahLst/>
                <a:cxnLst>
                  <a:cxn ang="0">
                    <a:pos x="T0" y="T1"/>
                  </a:cxn>
                  <a:cxn ang="0">
                    <a:pos x="T2" y="T3"/>
                  </a:cxn>
                  <a:cxn ang="0">
                    <a:pos x="T4" y="T5"/>
                  </a:cxn>
                  <a:cxn ang="0">
                    <a:pos x="T6" y="T7"/>
                  </a:cxn>
                  <a:cxn ang="0">
                    <a:pos x="T8" y="T9"/>
                  </a:cxn>
                  <a:cxn ang="0">
                    <a:pos x="T10" y="T11"/>
                  </a:cxn>
                </a:cxnLst>
                <a:rect l="0" t="0" r="r" b="b"/>
                <a:pathLst>
                  <a:path w="657" h="1544">
                    <a:moveTo>
                      <a:pt x="657" y="1544"/>
                    </a:moveTo>
                    <a:lnTo>
                      <a:pt x="657" y="337"/>
                    </a:lnTo>
                    <a:lnTo>
                      <a:pt x="0" y="0"/>
                    </a:lnTo>
                    <a:lnTo>
                      <a:pt x="0" y="1208"/>
                    </a:lnTo>
                    <a:lnTo>
                      <a:pt x="657" y="1544"/>
                    </a:lnTo>
                    <a:lnTo>
                      <a:pt x="657" y="1544"/>
                    </a:lnTo>
                    <a:close/>
                  </a:path>
                </a:pathLst>
              </a:custGeom>
              <a:solidFill>
                <a:srgbClr val="0BD0D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230" name="Freeform 14">
                <a:extLst>
                  <a:ext uri="{FF2B5EF4-FFF2-40B4-BE49-F238E27FC236}">
                    <a16:creationId xmlns:a16="http://schemas.microsoft.com/office/drawing/2014/main" xmlns="" id="{FD6F780A-479F-4BDF-BBF1-9DEE248768F3}"/>
                  </a:ext>
                </a:extLst>
              </p:cNvPr>
              <p:cNvSpPr>
                <a:spLocks/>
              </p:cNvSpPr>
              <p:nvPr/>
            </p:nvSpPr>
            <p:spPr bwMode="auto">
              <a:xfrm>
                <a:off x="5173924" y="4101188"/>
                <a:ext cx="462127" cy="1827680"/>
              </a:xfrm>
              <a:custGeom>
                <a:avLst/>
                <a:gdLst>
                  <a:gd name="T0" fmla="*/ 355 w 355"/>
                  <a:gd name="T1" fmla="*/ 1207 h 1404"/>
                  <a:gd name="T2" fmla="*/ 355 w 355"/>
                  <a:gd name="T3" fmla="*/ 0 h 1404"/>
                  <a:gd name="T4" fmla="*/ 0 w 355"/>
                  <a:gd name="T5" fmla="*/ 197 h 1404"/>
                  <a:gd name="T6" fmla="*/ 0 w 355"/>
                  <a:gd name="T7" fmla="*/ 1404 h 1404"/>
                  <a:gd name="T8" fmla="*/ 355 w 355"/>
                  <a:gd name="T9" fmla="*/ 1207 h 1404"/>
                  <a:gd name="T10" fmla="*/ 355 w 355"/>
                  <a:gd name="T11" fmla="*/ 1207 h 1404"/>
                </a:gdLst>
                <a:ahLst/>
                <a:cxnLst>
                  <a:cxn ang="0">
                    <a:pos x="T0" y="T1"/>
                  </a:cxn>
                  <a:cxn ang="0">
                    <a:pos x="T2" y="T3"/>
                  </a:cxn>
                  <a:cxn ang="0">
                    <a:pos x="T4" y="T5"/>
                  </a:cxn>
                  <a:cxn ang="0">
                    <a:pos x="T6" y="T7"/>
                  </a:cxn>
                  <a:cxn ang="0">
                    <a:pos x="T8" y="T9"/>
                  </a:cxn>
                  <a:cxn ang="0">
                    <a:pos x="T10" y="T11"/>
                  </a:cxn>
                </a:cxnLst>
                <a:rect l="0" t="0" r="r" b="b"/>
                <a:pathLst>
                  <a:path w="355" h="1404">
                    <a:moveTo>
                      <a:pt x="355" y="1207"/>
                    </a:moveTo>
                    <a:lnTo>
                      <a:pt x="355" y="0"/>
                    </a:lnTo>
                    <a:lnTo>
                      <a:pt x="0" y="197"/>
                    </a:lnTo>
                    <a:lnTo>
                      <a:pt x="0" y="1404"/>
                    </a:lnTo>
                    <a:lnTo>
                      <a:pt x="355" y="1207"/>
                    </a:lnTo>
                    <a:lnTo>
                      <a:pt x="355" y="1207"/>
                    </a:lnTo>
                    <a:close/>
                  </a:path>
                </a:pathLst>
              </a:custGeom>
              <a:solidFill>
                <a:srgbClr val="0BD0D9">
                  <a:lumMod val="7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grpSp>
        <p:grpSp>
          <p:nvGrpSpPr>
            <p:cNvPr id="231" name="Group 30">
              <a:extLst>
                <a:ext uri="{FF2B5EF4-FFF2-40B4-BE49-F238E27FC236}">
                  <a16:creationId xmlns:a16="http://schemas.microsoft.com/office/drawing/2014/main" xmlns="" id="{329CEDA7-62AD-43BE-A286-656DA046FB35}"/>
                </a:ext>
              </a:extLst>
            </p:cNvPr>
            <p:cNvGrpSpPr/>
            <p:nvPr/>
          </p:nvGrpSpPr>
          <p:grpSpPr>
            <a:xfrm>
              <a:off x="3856535" y="4299057"/>
              <a:ext cx="1317390" cy="1884958"/>
              <a:chOff x="3856535" y="4299057"/>
              <a:chExt cx="1317390" cy="1884958"/>
            </a:xfrm>
          </p:grpSpPr>
          <p:sp>
            <p:nvSpPr>
              <p:cNvPr id="232" name="Freeform 15">
                <a:extLst>
                  <a:ext uri="{FF2B5EF4-FFF2-40B4-BE49-F238E27FC236}">
                    <a16:creationId xmlns:a16="http://schemas.microsoft.com/office/drawing/2014/main" xmlns="" id="{ACAA854B-0C33-489E-8343-7C40921B93B5}"/>
                  </a:ext>
                </a:extLst>
              </p:cNvPr>
              <p:cNvSpPr>
                <a:spLocks/>
              </p:cNvSpPr>
              <p:nvPr/>
            </p:nvSpPr>
            <p:spPr bwMode="auto">
              <a:xfrm>
                <a:off x="3856535" y="4299057"/>
                <a:ext cx="1317389" cy="689937"/>
              </a:xfrm>
              <a:custGeom>
                <a:avLst/>
                <a:gdLst>
                  <a:gd name="T0" fmla="*/ 1012 w 1012"/>
                  <a:gd name="T1" fmla="*/ 333 h 530"/>
                  <a:gd name="T2" fmla="*/ 355 w 1012"/>
                  <a:gd name="T3" fmla="*/ 0 h 530"/>
                  <a:gd name="T4" fmla="*/ 0 w 1012"/>
                  <a:gd name="T5" fmla="*/ 196 h 530"/>
                  <a:gd name="T6" fmla="*/ 657 w 1012"/>
                  <a:gd name="T7" fmla="*/ 530 h 530"/>
                  <a:gd name="T8" fmla="*/ 1012 w 1012"/>
                  <a:gd name="T9" fmla="*/ 333 h 530"/>
                  <a:gd name="T10" fmla="*/ 1012 w 1012"/>
                  <a:gd name="T11" fmla="*/ 333 h 530"/>
                </a:gdLst>
                <a:ahLst/>
                <a:cxnLst>
                  <a:cxn ang="0">
                    <a:pos x="T0" y="T1"/>
                  </a:cxn>
                  <a:cxn ang="0">
                    <a:pos x="T2" y="T3"/>
                  </a:cxn>
                  <a:cxn ang="0">
                    <a:pos x="T4" y="T5"/>
                  </a:cxn>
                  <a:cxn ang="0">
                    <a:pos x="T6" y="T7"/>
                  </a:cxn>
                  <a:cxn ang="0">
                    <a:pos x="T8" y="T9"/>
                  </a:cxn>
                  <a:cxn ang="0">
                    <a:pos x="T10" y="T11"/>
                  </a:cxn>
                </a:cxnLst>
                <a:rect l="0" t="0" r="r" b="b"/>
                <a:pathLst>
                  <a:path w="1012" h="530">
                    <a:moveTo>
                      <a:pt x="1012" y="333"/>
                    </a:moveTo>
                    <a:lnTo>
                      <a:pt x="355" y="0"/>
                    </a:lnTo>
                    <a:lnTo>
                      <a:pt x="0" y="196"/>
                    </a:lnTo>
                    <a:lnTo>
                      <a:pt x="657" y="530"/>
                    </a:lnTo>
                    <a:lnTo>
                      <a:pt x="1012" y="333"/>
                    </a:lnTo>
                    <a:lnTo>
                      <a:pt x="1012" y="333"/>
                    </a:lnTo>
                    <a:close/>
                  </a:path>
                </a:pathLst>
              </a:custGeom>
              <a:solidFill>
                <a:srgbClr val="009DD9">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233" name="Freeform 16">
                <a:extLst>
                  <a:ext uri="{FF2B5EF4-FFF2-40B4-BE49-F238E27FC236}">
                    <a16:creationId xmlns:a16="http://schemas.microsoft.com/office/drawing/2014/main" xmlns="" id="{1BE5EDAD-F27E-4816-8B8B-0831AFCAFC30}"/>
                  </a:ext>
                </a:extLst>
              </p:cNvPr>
              <p:cNvSpPr>
                <a:spLocks/>
              </p:cNvSpPr>
              <p:nvPr/>
            </p:nvSpPr>
            <p:spPr bwMode="auto">
              <a:xfrm>
                <a:off x="4711798" y="4732545"/>
                <a:ext cx="462127" cy="1451470"/>
              </a:xfrm>
              <a:custGeom>
                <a:avLst/>
                <a:gdLst>
                  <a:gd name="T0" fmla="*/ 355 w 355"/>
                  <a:gd name="T1" fmla="*/ 919 h 1115"/>
                  <a:gd name="T2" fmla="*/ 355 w 355"/>
                  <a:gd name="T3" fmla="*/ 0 h 1115"/>
                  <a:gd name="T4" fmla="*/ 0 w 355"/>
                  <a:gd name="T5" fmla="*/ 197 h 1115"/>
                  <a:gd name="T6" fmla="*/ 0 w 355"/>
                  <a:gd name="T7" fmla="*/ 1115 h 1115"/>
                  <a:gd name="T8" fmla="*/ 355 w 355"/>
                  <a:gd name="T9" fmla="*/ 919 h 1115"/>
                  <a:gd name="T10" fmla="*/ 355 w 355"/>
                  <a:gd name="T11" fmla="*/ 919 h 1115"/>
                </a:gdLst>
                <a:ahLst/>
                <a:cxnLst>
                  <a:cxn ang="0">
                    <a:pos x="T0" y="T1"/>
                  </a:cxn>
                  <a:cxn ang="0">
                    <a:pos x="T2" y="T3"/>
                  </a:cxn>
                  <a:cxn ang="0">
                    <a:pos x="T4" y="T5"/>
                  </a:cxn>
                  <a:cxn ang="0">
                    <a:pos x="T6" y="T7"/>
                  </a:cxn>
                  <a:cxn ang="0">
                    <a:pos x="T8" y="T9"/>
                  </a:cxn>
                  <a:cxn ang="0">
                    <a:pos x="T10" y="T11"/>
                  </a:cxn>
                </a:cxnLst>
                <a:rect l="0" t="0" r="r" b="b"/>
                <a:pathLst>
                  <a:path w="355" h="1115">
                    <a:moveTo>
                      <a:pt x="355" y="919"/>
                    </a:moveTo>
                    <a:lnTo>
                      <a:pt x="355" y="0"/>
                    </a:lnTo>
                    <a:lnTo>
                      <a:pt x="0" y="197"/>
                    </a:lnTo>
                    <a:lnTo>
                      <a:pt x="0" y="1115"/>
                    </a:lnTo>
                    <a:lnTo>
                      <a:pt x="355" y="919"/>
                    </a:lnTo>
                    <a:lnTo>
                      <a:pt x="355" y="919"/>
                    </a:lnTo>
                    <a:close/>
                  </a:path>
                </a:pathLst>
              </a:custGeom>
              <a:solidFill>
                <a:srgbClr val="009DD9">
                  <a:lumMod val="7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234" name="Freeform 17">
                <a:extLst>
                  <a:ext uri="{FF2B5EF4-FFF2-40B4-BE49-F238E27FC236}">
                    <a16:creationId xmlns:a16="http://schemas.microsoft.com/office/drawing/2014/main" xmlns="" id="{B4E97E9B-E1E8-43F2-B8B6-F5FFB150296B}"/>
                  </a:ext>
                </a:extLst>
              </p:cNvPr>
              <p:cNvSpPr>
                <a:spLocks/>
              </p:cNvSpPr>
              <p:nvPr/>
            </p:nvSpPr>
            <p:spPr bwMode="auto">
              <a:xfrm>
                <a:off x="3856536" y="4554203"/>
                <a:ext cx="855262" cy="1629812"/>
              </a:xfrm>
              <a:custGeom>
                <a:avLst/>
                <a:gdLst>
                  <a:gd name="T0" fmla="*/ 657 w 657"/>
                  <a:gd name="T1" fmla="*/ 1252 h 1252"/>
                  <a:gd name="T2" fmla="*/ 657 w 657"/>
                  <a:gd name="T3" fmla="*/ 334 h 1252"/>
                  <a:gd name="T4" fmla="*/ 0 w 657"/>
                  <a:gd name="T5" fmla="*/ 0 h 1252"/>
                  <a:gd name="T6" fmla="*/ 0 w 657"/>
                  <a:gd name="T7" fmla="*/ 919 h 1252"/>
                  <a:gd name="T8" fmla="*/ 657 w 657"/>
                  <a:gd name="T9" fmla="*/ 1252 h 1252"/>
                  <a:gd name="T10" fmla="*/ 657 w 657"/>
                  <a:gd name="T11" fmla="*/ 1252 h 1252"/>
                </a:gdLst>
                <a:ahLst/>
                <a:cxnLst>
                  <a:cxn ang="0">
                    <a:pos x="T0" y="T1"/>
                  </a:cxn>
                  <a:cxn ang="0">
                    <a:pos x="T2" y="T3"/>
                  </a:cxn>
                  <a:cxn ang="0">
                    <a:pos x="T4" y="T5"/>
                  </a:cxn>
                  <a:cxn ang="0">
                    <a:pos x="T6" y="T7"/>
                  </a:cxn>
                  <a:cxn ang="0">
                    <a:pos x="T8" y="T9"/>
                  </a:cxn>
                  <a:cxn ang="0">
                    <a:pos x="T10" y="T11"/>
                  </a:cxn>
                </a:cxnLst>
                <a:rect l="0" t="0" r="r" b="b"/>
                <a:pathLst>
                  <a:path w="657" h="1252">
                    <a:moveTo>
                      <a:pt x="657" y="1252"/>
                    </a:moveTo>
                    <a:lnTo>
                      <a:pt x="657" y="334"/>
                    </a:lnTo>
                    <a:lnTo>
                      <a:pt x="0" y="0"/>
                    </a:lnTo>
                    <a:lnTo>
                      <a:pt x="0" y="919"/>
                    </a:lnTo>
                    <a:lnTo>
                      <a:pt x="657" y="1252"/>
                    </a:lnTo>
                    <a:lnTo>
                      <a:pt x="657" y="1252"/>
                    </a:lnTo>
                    <a:close/>
                  </a:path>
                </a:pathLst>
              </a:custGeom>
              <a:solidFill>
                <a:srgbClr val="009DD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grpSp>
        <p:sp>
          <p:nvSpPr>
            <p:cNvPr id="235" name="Freeform 21">
              <a:extLst>
                <a:ext uri="{FF2B5EF4-FFF2-40B4-BE49-F238E27FC236}">
                  <a16:creationId xmlns:a16="http://schemas.microsoft.com/office/drawing/2014/main" xmlns="" id="{63DCC20B-CDE0-4108-9316-5B331E68E9D1}"/>
                </a:ext>
              </a:extLst>
            </p:cNvPr>
            <p:cNvSpPr>
              <a:spLocks/>
            </p:cNvSpPr>
            <p:nvPr/>
          </p:nvSpPr>
          <p:spPr bwMode="auto">
            <a:xfrm>
              <a:off x="1426136" y="5428990"/>
              <a:ext cx="28638" cy="348873"/>
            </a:xfrm>
            <a:custGeom>
              <a:avLst/>
              <a:gdLst>
                <a:gd name="T0" fmla="*/ 22 w 22"/>
                <a:gd name="T1" fmla="*/ 0 h 268"/>
                <a:gd name="T2" fmla="*/ 22 w 22"/>
                <a:gd name="T3" fmla="*/ 268 h 268"/>
                <a:gd name="T4" fmla="*/ 0 w 22"/>
                <a:gd name="T5" fmla="*/ 268 h 268"/>
                <a:gd name="T6" fmla="*/ 0 w 22"/>
                <a:gd name="T7" fmla="*/ 0 h 268"/>
                <a:gd name="T8" fmla="*/ 22 w 22"/>
                <a:gd name="T9" fmla="*/ 0 h 268"/>
                <a:gd name="T10" fmla="*/ 22 w 22"/>
                <a:gd name="T11" fmla="*/ 0 h 268"/>
              </a:gdLst>
              <a:ahLst/>
              <a:cxnLst>
                <a:cxn ang="0">
                  <a:pos x="T0" y="T1"/>
                </a:cxn>
                <a:cxn ang="0">
                  <a:pos x="T2" y="T3"/>
                </a:cxn>
                <a:cxn ang="0">
                  <a:pos x="T4" y="T5"/>
                </a:cxn>
                <a:cxn ang="0">
                  <a:pos x="T6" y="T7"/>
                </a:cxn>
                <a:cxn ang="0">
                  <a:pos x="T8" y="T9"/>
                </a:cxn>
                <a:cxn ang="0">
                  <a:pos x="T10" y="T11"/>
                </a:cxn>
              </a:cxnLst>
              <a:rect l="0" t="0" r="r" b="b"/>
              <a:pathLst>
                <a:path w="22" h="268">
                  <a:moveTo>
                    <a:pt x="22" y="0"/>
                  </a:moveTo>
                  <a:lnTo>
                    <a:pt x="22" y="268"/>
                  </a:lnTo>
                  <a:lnTo>
                    <a:pt x="0" y="268"/>
                  </a:lnTo>
                  <a:lnTo>
                    <a:pt x="0" y="0"/>
                  </a:lnTo>
                  <a:lnTo>
                    <a:pt x="22" y="0"/>
                  </a:lnTo>
                  <a:lnTo>
                    <a:pt x="22" y="0"/>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236" name="Freeform 22">
              <a:extLst>
                <a:ext uri="{FF2B5EF4-FFF2-40B4-BE49-F238E27FC236}">
                  <a16:creationId xmlns:a16="http://schemas.microsoft.com/office/drawing/2014/main" xmlns="" id="{E9866E58-912B-4AA7-9C2C-DD5BA031665D}"/>
                </a:ext>
              </a:extLst>
            </p:cNvPr>
            <p:cNvSpPr>
              <a:spLocks/>
            </p:cNvSpPr>
            <p:nvPr/>
          </p:nvSpPr>
          <p:spPr bwMode="auto">
            <a:xfrm>
              <a:off x="1888264" y="4711716"/>
              <a:ext cx="24734" cy="347573"/>
            </a:xfrm>
            <a:custGeom>
              <a:avLst/>
              <a:gdLst>
                <a:gd name="T0" fmla="*/ 19 w 19"/>
                <a:gd name="T1" fmla="*/ 0 h 267"/>
                <a:gd name="T2" fmla="*/ 19 w 19"/>
                <a:gd name="T3" fmla="*/ 267 h 267"/>
                <a:gd name="T4" fmla="*/ 0 w 19"/>
                <a:gd name="T5" fmla="*/ 267 h 267"/>
                <a:gd name="T6" fmla="*/ 0 w 19"/>
                <a:gd name="T7" fmla="*/ 0 h 267"/>
                <a:gd name="T8" fmla="*/ 19 w 19"/>
                <a:gd name="T9" fmla="*/ 0 h 267"/>
                <a:gd name="T10" fmla="*/ 19 w 19"/>
                <a:gd name="T11" fmla="*/ 0 h 267"/>
              </a:gdLst>
              <a:ahLst/>
              <a:cxnLst>
                <a:cxn ang="0">
                  <a:pos x="T0" y="T1"/>
                </a:cxn>
                <a:cxn ang="0">
                  <a:pos x="T2" y="T3"/>
                </a:cxn>
                <a:cxn ang="0">
                  <a:pos x="T4" y="T5"/>
                </a:cxn>
                <a:cxn ang="0">
                  <a:pos x="T6" y="T7"/>
                </a:cxn>
                <a:cxn ang="0">
                  <a:pos x="T8" y="T9"/>
                </a:cxn>
                <a:cxn ang="0">
                  <a:pos x="T10" y="T11"/>
                </a:cxn>
              </a:cxnLst>
              <a:rect l="0" t="0" r="r" b="b"/>
              <a:pathLst>
                <a:path w="19" h="267">
                  <a:moveTo>
                    <a:pt x="19" y="0"/>
                  </a:moveTo>
                  <a:lnTo>
                    <a:pt x="19" y="267"/>
                  </a:lnTo>
                  <a:lnTo>
                    <a:pt x="0" y="267"/>
                  </a:lnTo>
                  <a:lnTo>
                    <a:pt x="0" y="0"/>
                  </a:lnTo>
                  <a:lnTo>
                    <a:pt x="19" y="0"/>
                  </a:lnTo>
                  <a:lnTo>
                    <a:pt x="19" y="0"/>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237" name="Freeform 23">
              <a:extLst>
                <a:ext uri="{FF2B5EF4-FFF2-40B4-BE49-F238E27FC236}">
                  <a16:creationId xmlns:a16="http://schemas.microsoft.com/office/drawing/2014/main" xmlns="" id="{006D2720-4709-4265-A2FD-33155D1C0A69}"/>
                </a:ext>
              </a:extLst>
            </p:cNvPr>
            <p:cNvSpPr>
              <a:spLocks/>
            </p:cNvSpPr>
            <p:nvPr/>
          </p:nvSpPr>
          <p:spPr bwMode="auto">
            <a:xfrm>
              <a:off x="2350391" y="4073851"/>
              <a:ext cx="24734" cy="347573"/>
            </a:xfrm>
            <a:custGeom>
              <a:avLst/>
              <a:gdLst>
                <a:gd name="T0" fmla="*/ 19 w 19"/>
                <a:gd name="T1" fmla="*/ 0 h 267"/>
                <a:gd name="T2" fmla="*/ 19 w 19"/>
                <a:gd name="T3" fmla="*/ 267 h 267"/>
                <a:gd name="T4" fmla="*/ 0 w 19"/>
                <a:gd name="T5" fmla="*/ 267 h 267"/>
                <a:gd name="T6" fmla="*/ 0 w 19"/>
                <a:gd name="T7" fmla="*/ 0 h 267"/>
                <a:gd name="T8" fmla="*/ 19 w 19"/>
                <a:gd name="T9" fmla="*/ 0 h 267"/>
                <a:gd name="T10" fmla="*/ 19 w 19"/>
                <a:gd name="T11" fmla="*/ 0 h 267"/>
              </a:gdLst>
              <a:ahLst/>
              <a:cxnLst>
                <a:cxn ang="0">
                  <a:pos x="T0" y="T1"/>
                </a:cxn>
                <a:cxn ang="0">
                  <a:pos x="T2" y="T3"/>
                </a:cxn>
                <a:cxn ang="0">
                  <a:pos x="T4" y="T5"/>
                </a:cxn>
                <a:cxn ang="0">
                  <a:pos x="T6" y="T7"/>
                </a:cxn>
                <a:cxn ang="0">
                  <a:pos x="T8" y="T9"/>
                </a:cxn>
                <a:cxn ang="0">
                  <a:pos x="T10" y="T11"/>
                </a:cxn>
              </a:cxnLst>
              <a:rect l="0" t="0" r="r" b="b"/>
              <a:pathLst>
                <a:path w="19" h="267">
                  <a:moveTo>
                    <a:pt x="19" y="0"/>
                  </a:moveTo>
                  <a:lnTo>
                    <a:pt x="19" y="267"/>
                  </a:lnTo>
                  <a:lnTo>
                    <a:pt x="0" y="267"/>
                  </a:lnTo>
                  <a:lnTo>
                    <a:pt x="0" y="0"/>
                  </a:lnTo>
                  <a:lnTo>
                    <a:pt x="19" y="0"/>
                  </a:lnTo>
                  <a:lnTo>
                    <a:pt x="19" y="0"/>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238" name="Freeform 24">
              <a:extLst>
                <a:ext uri="{FF2B5EF4-FFF2-40B4-BE49-F238E27FC236}">
                  <a16:creationId xmlns:a16="http://schemas.microsoft.com/office/drawing/2014/main" xmlns="" id="{690C0D86-8E25-4E79-BE28-207CB1B25926}"/>
                </a:ext>
              </a:extLst>
            </p:cNvPr>
            <p:cNvSpPr>
              <a:spLocks/>
            </p:cNvSpPr>
            <p:nvPr/>
          </p:nvSpPr>
          <p:spPr bwMode="auto">
            <a:xfrm>
              <a:off x="2799501" y="3432080"/>
              <a:ext cx="28638" cy="348873"/>
            </a:xfrm>
            <a:custGeom>
              <a:avLst/>
              <a:gdLst>
                <a:gd name="T0" fmla="*/ 22 w 22"/>
                <a:gd name="T1" fmla="*/ 0 h 268"/>
                <a:gd name="T2" fmla="*/ 22 w 22"/>
                <a:gd name="T3" fmla="*/ 268 h 268"/>
                <a:gd name="T4" fmla="*/ 0 w 22"/>
                <a:gd name="T5" fmla="*/ 268 h 268"/>
                <a:gd name="T6" fmla="*/ 0 w 22"/>
                <a:gd name="T7" fmla="*/ 0 h 268"/>
                <a:gd name="T8" fmla="*/ 22 w 22"/>
                <a:gd name="T9" fmla="*/ 0 h 268"/>
                <a:gd name="T10" fmla="*/ 22 w 22"/>
                <a:gd name="T11" fmla="*/ 0 h 268"/>
              </a:gdLst>
              <a:ahLst/>
              <a:cxnLst>
                <a:cxn ang="0">
                  <a:pos x="T0" y="T1"/>
                </a:cxn>
                <a:cxn ang="0">
                  <a:pos x="T2" y="T3"/>
                </a:cxn>
                <a:cxn ang="0">
                  <a:pos x="T4" y="T5"/>
                </a:cxn>
                <a:cxn ang="0">
                  <a:pos x="T6" y="T7"/>
                </a:cxn>
                <a:cxn ang="0">
                  <a:pos x="T8" y="T9"/>
                </a:cxn>
                <a:cxn ang="0">
                  <a:pos x="T10" y="T11"/>
                </a:cxn>
              </a:cxnLst>
              <a:rect l="0" t="0" r="r" b="b"/>
              <a:pathLst>
                <a:path w="22" h="268">
                  <a:moveTo>
                    <a:pt x="22" y="0"/>
                  </a:moveTo>
                  <a:lnTo>
                    <a:pt x="22" y="268"/>
                  </a:lnTo>
                  <a:lnTo>
                    <a:pt x="0" y="268"/>
                  </a:lnTo>
                  <a:lnTo>
                    <a:pt x="0" y="0"/>
                  </a:lnTo>
                  <a:lnTo>
                    <a:pt x="22" y="0"/>
                  </a:lnTo>
                  <a:lnTo>
                    <a:pt x="22" y="0"/>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等线" panose="020F0502020204030204"/>
                <a:ea typeface="+mn-ea"/>
                <a:cs typeface="+mn-cs"/>
              </a:endParaRPr>
            </a:p>
          </p:txBody>
        </p:sp>
        <p:sp>
          <p:nvSpPr>
            <p:cNvPr id="243" name="Inhaltsplatzhalter 4">
              <a:extLst>
                <a:ext uri="{FF2B5EF4-FFF2-40B4-BE49-F238E27FC236}">
                  <a16:creationId xmlns:a16="http://schemas.microsoft.com/office/drawing/2014/main" xmlns="" id="{C13716FA-EEBB-497F-A013-3FAFEAC3E3CC}"/>
                </a:ext>
              </a:extLst>
            </p:cNvPr>
            <p:cNvSpPr txBox="1">
              <a:spLocks/>
            </p:cNvSpPr>
            <p:nvPr/>
          </p:nvSpPr>
          <p:spPr>
            <a:xfrm>
              <a:off x="1548488" y="5346939"/>
              <a:ext cx="1720965" cy="507831"/>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127" rtl="0" eaLnBrk="1" fontAlgn="auto" latinLnBrk="0" hangingPunct="1">
                <a:lnSpc>
                  <a:spcPct val="100000"/>
                </a:lnSpc>
                <a:spcBef>
                  <a:spcPts val="0"/>
                </a:spcBef>
                <a:spcAft>
                  <a:spcPts val="1200"/>
                </a:spcAft>
                <a:buClrTx/>
                <a:buSzTx/>
                <a:buFont typeface="Wingdings" panose="05000000000000000000" pitchFamily="2" charset="2"/>
                <a:buNone/>
                <a:tabLst/>
                <a:defRPr/>
              </a:pPr>
              <a:r>
                <a:rPr kumimoji="0" lang="en-US" sz="1100" b="0" i="0" u="none" strike="noStrike" kern="1200" cap="none" spc="0" normalizeH="0" baseline="0" noProof="0" dirty="0">
                  <a:ln>
                    <a:noFill/>
                  </a:ln>
                  <a:solidFill>
                    <a:prstClr val="white"/>
                  </a:solidFill>
                  <a:effectLst/>
                  <a:uLnTx/>
                  <a:uFillTx/>
                  <a:latin typeface="等线" panose="020F0502020204030204"/>
                  <a:ea typeface="+mn-ea"/>
                  <a:cs typeface="+mn-cs"/>
                </a:rPr>
                <a:t>This is a sample text. You simply add your own text and description here. </a:t>
              </a:r>
            </a:p>
          </p:txBody>
        </p:sp>
        <p:sp>
          <p:nvSpPr>
            <p:cNvPr id="244" name="Inhaltsplatzhalter 4">
              <a:extLst>
                <a:ext uri="{FF2B5EF4-FFF2-40B4-BE49-F238E27FC236}">
                  <a16:creationId xmlns:a16="http://schemas.microsoft.com/office/drawing/2014/main" xmlns="" id="{C1895752-BB66-4C85-B267-910658866555}"/>
                </a:ext>
              </a:extLst>
            </p:cNvPr>
            <p:cNvSpPr txBox="1">
              <a:spLocks/>
            </p:cNvSpPr>
            <p:nvPr/>
          </p:nvSpPr>
          <p:spPr>
            <a:xfrm>
              <a:off x="606038" y="5386342"/>
              <a:ext cx="763472" cy="430887"/>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127" rtl="0" eaLnBrk="1" fontAlgn="auto" latinLnBrk="0" hangingPunct="1">
                <a:lnSpc>
                  <a:spcPct val="100000"/>
                </a:lnSpc>
                <a:spcBef>
                  <a:spcPts val="0"/>
                </a:spcBef>
                <a:spcAft>
                  <a:spcPts val="1200"/>
                </a:spcAft>
                <a:buClrTx/>
                <a:buSzTx/>
                <a:buFont typeface="Wingdings" panose="05000000000000000000" pitchFamily="2" charset="2"/>
                <a:buNone/>
                <a:tabLst/>
                <a:defRPr/>
              </a:pPr>
              <a:r>
                <a:rPr kumimoji="0" lang="en-US" sz="2800" b="1" i="0" u="none" strike="noStrike" kern="1200" cap="none" spc="0" normalizeH="0" baseline="0" noProof="0" dirty="0">
                  <a:ln>
                    <a:noFill/>
                  </a:ln>
                  <a:solidFill>
                    <a:prstClr val="white"/>
                  </a:solidFill>
                  <a:effectLst/>
                  <a:uLnTx/>
                  <a:uFillTx/>
                  <a:latin typeface="等线 Light" panose="020F0302020204030204"/>
                  <a:ea typeface="+mn-ea"/>
                  <a:cs typeface="+mn-cs"/>
                </a:rPr>
                <a:t>40%</a:t>
              </a:r>
              <a:endParaRPr kumimoji="0" lang="en-US" sz="2000" b="0" i="0" u="none" strike="noStrike" kern="1200" cap="none" spc="0" normalizeH="0" baseline="0" noProof="0" dirty="0">
                <a:ln>
                  <a:noFill/>
                </a:ln>
                <a:solidFill>
                  <a:prstClr val="white"/>
                </a:solidFill>
                <a:effectLst/>
                <a:uLnTx/>
                <a:uFillTx/>
                <a:latin typeface="等线" panose="020F0502020204030204"/>
                <a:ea typeface="+mn-ea"/>
                <a:cs typeface="+mn-cs"/>
              </a:endParaRPr>
            </a:p>
          </p:txBody>
        </p:sp>
        <p:sp>
          <p:nvSpPr>
            <p:cNvPr id="245" name="Inhaltsplatzhalter 4">
              <a:extLst>
                <a:ext uri="{FF2B5EF4-FFF2-40B4-BE49-F238E27FC236}">
                  <a16:creationId xmlns:a16="http://schemas.microsoft.com/office/drawing/2014/main" xmlns="" id="{A77389A7-90AA-4016-9E4B-F88FC4C3AA8A}"/>
                </a:ext>
              </a:extLst>
            </p:cNvPr>
            <p:cNvSpPr txBox="1">
              <a:spLocks/>
            </p:cNvSpPr>
            <p:nvPr/>
          </p:nvSpPr>
          <p:spPr>
            <a:xfrm>
              <a:off x="1068166" y="4686092"/>
              <a:ext cx="763472" cy="430887"/>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127" rtl="0" eaLnBrk="1" fontAlgn="auto" latinLnBrk="0" hangingPunct="1">
                <a:lnSpc>
                  <a:spcPct val="100000"/>
                </a:lnSpc>
                <a:spcBef>
                  <a:spcPts val="0"/>
                </a:spcBef>
                <a:spcAft>
                  <a:spcPts val="1200"/>
                </a:spcAft>
                <a:buClrTx/>
                <a:buSzTx/>
                <a:buFont typeface="Wingdings" panose="05000000000000000000" pitchFamily="2" charset="2"/>
                <a:buNone/>
                <a:tabLst/>
                <a:defRPr/>
              </a:pPr>
              <a:r>
                <a:rPr kumimoji="0" lang="en-US" sz="2800" b="1" i="0" u="none" strike="noStrike" kern="1200" cap="none" spc="0" normalizeH="0" baseline="0" noProof="0" dirty="0">
                  <a:ln>
                    <a:noFill/>
                  </a:ln>
                  <a:solidFill>
                    <a:prstClr val="white"/>
                  </a:solidFill>
                  <a:effectLst/>
                  <a:uLnTx/>
                  <a:uFillTx/>
                  <a:latin typeface="等线 Light" panose="020F0302020204030204"/>
                  <a:ea typeface="+mn-ea"/>
                  <a:cs typeface="+mn-cs"/>
                </a:rPr>
                <a:t>60%</a:t>
              </a:r>
              <a:endParaRPr kumimoji="0" lang="en-US" sz="2000" b="0" i="0" u="none" strike="noStrike" kern="1200" cap="none" spc="0" normalizeH="0" baseline="0" noProof="0" dirty="0">
                <a:ln>
                  <a:noFill/>
                </a:ln>
                <a:solidFill>
                  <a:prstClr val="white"/>
                </a:solidFill>
                <a:effectLst/>
                <a:uLnTx/>
                <a:uFillTx/>
                <a:latin typeface="等线" panose="020F0502020204030204"/>
                <a:ea typeface="+mn-ea"/>
                <a:cs typeface="+mn-cs"/>
              </a:endParaRPr>
            </a:p>
          </p:txBody>
        </p:sp>
        <p:sp>
          <p:nvSpPr>
            <p:cNvPr id="246" name="Inhaltsplatzhalter 4">
              <a:extLst>
                <a:ext uri="{FF2B5EF4-FFF2-40B4-BE49-F238E27FC236}">
                  <a16:creationId xmlns:a16="http://schemas.microsoft.com/office/drawing/2014/main" xmlns="" id="{14DFB9F8-0370-4904-9A44-32BFFEB0F631}"/>
                </a:ext>
              </a:extLst>
            </p:cNvPr>
            <p:cNvSpPr txBox="1">
              <a:spLocks/>
            </p:cNvSpPr>
            <p:nvPr/>
          </p:nvSpPr>
          <p:spPr>
            <a:xfrm>
              <a:off x="1530479" y="4047524"/>
              <a:ext cx="763472" cy="430887"/>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127" rtl="0" eaLnBrk="1" fontAlgn="auto" latinLnBrk="0" hangingPunct="1">
                <a:lnSpc>
                  <a:spcPct val="100000"/>
                </a:lnSpc>
                <a:spcBef>
                  <a:spcPts val="0"/>
                </a:spcBef>
                <a:spcAft>
                  <a:spcPts val="1200"/>
                </a:spcAft>
                <a:buClrTx/>
                <a:buSzTx/>
                <a:buFont typeface="Wingdings" panose="05000000000000000000" pitchFamily="2" charset="2"/>
                <a:buNone/>
                <a:tabLst/>
                <a:defRPr/>
              </a:pPr>
              <a:r>
                <a:rPr kumimoji="0" lang="en-US" sz="2800" b="1" i="0" u="none" strike="noStrike" kern="1200" cap="none" spc="0" normalizeH="0" baseline="0" noProof="0" dirty="0">
                  <a:ln>
                    <a:noFill/>
                  </a:ln>
                  <a:solidFill>
                    <a:prstClr val="white"/>
                  </a:solidFill>
                  <a:effectLst/>
                  <a:uLnTx/>
                  <a:uFillTx/>
                  <a:latin typeface="等线 Light" panose="020F0302020204030204"/>
                  <a:ea typeface="+mn-ea"/>
                  <a:cs typeface="+mn-cs"/>
                </a:rPr>
                <a:t>70%</a:t>
              </a:r>
              <a:endParaRPr kumimoji="0" lang="en-US" sz="2000" b="0" i="0" u="none" strike="noStrike" kern="1200" cap="none" spc="0" normalizeH="0" baseline="0" noProof="0" dirty="0">
                <a:ln>
                  <a:noFill/>
                </a:ln>
                <a:solidFill>
                  <a:prstClr val="white"/>
                </a:solidFill>
                <a:effectLst/>
                <a:uLnTx/>
                <a:uFillTx/>
                <a:latin typeface="等线" panose="020F0502020204030204"/>
                <a:ea typeface="+mn-ea"/>
                <a:cs typeface="+mn-cs"/>
              </a:endParaRPr>
            </a:p>
          </p:txBody>
        </p:sp>
        <p:sp>
          <p:nvSpPr>
            <p:cNvPr id="247" name="Inhaltsplatzhalter 4">
              <a:extLst>
                <a:ext uri="{FF2B5EF4-FFF2-40B4-BE49-F238E27FC236}">
                  <a16:creationId xmlns:a16="http://schemas.microsoft.com/office/drawing/2014/main" xmlns="" id="{49535BE9-C9AA-4DFC-8C19-12B91BC24729}"/>
                </a:ext>
              </a:extLst>
            </p:cNvPr>
            <p:cNvSpPr txBox="1">
              <a:spLocks/>
            </p:cNvSpPr>
            <p:nvPr/>
          </p:nvSpPr>
          <p:spPr>
            <a:xfrm>
              <a:off x="1978807" y="3389976"/>
              <a:ext cx="763472" cy="430887"/>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127" rtl="0" eaLnBrk="1" fontAlgn="auto" latinLnBrk="0" hangingPunct="1">
                <a:lnSpc>
                  <a:spcPct val="100000"/>
                </a:lnSpc>
                <a:spcBef>
                  <a:spcPts val="0"/>
                </a:spcBef>
                <a:spcAft>
                  <a:spcPts val="1200"/>
                </a:spcAft>
                <a:buClrTx/>
                <a:buSzTx/>
                <a:buFont typeface="Wingdings" panose="05000000000000000000" pitchFamily="2" charset="2"/>
                <a:buNone/>
                <a:tabLst/>
                <a:defRPr/>
              </a:pPr>
              <a:r>
                <a:rPr kumimoji="0" lang="en-US" sz="2800" b="1" i="0" u="none" strike="noStrike" kern="1200" cap="none" spc="0" normalizeH="0" baseline="0" noProof="0" dirty="0">
                  <a:ln>
                    <a:noFill/>
                  </a:ln>
                  <a:solidFill>
                    <a:prstClr val="white"/>
                  </a:solidFill>
                  <a:effectLst/>
                  <a:uLnTx/>
                  <a:uFillTx/>
                  <a:latin typeface="等线 Light" panose="020F0302020204030204"/>
                  <a:ea typeface="+mn-ea"/>
                  <a:cs typeface="+mn-cs"/>
                </a:rPr>
                <a:t>80%</a:t>
              </a:r>
              <a:endParaRPr kumimoji="0" lang="en-US" sz="2000" b="0" i="0" u="none" strike="noStrike" kern="1200" cap="none" spc="0" normalizeH="0" baseline="0" noProof="0" dirty="0">
                <a:ln>
                  <a:noFill/>
                </a:ln>
                <a:solidFill>
                  <a:prstClr val="white"/>
                </a:solidFill>
                <a:effectLst/>
                <a:uLnTx/>
                <a:uFillTx/>
                <a:latin typeface="等线" panose="020F0502020204030204"/>
                <a:ea typeface="+mn-ea"/>
                <a:cs typeface="+mn-cs"/>
              </a:endParaRPr>
            </a:p>
          </p:txBody>
        </p:sp>
        <p:sp>
          <p:nvSpPr>
            <p:cNvPr id="248" name="Inhaltsplatzhalter 4">
              <a:extLst>
                <a:ext uri="{FF2B5EF4-FFF2-40B4-BE49-F238E27FC236}">
                  <a16:creationId xmlns:a16="http://schemas.microsoft.com/office/drawing/2014/main" xmlns="" id="{1C20EFBF-3C4E-4CB3-8C96-79FCB1D85D18}"/>
                </a:ext>
              </a:extLst>
            </p:cNvPr>
            <p:cNvSpPr txBox="1">
              <a:spLocks/>
            </p:cNvSpPr>
            <p:nvPr/>
          </p:nvSpPr>
          <p:spPr>
            <a:xfrm>
              <a:off x="1963427" y="4631586"/>
              <a:ext cx="1720965" cy="507831"/>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127" rtl="0" eaLnBrk="1" fontAlgn="auto" latinLnBrk="0" hangingPunct="1">
                <a:lnSpc>
                  <a:spcPct val="100000"/>
                </a:lnSpc>
                <a:spcBef>
                  <a:spcPts val="0"/>
                </a:spcBef>
                <a:spcAft>
                  <a:spcPts val="1200"/>
                </a:spcAft>
                <a:buClrTx/>
                <a:buSzTx/>
                <a:buFont typeface="Wingdings" panose="05000000000000000000" pitchFamily="2" charset="2"/>
                <a:buNone/>
                <a:tabLst/>
                <a:defRPr/>
              </a:pPr>
              <a:r>
                <a:rPr kumimoji="0" lang="en-US" sz="1100" b="0" i="0" u="none" strike="noStrike" kern="1200" cap="none" spc="0" normalizeH="0" baseline="0" noProof="0" dirty="0">
                  <a:ln>
                    <a:noFill/>
                  </a:ln>
                  <a:solidFill>
                    <a:prstClr val="white"/>
                  </a:solidFill>
                  <a:effectLst/>
                  <a:uLnTx/>
                  <a:uFillTx/>
                  <a:latin typeface="等线" panose="020F0502020204030204"/>
                  <a:ea typeface="+mn-ea"/>
                  <a:cs typeface="+mn-cs"/>
                </a:rPr>
                <a:t>This is a sample text. You simply add your own text and description here. </a:t>
              </a:r>
            </a:p>
          </p:txBody>
        </p:sp>
        <p:sp>
          <p:nvSpPr>
            <p:cNvPr id="249" name="Inhaltsplatzhalter 4">
              <a:extLst>
                <a:ext uri="{FF2B5EF4-FFF2-40B4-BE49-F238E27FC236}">
                  <a16:creationId xmlns:a16="http://schemas.microsoft.com/office/drawing/2014/main" xmlns="" id="{D6FF9539-EDC1-466B-B1D4-BC8558782692}"/>
                </a:ext>
              </a:extLst>
            </p:cNvPr>
            <p:cNvSpPr txBox="1">
              <a:spLocks/>
            </p:cNvSpPr>
            <p:nvPr/>
          </p:nvSpPr>
          <p:spPr>
            <a:xfrm>
              <a:off x="2422450" y="3998714"/>
              <a:ext cx="1720965" cy="507831"/>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127" rtl="0" eaLnBrk="1" fontAlgn="auto" latinLnBrk="0" hangingPunct="1">
                <a:lnSpc>
                  <a:spcPct val="100000"/>
                </a:lnSpc>
                <a:spcBef>
                  <a:spcPts val="0"/>
                </a:spcBef>
                <a:spcAft>
                  <a:spcPts val="1200"/>
                </a:spcAft>
                <a:buClrTx/>
                <a:buSzTx/>
                <a:buFont typeface="Wingdings" panose="05000000000000000000" pitchFamily="2" charset="2"/>
                <a:buNone/>
                <a:tabLst/>
                <a:defRPr/>
              </a:pPr>
              <a:r>
                <a:rPr kumimoji="0" lang="en-US" sz="1100" b="0" i="0" u="none" strike="noStrike" kern="1200" cap="none" spc="0" normalizeH="0" baseline="0" noProof="0" dirty="0">
                  <a:ln>
                    <a:noFill/>
                  </a:ln>
                  <a:solidFill>
                    <a:prstClr val="white"/>
                  </a:solidFill>
                  <a:effectLst/>
                  <a:uLnTx/>
                  <a:uFillTx/>
                  <a:latin typeface="等线" panose="020F0502020204030204"/>
                  <a:ea typeface="+mn-ea"/>
                  <a:cs typeface="+mn-cs"/>
                </a:rPr>
                <a:t>This is a sample text. You simply add your own text and description here. </a:t>
              </a:r>
            </a:p>
          </p:txBody>
        </p:sp>
        <p:sp>
          <p:nvSpPr>
            <p:cNvPr id="250" name="Inhaltsplatzhalter 4">
              <a:extLst>
                <a:ext uri="{FF2B5EF4-FFF2-40B4-BE49-F238E27FC236}">
                  <a16:creationId xmlns:a16="http://schemas.microsoft.com/office/drawing/2014/main" xmlns="" id="{FD3E42CD-9822-4B75-A7FB-3CA95F1A0C0E}"/>
                </a:ext>
              </a:extLst>
            </p:cNvPr>
            <p:cNvSpPr txBox="1">
              <a:spLocks/>
            </p:cNvSpPr>
            <p:nvPr/>
          </p:nvSpPr>
          <p:spPr>
            <a:xfrm>
              <a:off x="2885361" y="3351300"/>
              <a:ext cx="1720965" cy="507831"/>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127" rtl="0" eaLnBrk="1" fontAlgn="auto" latinLnBrk="0" hangingPunct="1">
                <a:lnSpc>
                  <a:spcPct val="100000"/>
                </a:lnSpc>
                <a:spcBef>
                  <a:spcPts val="0"/>
                </a:spcBef>
                <a:spcAft>
                  <a:spcPts val="1200"/>
                </a:spcAft>
                <a:buClrTx/>
                <a:buSzTx/>
                <a:buFont typeface="Wingdings" panose="05000000000000000000" pitchFamily="2" charset="2"/>
                <a:buNone/>
                <a:tabLst/>
                <a:defRPr/>
              </a:pPr>
              <a:r>
                <a:rPr kumimoji="0" lang="en-US" sz="1100" b="0" i="0" u="none" strike="noStrike" kern="1200" cap="none" spc="0" normalizeH="0" baseline="0" noProof="0" dirty="0">
                  <a:ln>
                    <a:noFill/>
                  </a:ln>
                  <a:solidFill>
                    <a:prstClr val="white"/>
                  </a:solidFill>
                  <a:effectLst/>
                  <a:uLnTx/>
                  <a:uFillTx/>
                  <a:latin typeface="等线" panose="020F0502020204030204"/>
                  <a:ea typeface="+mn-ea"/>
                  <a:cs typeface="+mn-cs"/>
                </a:rPr>
                <a:t>This is a sample text. You simply add your own text and description here. </a:t>
              </a:r>
            </a:p>
          </p:txBody>
        </p:sp>
      </p:grpSp>
    </p:spTree>
    <p:extLst>
      <p:ext uri="{BB962C8B-B14F-4D97-AF65-F5344CB8AC3E}">
        <p14:creationId xmlns:p14="http://schemas.microsoft.com/office/powerpoint/2010/main" xmlns="" val="83025957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xmlns="" id="{A1F08B25-094F-4660-B43F-3A58DDEB410E}"/>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9801385" y="-114300"/>
            <a:ext cx="1301859" cy="920356"/>
          </a:xfrm>
          <a:prstGeom prst="rect">
            <a:avLst/>
          </a:prstGeom>
        </p:spPr>
      </p:pic>
      <p:pic>
        <p:nvPicPr>
          <p:cNvPr id="6" name="图片 5">
            <a:extLst>
              <a:ext uri="{FF2B5EF4-FFF2-40B4-BE49-F238E27FC236}">
                <a16:creationId xmlns:a16="http://schemas.microsoft.com/office/drawing/2014/main" xmlns="" id="{6AD42ACF-DE24-4A31-B43E-9B026E824A53}"/>
              </a:ext>
            </a:extLst>
          </p:cNvPr>
          <p:cNvPicPr>
            <a:picLocks noChangeAspect="1"/>
          </p:cNvPicPr>
          <p:nvPr/>
        </p:nvPicPr>
        <p:blipFill rotWithShape="1">
          <a:blip r:embed="rId4" cstate="print">
            <a:extLst>
              <a:ext uri="{BEBA8EAE-BF5A-486C-A8C5-ECC9F3942E4B}">
                <a14:imgProps xmlns:a14="http://schemas.microsoft.com/office/drawing/2010/main" xmlns="">
                  <a14:imgLayer r:embed="rId5">
                    <a14:imgEffect>
                      <a14:brightnessContrast bright="100000"/>
                    </a14:imgEffect>
                  </a14:imgLayer>
                </a14:imgProps>
              </a:ext>
              <a:ext uri="{28A0092B-C50C-407E-A947-70E740481C1C}">
                <a14:useLocalDpi xmlns:a14="http://schemas.microsoft.com/office/drawing/2010/main" xmlns="" val="0"/>
              </a:ext>
            </a:extLst>
          </a:blip>
          <a:srcRect b="63537"/>
          <a:stretch/>
        </p:blipFill>
        <p:spPr>
          <a:xfrm>
            <a:off x="11184164" y="217733"/>
            <a:ext cx="572339" cy="337210"/>
          </a:xfrm>
          <a:prstGeom prst="rect">
            <a:avLst/>
          </a:prstGeom>
        </p:spPr>
      </p:pic>
      <p:cxnSp>
        <p:nvCxnSpPr>
          <p:cNvPr id="7" name="直接连接符 6">
            <a:extLst>
              <a:ext uri="{FF2B5EF4-FFF2-40B4-BE49-F238E27FC236}">
                <a16:creationId xmlns:a16="http://schemas.microsoft.com/office/drawing/2014/main" xmlns="" id="{846A2AA0-00AE-4F7B-B3AB-2E16A5EF995E}"/>
              </a:ext>
            </a:extLst>
          </p:cNvPr>
          <p:cNvCxnSpPr/>
          <p:nvPr/>
        </p:nvCxnSpPr>
        <p:spPr>
          <a:xfrm>
            <a:off x="11103244" y="225825"/>
            <a:ext cx="0" cy="24351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i$ļíḓê">
            <a:extLst>
              <a:ext uri="{FF2B5EF4-FFF2-40B4-BE49-F238E27FC236}">
                <a16:creationId xmlns:a16="http://schemas.microsoft.com/office/drawing/2014/main" xmlns="" id="{8F44CD43-B7BB-4CDF-9710-69F5621E11C9}"/>
              </a:ext>
            </a:extLst>
          </p:cNvPr>
          <p:cNvSpPr/>
          <p:nvPr/>
        </p:nvSpPr>
        <p:spPr>
          <a:xfrm>
            <a:off x="826617" y="3541465"/>
            <a:ext cx="1773538" cy="511486"/>
          </a:xfrm>
          <a:prstGeom prst="rect">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zh-CN" altLang="en-US" b="1" dirty="0">
                <a:solidFill>
                  <a:schemeClr val="tx1"/>
                </a:solidFill>
                <a:latin typeface="微软雅黑" panose="020B0503020204020204" pitchFamily="34" charset="-122"/>
                <a:ea typeface="微软雅黑" panose="020B0503020204020204" pitchFamily="34" charset="-122"/>
              </a:rPr>
              <a:t>流程</a:t>
            </a:r>
            <a:r>
              <a:rPr lang="en-US" altLang="zh-CN" b="1" dirty="0">
                <a:solidFill>
                  <a:schemeClr val="tx1"/>
                </a:solidFill>
                <a:latin typeface="微软雅黑" panose="020B0503020204020204" pitchFamily="34" charset="-122"/>
                <a:ea typeface="微软雅黑" panose="020B0503020204020204" pitchFamily="34" charset="-122"/>
              </a:rPr>
              <a:t>1</a:t>
            </a:r>
            <a:endParaRPr lang="en-US" b="1" dirty="0">
              <a:solidFill>
                <a:schemeClr val="tx1"/>
              </a:solidFill>
              <a:latin typeface="微软雅黑" panose="020B0503020204020204" pitchFamily="34" charset="-122"/>
              <a:ea typeface="微软雅黑" panose="020B0503020204020204" pitchFamily="34" charset="-122"/>
            </a:endParaRPr>
          </a:p>
        </p:txBody>
      </p:sp>
      <p:sp>
        <p:nvSpPr>
          <p:cNvPr id="38" name="ï$ḷîdé">
            <a:extLst>
              <a:ext uri="{FF2B5EF4-FFF2-40B4-BE49-F238E27FC236}">
                <a16:creationId xmlns:a16="http://schemas.microsoft.com/office/drawing/2014/main" xmlns="" id="{DB6F7F1B-D2B4-4B15-BE46-BF6A0FD85DD7}"/>
              </a:ext>
            </a:extLst>
          </p:cNvPr>
          <p:cNvSpPr/>
          <p:nvPr/>
        </p:nvSpPr>
        <p:spPr>
          <a:xfrm>
            <a:off x="3017924" y="3541465"/>
            <a:ext cx="1773538" cy="511486"/>
          </a:xfrm>
          <a:prstGeom prst="rect">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zh-CN" altLang="en-US" b="1" dirty="0">
                <a:solidFill>
                  <a:schemeClr val="tx1"/>
                </a:solidFill>
                <a:latin typeface="微软雅黑" panose="020B0503020204020204" pitchFamily="34" charset="-122"/>
                <a:ea typeface="微软雅黑" panose="020B0503020204020204" pitchFamily="34" charset="-122"/>
              </a:rPr>
              <a:t>流程</a:t>
            </a:r>
            <a:r>
              <a:rPr lang="en-US" altLang="zh-CN" b="1" dirty="0">
                <a:solidFill>
                  <a:schemeClr val="tx1"/>
                </a:solidFill>
                <a:latin typeface="微软雅黑" panose="020B0503020204020204" pitchFamily="34" charset="-122"/>
                <a:ea typeface="微软雅黑" panose="020B0503020204020204" pitchFamily="34" charset="-122"/>
              </a:rPr>
              <a:t>2 </a:t>
            </a:r>
          </a:p>
        </p:txBody>
      </p:sp>
      <p:sp>
        <p:nvSpPr>
          <p:cNvPr id="39" name="î$1îḑe">
            <a:extLst>
              <a:ext uri="{FF2B5EF4-FFF2-40B4-BE49-F238E27FC236}">
                <a16:creationId xmlns:a16="http://schemas.microsoft.com/office/drawing/2014/main" xmlns="" id="{74364F15-A00E-4E13-87FC-C85850E9EAA5}"/>
              </a:ext>
            </a:extLst>
          </p:cNvPr>
          <p:cNvSpPr/>
          <p:nvPr/>
        </p:nvSpPr>
        <p:spPr>
          <a:xfrm>
            <a:off x="5209231" y="3541465"/>
            <a:ext cx="1773538" cy="511486"/>
          </a:xfrm>
          <a:prstGeom prst="rect">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zh-CN" altLang="en-US" b="1" dirty="0">
                <a:solidFill>
                  <a:schemeClr val="tx1"/>
                </a:solidFill>
                <a:latin typeface="微软雅黑" panose="020B0503020204020204" pitchFamily="34" charset="-122"/>
                <a:ea typeface="微软雅黑" panose="020B0503020204020204" pitchFamily="34" charset="-122"/>
              </a:rPr>
              <a:t>流程</a:t>
            </a:r>
            <a:r>
              <a:rPr lang="en-US" altLang="zh-CN" b="1" dirty="0">
                <a:solidFill>
                  <a:schemeClr val="tx1"/>
                </a:solidFill>
                <a:latin typeface="微软雅黑" panose="020B0503020204020204" pitchFamily="34" charset="-122"/>
                <a:ea typeface="微软雅黑" panose="020B0503020204020204" pitchFamily="34" charset="-122"/>
              </a:rPr>
              <a:t>3 </a:t>
            </a:r>
          </a:p>
        </p:txBody>
      </p:sp>
      <p:sp>
        <p:nvSpPr>
          <p:cNvPr id="40" name="îśļîďè">
            <a:extLst>
              <a:ext uri="{FF2B5EF4-FFF2-40B4-BE49-F238E27FC236}">
                <a16:creationId xmlns:a16="http://schemas.microsoft.com/office/drawing/2014/main" xmlns="" id="{DC07CEB4-6D58-448B-888B-7841C608FA3A}"/>
              </a:ext>
            </a:extLst>
          </p:cNvPr>
          <p:cNvSpPr/>
          <p:nvPr/>
        </p:nvSpPr>
        <p:spPr>
          <a:xfrm>
            <a:off x="7400538" y="3541465"/>
            <a:ext cx="1773538" cy="511486"/>
          </a:xfrm>
          <a:prstGeom prst="rect">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zh-CN" altLang="en-US" b="1" dirty="0">
                <a:solidFill>
                  <a:schemeClr val="tx1"/>
                </a:solidFill>
                <a:latin typeface="微软雅黑" panose="020B0503020204020204" pitchFamily="34" charset="-122"/>
                <a:ea typeface="微软雅黑" panose="020B0503020204020204" pitchFamily="34" charset="-122"/>
              </a:rPr>
              <a:t>流程</a:t>
            </a:r>
            <a:r>
              <a:rPr lang="en-US" altLang="zh-CN" b="1" dirty="0">
                <a:solidFill>
                  <a:schemeClr val="tx1"/>
                </a:solidFill>
                <a:latin typeface="微软雅黑" panose="020B0503020204020204" pitchFamily="34" charset="-122"/>
                <a:ea typeface="微软雅黑" panose="020B0503020204020204" pitchFamily="34" charset="-122"/>
              </a:rPr>
              <a:t>4 </a:t>
            </a:r>
          </a:p>
        </p:txBody>
      </p:sp>
      <p:sp>
        <p:nvSpPr>
          <p:cNvPr id="41" name="îṧḷiḋè">
            <a:extLst>
              <a:ext uri="{FF2B5EF4-FFF2-40B4-BE49-F238E27FC236}">
                <a16:creationId xmlns:a16="http://schemas.microsoft.com/office/drawing/2014/main" xmlns="" id="{CD0A923E-C254-45C4-8192-26955CBE7564}"/>
              </a:ext>
            </a:extLst>
          </p:cNvPr>
          <p:cNvSpPr/>
          <p:nvPr/>
        </p:nvSpPr>
        <p:spPr>
          <a:xfrm>
            <a:off x="9591844" y="3541465"/>
            <a:ext cx="1773538" cy="511486"/>
          </a:xfrm>
          <a:prstGeom prst="rect">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zh-CN" altLang="en-US" b="1" dirty="0">
                <a:solidFill>
                  <a:schemeClr val="tx1"/>
                </a:solidFill>
                <a:latin typeface="微软雅黑" panose="020B0503020204020204" pitchFamily="34" charset="-122"/>
                <a:ea typeface="微软雅黑" panose="020B0503020204020204" pitchFamily="34" charset="-122"/>
              </a:rPr>
              <a:t>流程</a:t>
            </a:r>
            <a:r>
              <a:rPr lang="en-US" altLang="zh-CN" b="1" dirty="0">
                <a:solidFill>
                  <a:schemeClr val="tx1"/>
                </a:solidFill>
                <a:latin typeface="微软雅黑" panose="020B0503020204020204" pitchFamily="34" charset="-122"/>
                <a:ea typeface="微软雅黑" panose="020B0503020204020204" pitchFamily="34" charset="-122"/>
              </a:rPr>
              <a:t>5 </a:t>
            </a:r>
          </a:p>
        </p:txBody>
      </p:sp>
      <p:sp>
        <p:nvSpPr>
          <p:cNvPr id="42" name="îṥļíḑe">
            <a:extLst>
              <a:ext uri="{FF2B5EF4-FFF2-40B4-BE49-F238E27FC236}">
                <a16:creationId xmlns:a16="http://schemas.microsoft.com/office/drawing/2014/main" xmlns="" id="{5178505B-D895-4592-A7F9-80C5FB594524}"/>
              </a:ext>
            </a:extLst>
          </p:cNvPr>
          <p:cNvSpPr/>
          <p:nvPr/>
        </p:nvSpPr>
        <p:spPr>
          <a:xfrm>
            <a:off x="2741096" y="3738712"/>
            <a:ext cx="135887" cy="135887"/>
          </a:xfrm>
          <a:prstGeom prst="chevron">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3" name="išḻîḍe">
            <a:extLst>
              <a:ext uri="{FF2B5EF4-FFF2-40B4-BE49-F238E27FC236}">
                <a16:creationId xmlns:a16="http://schemas.microsoft.com/office/drawing/2014/main" xmlns="" id="{92237ADA-27B4-40BC-BAFB-DC4DF2AEDA20}"/>
              </a:ext>
            </a:extLst>
          </p:cNvPr>
          <p:cNvSpPr/>
          <p:nvPr/>
        </p:nvSpPr>
        <p:spPr>
          <a:xfrm>
            <a:off x="4932403" y="3738712"/>
            <a:ext cx="135887" cy="135887"/>
          </a:xfrm>
          <a:prstGeom prst="chevron">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4" name="íŝļîḑê">
            <a:extLst>
              <a:ext uri="{FF2B5EF4-FFF2-40B4-BE49-F238E27FC236}">
                <a16:creationId xmlns:a16="http://schemas.microsoft.com/office/drawing/2014/main" xmlns="" id="{F78961D2-4F53-47DA-B844-9C975D3EABB9}"/>
              </a:ext>
            </a:extLst>
          </p:cNvPr>
          <p:cNvSpPr/>
          <p:nvPr/>
        </p:nvSpPr>
        <p:spPr>
          <a:xfrm>
            <a:off x="7123710" y="3738712"/>
            <a:ext cx="135887" cy="135887"/>
          </a:xfrm>
          <a:prstGeom prst="chevron">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5" name="îsļiḑê">
            <a:extLst>
              <a:ext uri="{FF2B5EF4-FFF2-40B4-BE49-F238E27FC236}">
                <a16:creationId xmlns:a16="http://schemas.microsoft.com/office/drawing/2014/main" xmlns="" id="{2856BD80-2C55-4B97-A3D2-D061B2DBBE76}"/>
              </a:ext>
            </a:extLst>
          </p:cNvPr>
          <p:cNvSpPr/>
          <p:nvPr/>
        </p:nvSpPr>
        <p:spPr>
          <a:xfrm>
            <a:off x="9315017" y="3738712"/>
            <a:ext cx="135887" cy="135887"/>
          </a:xfrm>
          <a:prstGeom prst="chevron">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6" name="ïṥlíďê">
            <a:extLst>
              <a:ext uri="{FF2B5EF4-FFF2-40B4-BE49-F238E27FC236}">
                <a16:creationId xmlns:a16="http://schemas.microsoft.com/office/drawing/2014/main" xmlns="" id="{45F509C2-A51E-49AC-8482-B1D59F614280}"/>
              </a:ext>
            </a:extLst>
          </p:cNvPr>
          <p:cNvSpPr txBox="1"/>
          <p:nvPr/>
        </p:nvSpPr>
        <p:spPr>
          <a:xfrm>
            <a:off x="840304" y="4116248"/>
            <a:ext cx="1746164" cy="595732"/>
          </a:xfrm>
          <a:prstGeom prst="rect">
            <a:avLst/>
          </a:prstGeom>
          <a:noFill/>
        </p:spPr>
        <p:txBody>
          <a:bodyPr wrap="square" lIns="91440" tIns="45720" rIns="91440" bIns="45720">
            <a:normAutofit/>
          </a:bodyPr>
          <a:lstStyle/>
          <a:p>
            <a:pPr algn="ctr">
              <a:lnSpc>
                <a:spcPct val="140000"/>
              </a:lnSpc>
            </a:pPr>
            <a:r>
              <a:rPr lang="zh-CN" altLang="en-US" sz="1100" dirty="0">
                <a:solidFill>
                  <a:schemeClr val="bg1"/>
                </a:solidFill>
                <a:latin typeface="微软雅黑" panose="020B0503020204020204" pitchFamily="34" charset="-122"/>
                <a:ea typeface="微软雅黑" panose="020B0503020204020204" pitchFamily="34" charset="-122"/>
              </a:rPr>
              <a:t>此处输入解释</a:t>
            </a:r>
            <a:endParaRPr lang="en-US" altLang="zh-CN" sz="1100" dirty="0">
              <a:solidFill>
                <a:schemeClr val="bg1"/>
              </a:solidFill>
              <a:latin typeface="微软雅黑" panose="020B0503020204020204" pitchFamily="34" charset="-122"/>
              <a:ea typeface="微软雅黑" panose="020B0503020204020204" pitchFamily="34" charset="-122"/>
            </a:endParaRPr>
          </a:p>
          <a:p>
            <a:pPr algn="ctr">
              <a:lnSpc>
                <a:spcPct val="140000"/>
              </a:lnSpc>
            </a:pPr>
            <a:r>
              <a:rPr lang="en-US" altLang="zh-CN" sz="1100" dirty="0">
                <a:solidFill>
                  <a:schemeClr val="bg1"/>
                </a:solidFill>
                <a:latin typeface="微软雅黑" panose="020B0503020204020204" pitchFamily="34" charset="-122"/>
                <a:ea typeface="微软雅黑" panose="020B0503020204020204" pitchFamily="34" charset="-122"/>
              </a:rPr>
              <a:t>……</a:t>
            </a:r>
          </a:p>
        </p:txBody>
      </p:sp>
      <p:sp>
        <p:nvSpPr>
          <p:cNvPr id="47" name="iṥḻídé">
            <a:extLst>
              <a:ext uri="{FF2B5EF4-FFF2-40B4-BE49-F238E27FC236}">
                <a16:creationId xmlns:a16="http://schemas.microsoft.com/office/drawing/2014/main" xmlns="" id="{1A03087C-5589-4C45-AC12-9C98F68C55EA}"/>
              </a:ext>
            </a:extLst>
          </p:cNvPr>
          <p:cNvSpPr txBox="1"/>
          <p:nvPr/>
        </p:nvSpPr>
        <p:spPr>
          <a:xfrm>
            <a:off x="3017924" y="4116248"/>
            <a:ext cx="1746164" cy="595732"/>
          </a:xfrm>
          <a:prstGeom prst="rect">
            <a:avLst/>
          </a:prstGeom>
          <a:noFill/>
        </p:spPr>
        <p:txBody>
          <a:bodyPr wrap="square" lIns="91440" tIns="45720" rIns="91440" bIns="45720">
            <a:normAutofit/>
          </a:bodyPr>
          <a:lstStyle/>
          <a:p>
            <a:pPr algn="ctr">
              <a:lnSpc>
                <a:spcPct val="140000"/>
              </a:lnSpc>
            </a:pPr>
            <a:r>
              <a:rPr lang="zh-CN" altLang="en-US" sz="1100" dirty="0">
                <a:solidFill>
                  <a:schemeClr val="bg1"/>
                </a:solidFill>
                <a:latin typeface="微软雅黑" panose="020B0503020204020204" pitchFamily="34" charset="-122"/>
                <a:ea typeface="微软雅黑" panose="020B0503020204020204" pitchFamily="34" charset="-122"/>
              </a:rPr>
              <a:t>此处输入解释</a:t>
            </a:r>
            <a:endParaRPr lang="en-US" altLang="zh-CN" sz="1100" dirty="0">
              <a:solidFill>
                <a:schemeClr val="bg1"/>
              </a:solidFill>
              <a:latin typeface="微软雅黑" panose="020B0503020204020204" pitchFamily="34" charset="-122"/>
              <a:ea typeface="微软雅黑" panose="020B0503020204020204" pitchFamily="34" charset="-122"/>
            </a:endParaRPr>
          </a:p>
          <a:p>
            <a:pPr algn="ctr">
              <a:lnSpc>
                <a:spcPct val="140000"/>
              </a:lnSpc>
            </a:pPr>
            <a:r>
              <a:rPr lang="en-US" altLang="zh-CN" sz="1100" dirty="0">
                <a:solidFill>
                  <a:schemeClr val="bg1"/>
                </a:solidFill>
                <a:latin typeface="微软雅黑" panose="020B0503020204020204" pitchFamily="34" charset="-122"/>
                <a:ea typeface="微软雅黑" panose="020B0503020204020204" pitchFamily="34" charset="-122"/>
              </a:rPr>
              <a:t>……</a:t>
            </a:r>
          </a:p>
        </p:txBody>
      </p:sp>
      <p:sp>
        <p:nvSpPr>
          <p:cNvPr id="48" name="iśļïḑê">
            <a:extLst>
              <a:ext uri="{FF2B5EF4-FFF2-40B4-BE49-F238E27FC236}">
                <a16:creationId xmlns:a16="http://schemas.microsoft.com/office/drawing/2014/main" xmlns="" id="{BCC778C2-8CC8-4F9F-AAC4-CB8009C2FE0B}"/>
              </a:ext>
            </a:extLst>
          </p:cNvPr>
          <p:cNvSpPr txBox="1"/>
          <p:nvPr/>
        </p:nvSpPr>
        <p:spPr>
          <a:xfrm>
            <a:off x="5195544" y="4116248"/>
            <a:ext cx="1746164" cy="595732"/>
          </a:xfrm>
          <a:prstGeom prst="rect">
            <a:avLst/>
          </a:prstGeom>
          <a:noFill/>
        </p:spPr>
        <p:txBody>
          <a:bodyPr wrap="square" lIns="91440" tIns="45720" rIns="91440" bIns="45720">
            <a:normAutofit/>
          </a:bodyPr>
          <a:lstStyle/>
          <a:p>
            <a:pPr algn="ctr">
              <a:lnSpc>
                <a:spcPct val="140000"/>
              </a:lnSpc>
            </a:pPr>
            <a:r>
              <a:rPr lang="zh-CN" altLang="en-US" sz="1100" dirty="0">
                <a:solidFill>
                  <a:schemeClr val="bg1"/>
                </a:solidFill>
                <a:latin typeface="微软雅黑" panose="020B0503020204020204" pitchFamily="34" charset="-122"/>
                <a:ea typeface="微软雅黑" panose="020B0503020204020204" pitchFamily="34" charset="-122"/>
              </a:rPr>
              <a:t>此处输入解释</a:t>
            </a:r>
            <a:endParaRPr lang="en-US" altLang="zh-CN" sz="1100" dirty="0">
              <a:solidFill>
                <a:schemeClr val="bg1"/>
              </a:solidFill>
              <a:latin typeface="微软雅黑" panose="020B0503020204020204" pitchFamily="34" charset="-122"/>
              <a:ea typeface="微软雅黑" panose="020B0503020204020204" pitchFamily="34" charset="-122"/>
            </a:endParaRPr>
          </a:p>
          <a:p>
            <a:pPr algn="ctr">
              <a:lnSpc>
                <a:spcPct val="140000"/>
              </a:lnSpc>
            </a:pPr>
            <a:r>
              <a:rPr lang="en-US" altLang="zh-CN" sz="1100" dirty="0">
                <a:solidFill>
                  <a:schemeClr val="bg1"/>
                </a:solidFill>
                <a:latin typeface="微软雅黑" panose="020B0503020204020204" pitchFamily="34" charset="-122"/>
                <a:ea typeface="微软雅黑" panose="020B0503020204020204" pitchFamily="34" charset="-122"/>
              </a:rPr>
              <a:t>……</a:t>
            </a:r>
          </a:p>
        </p:txBody>
      </p:sp>
      <p:sp>
        <p:nvSpPr>
          <p:cNvPr id="49" name="isḷîḋe">
            <a:extLst>
              <a:ext uri="{FF2B5EF4-FFF2-40B4-BE49-F238E27FC236}">
                <a16:creationId xmlns:a16="http://schemas.microsoft.com/office/drawing/2014/main" xmlns="" id="{445A4762-F214-413A-BB04-D81BA6C4287E}"/>
              </a:ext>
            </a:extLst>
          </p:cNvPr>
          <p:cNvSpPr txBox="1"/>
          <p:nvPr/>
        </p:nvSpPr>
        <p:spPr>
          <a:xfrm>
            <a:off x="7373164" y="4116248"/>
            <a:ext cx="1746164" cy="595732"/>
          </a:xfrm>
          <a:prstGeom prst="rect">
            <a:avLst/>
          </a:prstGeom>
          <a:noFill/>
        </p:spPr>
        <p:txBody>
          <a:bodyPr wrap="square" lIns="91440" tIns="45720" rIns="91440" bIns="45720">
            <a:normAutofit/>
          </a:bodyPr>
          <a:lstStyle/>
          <a:p>
            <a:pPr algn="ctr">
              <a:lnSpc>
                <a:spcPct val="140000"/>
              </a:lnSpc>
            </a:pPr>
            <a:r>
              <a:rPr lang="zh-CN" altLang="en-US" sz="1100" dirty="0">
                <a:solidFill>
                  <a:schemeClr val="bg1"/>
                </a:solidFill>
                <a:latin typeface="微软雅黑" panose="020B0503020204020204" pitchFamily="34" charset="-122"/>
                <a:ea typeface="微软雅黑" panose="020B0503020204020204" pitchFamily="34" charset="-122"/>
              </a:rPr>
              <a:t>此处输入解释</a:t>
            </a:r>
            <a:endParaRPr lang="en-US" altLang="zh-CN" sz="1100" dirty="0">
              <a:solidFill>
                <a:schemeClr val="bg1"/>
              </a:solidFill>
              <a:latin typeface="微软雅黑" panose="020B0503020204020204" pitchFamily="34" charset="-122"/>
              <a:ea typeface="微软雅黑" panose="020B0503020204020204" pitchFamily="34" charset="-122"/>
            </a:endParaRPr>
          </a:p>
          <a:p>
            <a:pPr algn="ctr">
              <a:lnSpc>
                <a:spcPct val="140000"/>
              </a:lnSpc>
            </a:pPr>
            <a:r>
              <a:rPr lang="en-US" altLang="zh-CN" sz="1100" dirty="0">
                <a:solidFill>
                  <a:schemeClr val="bg1"/>
                </a:solidFill>
                <a:latin typeface="微软雅黑" panose="020B0503020204020204" pitchFamily="34" charset="-122"/>
                <a:ea typeface="微软雅黑" panose="020B0503020204020204" pitchFamily="34" charset="-122"/>
              </a:rPr>
              <a:t>……</a:t>
            </a:r>
          </a:p>
        </p:txBody>
      </p:sp>
      <p:sp>
        <p:nvSpPr>
          <p:cNvPr id="50" name="ïSlïḑe">
            <a:extLst>
              <a:ext uri="{FF2B5EF4-FFF2-40B4-BE49-F238E27FC236}">
                <a16:creationId xmlns:a16="http://schemas.microsoft.com/office/drawing/2014/main" xmlns="" id="{68456F4E-AFCA-42B3-B8D7-9330F842420C}"/>
              </a:ext>
            </a:extLst>
          </p:cNvPr>
          <p:cNvSpPr txBox="1"/>
          <p:nvPr/>
        </p:nvSpPr>
        <p:spPr>
          <a:xfrm>
            <a:off x="9550784" y="4116248"/>
            <a:ext cx="1746164" cy="595732"/>
          </a:xfrm>
          <a:prstGeom prst="rect">
            <a:avLst/>
          </a:prstGeom>
          <a:noFill/>
        </p:spPr>
        <p:txBody>
          <a:bodyPr wrap="square" lIns="91440" tIns="45720" rIns="91440" bIns="45720">
            <a:normAutofit/>
          </a:bodyPr>
          <a:lstStyle/>
          <a:p>
            <a:pPr algn="ctr">
              <a:lnSpc>
                <a:spcPct val="140000"/>
              </a:lnSpc>
            </a:pPr>
            <a:r>
              <a:rPr lang="zh-CN" altLang="en-US" sz="1100" dirty="0">
                <a:solidFill>
                  <a:schemeClr val="bg1"/>
                </a:solidFill>
                <a:latin typeface="微软雅黑" panose="020B0503020204020204" pitchFamily="34" charset="-122"/>
                <a:ea typeface="微软雅黑" panose="020B0503020204020204" pitchFamily="34" charset="-122"/>
              </a:rPr>
              <a:t>此处输入解释</a:t>
            </a:r>
            <a:endParaRPr lang="en-US" altLang="zh-CN" sz="1100" dirty="0">
              <a:solidFill>
                <a:schemeClr val="bg1"/>
              </a:solidFill>
              <a:latin typeface="微软雅黑" panose="020B0503020204020204" pitchFamily="34" charset="-122"/>
              <a:ea typeface="微软雅黑" panose="020B0503020204020204" pitchFamily="34" charset="-122"/>
            </a:endParaRPr>
          </a:p>
          <a:p>
            <a:pPr algn="ctr">
              <a:lnSpc>
                <a:spcPct val="140000"/>
              </a:lnSpc>
            </a:pPr>
            <a:r>
              <a:rPr lang="en-US" altLang="zh-CN" sz="1100" dirty="0">
                <a:solidFill>
                  <a:schemeClr val="bg1"/>
                </a:solidFill>
                <a:latin typeface="微软雅黑" panose="020B0503020204020204" pitchFamily="34" charset="-122"/>
                <a:ea typeface="微软雅黑" panose="020B0503020204020204" pitchFamily="34" charset="-122"/>
              </a:rPr>
              <a:t>……</a:t>
            </a:r>
          </a:p>
        </p:txBody>
      </p:sp>
      <p:sp>
        <p:nvSpPr>
          <p:cNvPr id="56" name="ï$líḋé">
            <a:extLst>
              <a:ext uri="{FF2B5EF4-FFF2-40B4-BE49-F238E27FC236}">
                <a16:creationId xmlns:a16="http://schemas.microsoft.com/office/drawing/2014/main" xmlns="" id="{F32E4F6F-4AE9-4D0A-9973-AA3ABCAEC198}"/>
              </a:ext>
            </a:extLst>
          </p:cNvPr>
          <p:cNvSpPr/>
          <p:nvPr/>
        </p:nvSpPr>
        <p:spPr>
          <a:xfrm>
            <a:off x="4624732" y="1721133"/>
            <a:ext cx="2953004" cy="48767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循环关系</a:t>
            </a:r>
            <a:endParaRPr kumimoji="0" lang="en-GB"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xmlns="" val="181420755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xmlns="" id="{A1F08B25-094F-4660-B43F-3A58DDEB410E}"/>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9801385" y="-114300"/>
            <a:ext cx="1301859" cy="920356"/>
          </a:xfrm>
          <a:prstGeom prst="rect">
            <a:avLst/>
          </a:prstGeom>
        </p:spPr>
      </p:pic>
      <p:pic>
        <p:nvPicPr>
          <p:cNvPr id="6" name="图片 5">
            <a:extLst>
              <a:ext uri="{FF2B5EF4-FFF2-40B4-BE49-F238E27FC236}">
                <a16:creationId xmlns:a16="http://schemas.microsoft.com/office/drawing/2014/main" xmlns="" id="{6AD42ACF-DE24-4A31-B43E-9B026E824A53}"/>
              </a:ext>
            </a:extLst>
          </p:cNvPr>
          <p:cNvPicPr>
            <a:picLocks noChangeAspect="1"/>
          </p:cNvPicPr>
          <p:nvPr/>
        </p:nvPicPr>
        <p:blipFill rotWithShape="1">
          <a:blip r:embed="rId4" cstate="print">
            <a:extLst>
              <a:ext uri="{BEBA8EAE-BF5A-486C-A8C5-ECC9F3942E4B}">
                <a14:imgProps xmlns:a14="http://schemas.microsoft.com/office/drawing/2010/main" xmlns="">
                  <a14:imgLayer r:embed="rId5">
                    <a14:imgEffect>
                      <a14:brightnessContrast bright="100000"/>
                    </a14:imgEffect>
                  </a14:imgLayer>
                </a14:imgProps>
              </a:ext>
              <a:ext uri="{28A0092B-C50C-407E-A947-70E740481C1C}">
                <a14:useLocalDpi xmlns:a14="http://schemas.microsoft.com/office/drawing/2010/main" xmlns="" val="0"/>
              </a:ext>
            </a:extLst>
          </a:blip>
          <a:srcRect b="63537"/>
          <a:stretch/>
        </p:blipFill>
        <p:spPr>
          <a:xfrm>
            <a:off x="11184164" y="217733"/>
            <a:ext cx="572339" cy="337210"/>
          </a:xfrm>
          <a:prstGeom prst="rect">
            <a:avLst/>
          </a:prstGeom>
        </p:spPr>
      </p:pic>
      <p:cxnSp>
        <p:nvCxnSpPr>
          <p:cNvPr id="7" name="直接连接符 6">
            <a:extLst>
              <a:ext uri="{FF2B5EF4-FFF2-40B4-BE49-F238E27FC236}">
                <a16:creationId xmlns:a16="http://schemas.microsoft.com/office/drawing/2014/main" xmlns="" id="{846A2AA0-00AE-4F7B-B3AB-2E16A5EF995E}"/>
              </a:ext>
            </a:extLst>
          </p:cNvPr>
          <p:cNvCxnSpPr/>
          <p:nvPr/>
        </p:nvCxnSpPr>
        <p:spPr>
          <a:xfrm>
            <a:off x="11103244" y="225825"/>
            <a:ext cx="0" cy="24351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箭头: 右 2">
            <a:extLst>
              <a:ext uri="{FF2B5EF4-FFF2-40B4-BE49-F238E27FC236}">
                <a16:creationId xmlns:a16="http://schemas.microsoft.com/office/drawing/2014/main" xmlns="" id="{589A38AC-1C27-4245-9554-3D9C33E40C37}"/>
              </a:ext>
            </a:extLst>
          </p:cNvPr>
          <p:cNvSpPr/>
          <p:nvPr/>
        </p:nvSpPr>
        <p:spPr>
          <a:xfrm>
            <a:off x="1828341" y="3778624"/>
            <a:ext cx="1372056" cy="389965"/>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右 22">
            <a:extLst>
              <a:ext uri="{FF2B5EF4-FFF2-40B4-BE49-F238E27FC236}">
                <a16:creationId xmlns:a16="http://schemas.microsoft.com/office/drawing/2014/main" xmlns="" id="{91C3FD66-546B-400A-9EE9-BABF90138FA1}"/>
              </a:ext>
            </a:extLst>
          </p:cNvPr>
          <p:cNvSpPr/>
          <p:nvPr/>
        </p:nvSpPr>
        <p:spPr>
          <a:xfrm flipH="1">
            <a:off x="1828341" y="4168589"/>
            <a:ext cx="1372056" cy="389965"/>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xmlns="" id="{205E046E-DE5B-48DF-A864-728F2A5E8C13}"/>
              </a:ext>
            </a:extLst>
          </p:cNvPr>
          <p:cNvSpPr txBox="1"/>
          <p:nvPr/>
        </p:nvSpPr>
        <p:spPr>
          <a:xfrm>
            <a:off x="1048868" y="3862232"/>
            <a:ext cx="591670" cy="646331"/>
          </a:xfrm>
          <a:prstGeom prst="rect">
            <a:avLst/>
          </a:prstGeom>
          <a:noFill/>
        </p:spPr>
        <p:txBody>
          <a:bodyPr wrap="square" rtlCol="0">
            <a:spAutoFit/>
          </a:bodyPr>
          <a:lstStyle/>
          <a:p>
            <a:r>
              <a:rPr lang="en-US" altLang="zh-CN" sz="3600" b="1" dirty="0">
                <a:solidFill>
                  <a:srgbClr val="FFFF00"/>
                </a:solidFill>
                <a:latin typeface="微软雅黑" panose="020B0503020204020204" pitchFamily="34" charset="-122"/>
                <a:ea typeface="微软雅黑" panose="020B0503020204020204" pitchFamily="34" charset="-122"/>
              </a:rPr>
              <a:t>A</a:t>
            </a:r>
            <a:endParaRPr lang="zh-CN" altLang="en-US" sz="3600" b="1" dirty="0">
              <a:solidFill>
                <a:srgbClr val="FFFF00"/>
              </a:solidFill>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xmlns="" id="{44058346-94B2-402E-8B7F-7FED2541894C}"/>
              </a:ext>
            </a:extLst>
          </p:cNvPr>
          <p:cNvSpPr txBox="1"/>
          <p:nvPr/>
        </p:nvSpPr>
        <p:spPr>
          <a:xfrm>
            <a:off x="3388200" y="3862232"/>
            <a:ext cx="591670" cy="646331"/>
          </a:xfrm>
          <a:prstGeom prst="rect">
            <a:avLst/>
          </a:prstGeom>
          <a:noFill/>
        </p:spPr>
        <p:txBody>
          <a:bodyPr wrap="square" rtlCol="0">
            <a:spAutoFit/>
          </a:bodyPr>
          <a:lstStyle/>
          <a:p>
            <a:r>
              <a:rPr lang="en-US" altLang="zh-CN" sz="3600" b="1" dirty="0">
                <a:solidFill>
                  <a:srgbClr val="FFFF00"/>
                </a:solidFill>
                <a:latin typeface="微软雅黑" panose="020B0503020204020204" pitchFamily="34" charset="-122"/>
                <a:ea typeface="微软雅黑" panose="020B0503020204020204" pitchFamily="34" charset="-122"/>
              </a:rPr>
              <a:t>B</a:t>
            </a:r>
            <a:endParaRPr lang="zh-CN" altLang="en-US" sz="3600" b="1" dirty="0">
              <a:solidFill>
                <a:srgbClr val="FFFF00"/>
              </a:solidFill>
              <a:latin typeface="微软雅黑" panose="020B0503020204020204" pitchFamily="34" charset="-122"/>
              <a:ea typeface="微软雅黑" panose="020B0503020204020204" pitchFamily="34" charset="-122"/>
            </a:endParaRPr>
          </a:p>
        </p:txBody>
      </p:sp>
      <p:sp>
        <p:nvSpPr>
          <p:cNvPr id="26" name="箭头: 右 25">
            <a:extLst>
              <a:ext uri="{FF2B5EF4-FFF2-40B4-BE49-F238E27FC236}">
                <a16:creationId xmlns:a16="http://schemas.microsoft.com/office/drawing/2014/main" xmlns="" id="{BE056160-3E29-431C-B148-7B33EBDE0A14}"/>
              </a:ext>
            </a:extLst>
          </p:cNvPr>
          <p:cNvSpPr/>
          <p:nvPr/>
        </p:nvSpPr>
        <p:spPr>
          <a:xfrm rot="3600000">
            <a:off x="5911442" y="3967748"/>
            <a:ext cx="1048270" cy="278590"/>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右 26">
            <a:extLst>
              <a:ext uri="{FF2B5EF4-FFF2-40B4-BE49-F238E27FC236}">
                <a16:creationId xmlns:a16="http://schemas.microsoft.com/office/drawing/2014/main" xmlns="" id="{5181C7C1-08CB-4A14-BA86-24DFE3E218F7}"/>
              </a:ext>
            </a:extLst>
          </p:cNvPr>
          <p:cNvSpPr/>
          <p:nvPr/>
        </p:nvSpPr>
        <p:spPr>
          <a:xfrm flipH="1">
            <a:off x="5571865" y="4558554"/>
            <a:ext cx="1048270" cy="278590"/>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右 27">
            <a:extLst>
              <a:ext uri="{FF2B5EF4-FFF2-40B4-BE49-F238E27FC236}">
                <a16:creationId xmlns:a16="http://schemas.microsoft.com/office/drawing/2014/main" xmlns="" id="{92E86205-E565-4648-9122-819488FA96E7}"/>
              </a:ext>
            </a:extLst>
          </p:cNvPr>
          <p:cNvSpPr/>
          <p:nvPr/>
        </p:nvSpPr>
        <p:spPr>
          <a:xfrm rot="18000000">
            <a:off x="5233985" y="3980605"/>
            <a:ext cx="1048270" cy="278590"/>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xmlns="" id="{B8DAAC9D-5FFF-4830-AEF0-3F16899478B2}"/>
              </a:ext>
            </a:extLst>
          </p:cNvPr>
          <p:cNvSpPr txBox="1"/>
          <p:nvPr/>
        </p:nvSpPr>
        <p:spPr>
          <a:xfrm>
            <a:off x="4782210" y="4448848"/>
            <a:ext cx="591670" cy="646331"/>
          </a:xfrm>
          <a:prstGeom prst="rect">
            <a:avLst/>
          </a:prstGeom>
          <a:noFill/>
        </p:spPr>
        <p:txBody>
          <a:bodyPr wrap="square" rtlCol="0">
            <a:spAutoFit/>
          </a:bodyPr>
          <a:lstStyle/>
          <a:p>
            <a:r>
              <a:rPr lang="en-US" altLang="zh-CN" sz="3600" b="1" dirty="0">
                <a:solidFill>
                  <a:srgbClr val="FFFF00"/>
                </a:solidFill>
                <a:latin typeface="微软雅黑" panose="020B0503020204020204" pitchFamily="34" charset="-122"/>
                <a:ea typeface="微软雅黑" panose="020B0503020204020204" pitchFamily="34" charset="-122"/>
              </a:rPr>
              <a:t>A</a:t>
            </a:r>
            <a:endParaRPr lang="zh-CN" altLang="en-US" sz="3600" b="1" dirty="0">
              <a:solidFill>
                <a:srgbClr val="FFFF00"/>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xmlns="" id="{CDF66B38-D8FC-412D-915E-2645DD2A3CBE}"/>
              </a:ext>
            </a:extLst>
          </p:cNvPr>
          <p:cNvSpPr txBox="1"/>
          <p:nvPr/>
        </p:nvSpPr>
        <p:spPr>
          <a:xfrm>
            <a:off x="5800165" y="2967852"/>
            <a:ext cx="591670" cy="646331"/>
          </a:xfrm>
          <a:prstGeom prst="rect">
            <a:avLst/>
          </a:prstGeom>
          <a:noFill/>
        </p:spPr>
        <p:txBody>
          <a:bodyPr wrap="square" rtlCol="0">
            <a:spAutoFit/>
          </a:bodyPr>
          <a:lstStyle/>
          <a:p>
            <a:r>
              <a:rPr lang="en-US" altLang="zh-CN" sz="3600" b="1" dirty="0">
                <a:solidFill>
                  <a:srgbClr val="FFFF00"/>
                </a:solidFill>
                <a:latin typeface="微软雅黑" panose="020B0503020204020204" pitchFamily="34" charset="-122"/>
                <a:ea typeface="微软雅黑" panose="020B0503020204020204" pitchFamily="34" charset="-122"/>
              </a:rPr>
              <a:t>B</a:t>
            </a:r>
            <a:endParaRPr lang="zh-CN" altLang="en-US" sz="3600" b="1" dirty="0">
              <a:solidFill>
                <a:srgbClr val="FFFF00"/>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xmlns="" id="{09CCE98B-816A-47E9-A9C3-100E1E6FA4D6}"/>
              </a:ext>
            </a:extLst>
          </p:cNvPr>
          <p:cNvSpPr txBox="1"/>
          <p:nvPr/>
        </p:nvSpPr>
        <p:spPr>
          <a:xfrm>
            <a:off x="6805311" y="4450015"/>
            <a:ext cx="591670" cy="646331"/>
          </a:xfrm>
          <a:prstGeom prst="rect">
            <a:avLst/>
          </a:prstGeom>
          <a:noFill/>
        </p:spPr>
        <p:txBody>
          <a:bodyPr wrap="square" rtlCol="0">
            <a:spAutoFit/>
          </a:bodyPr>
          <a:lstStyle/>
          <a:p>
            <a:r>
              <a:rPr lang="en-US" altLang="zh-CN" sz="3600" b="1" dirty="0">
                <a:solidFill>
                  <a:srgbClr val="FFFF00"/>
                </a:solidFill>
                <a:latin typeface="微软雅黑" panose="020B0503020204020204" pitchFamily="34" charset="-122"/>
                <a:ea typeface="微软雅黑" panose="020B0503020204020204" pitchFamily="34" charset="-122"/>
              </a:rPr>
              <a:t>C</a:t>
            </a:r>
            <a:endParaRPr lang="zh-CN" altLang="en-US" sz="3600" b="1" dirty="0">
              <a:solidFill>
                <a:srgbClr val="FFFF00"/>
              </a:solidFill>
              <a:latin typeface="微软雅黑" panose="020B0503020204020204" pitchFamily="34" charset="-122"/>
              <a:ea typeface="微软雅黑" panose="020B0503020204020204" pitchFamily="34" charset="-122"/>
            </a:endParaRPr>
          </a:p>
        </p:txBody>
      </p:sp>
      <p:sp>
        <p:nvSpPr>
          <p:cNvPr id="33" name="箭头: 右 32">
            <a:extLst>
              <a:ext uri="{FF2B5EF4-FFF2-40B4-BE49-F238E27FC236}">
                <a16:creationId xmlns:a16="http://schemas.microsoft.com/office/drawing/2014/main" xmlns="" id="{F1FD096D-59AD-4BF7-80A9-D867C33140C4}"/>
              </a:ext>
            </a:extLst>
          </p:cNvPr>
          <p:cNvSpPr/>
          <p:nvPr/>
        </p:nvSpPr>
        <p:spPr>
          <a:xfrm>
            <a:off x="9286791" y="3405034"/>
            <a:ext cx="1048270" cy="278590"/>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箭头: 右 33">
            <a:extLst>
              <a:ext uri="{FF2B5EF4-FFF2-40B4-BE49-F238E27FC236}">
                <a16:creationId xmlns:a16="http://schemas.microsoft.com/office/drawing/2014/main" xmlns="" id="{FF471FAA-5B64-4AFA-AFC5-B81664D27DAA}"/>
              </a:ext>
            </a:extLst>
          </p:cNvPr>
          <p:cNvSpPr/>
          <p:nvPr/>
        </p:nvSpPr>
        <p:spPr>
          <a:xfrm flipH="1">
            <a:off x="9277250" y="4432706"/>
            <a:ext cx="1048270" cy="278590"/>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箭头: 右 34">
            <a:extLst>
              <a:ext uri="{FF2B5EF4-FFF2-40B4-BE49-F238E27FC236}">
                <a16:creationId xmlns:a16="http://schemas.microsoft.com/office/drawing/2014/main" xmlns="" id="{CEB7BB82-6A4C-4D60-A614-FCEC619A8DFA}"/>
              </a:ext>
            </a:extLst>
          </p:cNvPr>
          <p:cNvSpPr/>
          <p:nvPr/>
        </p:nvSpPr>
        <p:spPr>
          <a:xfrm rot="5400000" flipH="1">
            <a:off x="8613820" y="3929169"/>
            <a:ext cx="1048270" cy="278590"/>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箭头: 右 50">
            <a:extLst>
              <a:ext uri="{FF2B5EF4-FFF2-40B4-BE49-F238E27FC236}">
                <a16:creationId xmlns:a16="http://schemas.microsoft.com/office/drawing/2014/main" xmlns="" id="{0B373211-4316-49F8-99FD-5BA97582A6EF}"/>
              </a:ext>
            </a:extLst>
          </p:cNvPr>
          <p:cNvSpPr/>
          <p:nvPr/>
        </p:nvSpPr>
        <p:spPr>
          <a:xfrm rot="16200000" flipH="1">
            <a:off x="9959761" y="3944351"/>
            <a:ext cx="1048270" cy="278590"/>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a:extLst>
              <a:ext uri="{FF2B5EF4-FFF2-40B4-BE49-F238E27FC236}">
                <a16:creationId xmlns:a16="http://schemas.microsoft.com/office/drawing/2014/main" xmlns="" id="{BEBBC9B8-A338-48A0-A205-70A0445B1E6A}"/>
              </a:ext>
            </a:extLst>
          </p:cNvPr>
          <p:cNvSpPr txBox="1"/>
          <p:nvPr/>
        </p:nvSpPr>
        <p:spPr>
          <a:xfrm>
            <a:off x="8400423" y="4320296"/>
            <a:ext cx="591670" cy="646331"/>
          </a:xfrm>
          <a:prstGeom prst="rect">
            <a:avLst/>
          </a:prstGeom>
          <a:noFill/>
        </p:spPr>
        <p:txBody>
          <a:bodyPr wrap="square" rtlCol="0">
            <a:spAutoFit/>
          </a:bodyPr>
          <a:lstStyle/>
          <a:p>
            <a:r>
              <a:rPr lang="en-US" altLang="zh-CN" sz="3600" b="1" dirty="0">
                <a:solidFill>
                  <a:srgbClr val="FFFF00"/>
                </a:solidFill>
                <a:latin typeface="微软雅黑" panose="020B0503020204020204" pitchFamily="34" charset="-122"/>
                <a:ea typeface="微软雅黑" panose="020B0503020204020204" pitchFamily="34" charset="-122"/>
              </a:rPr>
              <a:t>A</a:t>
            </a:r>
            <a:endParaRPr lang="zh-CN" altLang="en-US" sz="3600" b="1" dirty="0">
              <a:solidFill>
                <a:srgbClr val="FFFF00"/>
              </a:solidFill>
              <a:latin typeface="微软雅黑" panose="020B0503020204020204" pitchFamily="34" charset="-122"/>
              <a:ea typeface="微软雅黑" panose="020B0503020204020204" pitchFamily="34" charset="-122"/>
            </a:endParaRPr>
          </a:p>
        </p:txBody>
      </p:sp>
      <p:sp>
        <p:nvSpPr>
          <p:cNvPr id="53" name="文本框 52">
            <a:extLst>
              <a:ext uri="{FF2B5EF4-FFF2-40B4-BE49-F238E27FC236}">
                <a16:creationId xmlns:a16="http://schemas.microsoft.com/office/drawing/2014/main" xmlns="" id="{A1F57D4D-D32E-42B0-B94E-4D5512FFF8DF}"/>
              </a:ext>
            </a:extLst>
          </p:cNvPr>
          <p:cNvSpPr txBox="1"/>
          <p:nvPr/>
        </p:nvSpPr>
        <p:spPr>
          <a:xfrm>
            <a:off x="8400423" y="3084358"/>
            <a:ext cx="591670" cy="646331"/>
          </a:xfrm>
          <a:prstGeom prst="rect">
            <a:avLst/>
          </a:prstGeom>
          <a:noFill/>
        </p:spPr>
        <p:txBody>
          <a:bodyPr wrap="square" rtlCol="0">
            <a:spAutoFit/>
          </a:bodyPr>
          <a:lstStyle/>
          <a:p>
            <a:r>
              <a:rPr lang="en-US" altLang="zh-CN" sz="3600" b="1" dirty="0">
                <a:solidFill>
                  <a:srgbClr val="FFFF00"/>
                </a:solidFill>
                <a:latin typeface="微软雅黑" panose="020B0503020204020204" pitchFamily="34" charset="-122"/>
                <a:ea typeface="微软雅黑" panose="020B0503020204020204" pitchFamily="34" charset="-122"/>
              </a:rPr>
              <a:t>B</a:t>
            </a:r>
            <a:endParaRPr lang="zh-CN" altLang="en-US" sz="3600" b="1" dirty="0">
              <a:solidFill>
                <a:srgbClr val="FFFF00"/>
              </a:solidFill>
              <a:latin typeface="微软雅黑" panose="020B0503020204020204" pitchFamily="34" charset="-122"/>
              <a:ea typeface="微软雅黑" panose="020B0503020204020204" pitchFamily="34" charset="-122"/>
            </a:endParaRPr>
          </a:p>
        </p:txBody>
      </p:sp>
      <p:sp>
        <p:nvSpPr>
          <p:cNvPr id="54" name="文本框 53">
            <a:extLst>
              <a:ext uri="{FF2B5EF4-FFF2-40B4-BE49-F238E27FC236}">
                <a16:creationId xmlns:a16="http://schemas.microsoft.com/office/drawing/2014/main" xmlns="" id="{9D2831FF-A65E-4425-8D3A-E03B308BEA48}"/>
              </a:ext>
            </a:extLst>
          </p:cNvPr>
          <p:cNvSpPr txBox="1"/>
          <p:nvPr/>
        </p:nvSpPr>
        <p:spPr>
          <a:xfrm>
            <a:off x="10616802" y="3084358"/>
            <a:ext cx="591670" cy="646331"/>
          </a:xfrm>
          <a:prstGeom prst="rect">
            <a:avLst/>
          </a:prstGeom>
          <a:noFill/>
        </p:spPr>
        <p:txBody>
          <a:bodyPr wrap="square" rtlCol="0">
            <a:spAutoFit/>
          </a:bodyPr>
          <a:lstStyle/>
          <a:p>
            <a:r>
              <a:rPr lang="en-US" altLang="zh-CN" sz="3600" b="1" dirty="0">
                <a:solidFill>
                  <a:srgbClr val="FFFF00"/>
                </a:solidFill>
                <a:latin typeface="微软雅黑" panose="020B0503020204020204" pitchFamily="34" charset="-122"/>
                <a:ea typeface="微软雅黑" panose="020B0503020204020204" pitchFamily="34" charset="-122"/>
              </a:rPr>
              <a:t>C</a:t>
            </a:r>
            <a:endParaRPr lang="zh-CN" altLang="en-US" sz="3600" b="1" dirty="0">
              <a:solidFill>
                <a:srgbClr val="FFFF00"/>
              </a:solidFill>
              <a:latin typeface="微软雅黑" panose="020B0503020204020204" pitchFamily="34" charset="-122"/>
              <a:ea typeface="微软雅黑" panose="020B0503020204020204" pitchFamily="34" charset="-122"/>
            </a:endParaRPr>
          </a:p>
        </p:txBody>
      </p:sp>
      <p:sp>
        <p:nvSpPr>
          <p:cNvPr id="55" name="文本框 54">
            <a:extLst>
              <a:ext uri="{FF2B5EF4-FFF2-40B4-BE49-F238E27FC236}">
                <a16:creationId xmlns:a16="http://schemas.microsoft.com/office/drawing/2014/main" xmlns="" id="{B24A1423-2BFD-4155-AD5A-1EF21D3660F7}"/>
              </a:ext>
            </a:extLst>
          </p:cNvPr>
          <p:cNvSpPr txBox="1"/>
          <p:nvPr/>
        </p:nvSpPr>
        <p:spPr>
          <a:xfrm>
            <a:off x="10685951" y="4307439"/>
            <a:ext cx="591670" cy="646331"/>
          </a:xfrm>
          <a:prstGeom prst="rect">
            <a:avLst/>
          </a:prstGeom>
          <a:noFill/>
        </p:spPr>
        <p:txBody>
          <a:bodyPr wrap="square" rtlCol="0">
            <a:spAutoFit/>
          </a:bodyPr>
          <a:lstStyle/>
          <a:p>
            <a:r>
              <a:rPr lang="en-US" altLang="zh-CN" sz="3600" b="1" dirty="0">
                <a:solidFill>
                  <a:srgbClr val="FFFF00"/>
                </a:solidFill>
                <a:latin typeface="微软雅黑" panose="020B0503020204020204" pitchFamily="34" charset="-122"/>
                <a:ea typeface="微软雅黑" panose="020B0503020204020204" pitchFamily="34" charset="-122"/>
              </a:rPr>
              <a:t>D</a:t>
            </a:r>
            <a:endParaRPr lang="zh-CN" altLang="en-US" sz="3600" b="1" dirty="0">
              <a:solidFill>
                <a:srgbClr val="FFFF00"/>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xmlns="" id="{33357C9F-4101-495F-8965-0B988845CC37}"/>
              </a:ext>
            </a:extLst>
          </p:cNvPr>
          <p:cNvSpPr txBox="1"/>
          <p:nvPr/>
        </p:nvSpPr>
        <p:spPr>
          <a:xfrm>
            <a:off x="1479171" y="5288493"/>
            <a:ext cx="1721226"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两者循环</a:t>
            </a:r>
          </a:p>
        </p:txBody>
      </p:sp>
      <p:sp>
        <p:nvSpPr>
          <p:cNvPr id="56" name="文本框 55">
            <a:extLst>
              <a:ext uri="{FF2B5EF4-FFF2-40B4-BE49-F238E27FC236}">
                <a16:creationId xmlns:a16="http://schemas.microsoft.com/office/drawing/2014/main" xmlns="" id="{FD49C8AC-7462-48BA-83CA-1AB5A332B7BA}"/>
              </a:ext>
            </a:extLst>
          </p:cNvPr>
          <p:cNvSpPr txBox="1"/>
          <p:nvPr/>
        </p:nvSpPr>
        <p:spPr>
          <a:xfrm>
            <a:off x="5235387" y="5288493"/>
            <a:ext cx="1721226"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三者循环</a:t>
            </a:r>
          </a:p>
        </p:txBody>
      </p:sp>
      <p:sp>
        <p:nvSpPr>
          <p:cNvPr id="57" name="文本框 56">
            <a:extLst>
              <a:ext uri="{FF2B5EF4-FFF2-40B4-BE49-F238E27FC236}">
                <a16:creationId xmlns:a16="http://schemas.microsoft.com/office/drawing/2014/main" xmlns="" id="{E3594DBE-507C-4292-8BF6-366DF0184FE4}"/>
              </a:ext>
            </a:extLst>
          </p:cNvPr>
          <p:cNvSpPr txBox="1"/>
          <p:nvPr/>
        </p:nvSpPr>
        <p:spPr>
          <a:xfrm>
            <a:off x="8991603" y="5288493"/>
            <a:ext cx="1721226"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四者循环</a:t>
            </a:r>
          </a:p>
        </p:txBody>
      </p:sp>
      <p:sp>
        <p:nvSpPr>
          <p:cNvPr id="58" name="ï$líḋé">
            <a:extLst>
              <a:ext uri="{FF2B5EF4-FFF2-40B4-BE49-F238E27FC236}">
                <a16:creationId xmlns:a16="http://schemas.microsoft.com/office/drawing/2014/main" xmlns="" id="{288A5CF8-044D-4970-B42E-933B8E2A1D71}"/>
              </a:ext>
            </a:extLst>
          </p:cNvPr>
          <p:cNvSpPr/>
          <p:nvPr/>
        </p:nvSpPr>
        <p:spPr>
          <a:xfrm>
            <a:off x="4624732" y="1721133"/>
            <a:ext cx="2953004" cy="48767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循环关系</a:t>
            </a:r>
            <a:endParaRPr kumimoji="0" lang="en-GB"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xmlns="" val="311027196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39" name="图片 38">
            <a:extLst>
              <a:ext uri="{FF2B5EF4-FFF2-40B4-BE49-F238E27FC236}">
                <a16:creationId xmlns:a16="http://schemas.microsoft.com/office/drawing/2014/main" xmlns="" id="{586ABE9A-85C5-49A9-805E-0894E2F0B4BD}"/>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9801385" y="-114300"/>
            <a:ext cx="1301859" cy="920356"/>
          </a:xfrm>
          <a:prstGeom prst="rect">
            <a:avLst/>
          </a:prstGeom>
        </p:spPr>
      </p:pic>
      <p:pic>
        <p:nvPicPr>
          <p:cNvPr id="40" name="图片 39">
            <a:extLst>
              <a:ext uri="{FF2B5EF4-FFF2-40B4-BE49-F238E27FC236}">
                <a16:creationId xmlns:a16="http://schemas.microsoft.com/office/drawing/2014/main" xmlns="" id="{A109D1BB-8C11-4B2F-8CFE-C3B99E42624B}"/>
              </a:ext>
            </a:extLst>
          </p:cNvPr>
          <p:cNvPicPr>
            <a:picLocks noChangeAspect="1"/>
          </p:cNvPicPr>
          <p:nvPr/>
        </p:nvPicPr>
        <p:blipFill rotWithShape="1">
          <a:blip r:embed="rId4" cstate="print">
            <a:extLst>
              <a:ext uri="{BEBA8EAE-BF5A-486C-A8C5-ECC9F3942E4B}">
                <a14:imgProps xmlns:a14="http://schemas.microsoft.com/office/drawing/2010/main" xmlns="">
                  <a14:imgLayer r:embed="rId5">
                    <a14:imgEffect>
                      <a14:brightnessContrast bright="100000"/>
                    </a14:imgEffect>
                  </a14:imgLayer>
                </a14:imgProps>
              </a:ext>
              <a:ext uri="{28A0092B-C50C-407E-A947-70E740481C1C}">
                <a14:useLocalDpi xmlns:a14="http://schemas.microsoft.com/office/drawing/2010/main" xmlns="" val="0"/>
              </a:ext>
            </a:extLst>
          </a:blip>
          <a:srcRect b="63537"/>
          <a:stretch/>
        </p:blipFill>
        <p:spPr>
          <a:xfrm>
            <a:off x="11184164" y="217733"/>
            <a:ext cx="572339" cy="337210"/>
          </a:xfrm>
          <a:prstGeom prst="rect">
            <a:avLst/>
          </a:prstGeom>
        </p:spPr>
      </p:pic>
      <p:cxnSp>
        <p:nvCxnSpPr>
          <p:cNvPr id="41" name="直接连接符 40">
            <a:extLst>
              <a:ext uri="{FF2B5EF4-FFF2-40B4-BE49-F238E27FC236}">
                <a16:creationId xmlns:a16="http://schemas.microsoft.com/office/drawing/2014/main" xmlns="" id="{8EF7AF44-EDFA-4EA1-A7CE-1FC1525C0909}"/>
              </a:ext>
            </a:extLst>
          </p:cNvPr>
          <p:cNvCxnSpPr/>
          <p:nvPr/>
        </p:nvCxnSpPr>
        <p:spPr>
          <a:xfrm>
            <a:off x="11103244" y="225825"/>
            <a:ext cx="0" cy="24351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ï$líḋé">
            <a:extLst>
              <a:ext uri="{FF2B5EF4-FFF2-40B4-BE49-F238E27FC236}">
                <a16:creationId xmlns:a16="http://schemas.microsoft.com/office/drawing/2014/main" xmlns="" id="{5D9952F6-A03F-45CB-82C1-46F977BCB621}"/>
              </a:ext>
            </a:extLst>
          </p:cNvPr>
          <p:cNvSpPr/>
          <p:nvPr/>
        </p:nvSpPr>
        <p:spPr>
          <a:xfrm>
            <a:off x="4624732" y="1721133"/>
            <a:ext cx="2953004" cy="48767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层次关系</a:t>
            </a:r>
            <a:endParaRPr kumimoji="0" lang="en-GB"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4" name="íṣḻïďé">
            <a:extLst>
              <a:ext uri="{FF2B5EF4-FFF2-40B4-BE49-F238E27FC236}">
                <a16:creationId xmlns:a16="http://schemas.microsoft.com/office/drawing/2014/main" xmlns="" id="{F10B1039-B1FF-4A3D-94D7-59C6336EEE0D}"/>
              </a:ext>
            </a:extLst>
          </p:cNvPr>
          <p:cNvSpPr/>
          <p:nvPr/>
        </p:nvSpPr>
        <p:spPr>
          <a:xfrm>
            <a:off x="2482152" y="3457776"/>
            <a:ext cx="745680" cy="745678"/>
          </a:xfrm>
          <a:prstGeom prst="ellipse">
            <a:avLst/>
          </a:prstGeom>
          <a:solidFill>
            <a:schemeClr val="bg1"/>
          </a:solidFill>
          <a:ln w="12700">
            <a:noFill/>
            <a:prstDash val="solid"/>
            <a:miter lim="800000"/>
            <a:headEnd/>
            <a:tailE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sz="1400" b="1" dirty="0">
              <a:solidFill>
                <a:schemeClr val="bg1"/>
              </a:solidFill>
              <a:latin typeface="微软雅黑" panose="020B0503020204020204" pitchFamily="34" charset="-122"/>
              <a:ea typeface="微软雅黑" panose="020B0503020204020204" pitchFamily="34" charset="-122"/>
            </a:endParaRPr>
          </a:p>
        </p:txBody>
      </p:sp>
      <p:sp>
        <p:nvSpPr>
          <p:cNvPr id="45" name="iṧľîḑé">
            <a:extLst>
              <a:ext uri="{FF2B5EF4-FFF2-40B4-BE49-F238E27FC236}">
                <a16:creationId xmlns:a16="http://schemas.microsoft.com/office/drawing/2014/main" xmlns="" id="{E6046E1D-7646-4C01-BB99-8CCCEDB291D1}"/>
              </a:ext>
            </a:extLst>
          </p:cNvPr>
          <p:cNvSpPr/>
          <p:nvPr/>
        </p:nvSpPr>
        <p:spPr>
          <a:xfrm>
            <a:off x="8964168" y="3457776"/>
            <a:ext cx="745680" cy="745678"/>
          </a:xfrm>
          <a:prstGeom prst="ellipse">
            <a:avLst/>
          </a:prstGeom>
          <a:solidFill>
            <a:schemeClr val="bg1"/>
          </a:solidFill>
          <a:ln w="12700">
            <a:noFill/>
            <a:prstDash val="solid"/>
            <a:miter lim="800000"/>
            <a:headEnd/>
            <a:tailE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sz="1400" b="1" dirty="0">
              <a:solidFill>
                <a:schemeClr val="bg1"/>
              </a:solidFill>
              <a:latin typeface="微软雅黑" panose="020B0503020204020204" pitchFamily="34" charset="-122"/>
              <a:ea typeface="微软雅黑" panose="020B0503020204020204" pitchFamily="34" charset="-122"/>
            </a:endParaRPr>
          </a:p>
        </p:txBody>
      </p:sp>
      <p:sp>
        <p:nvSpPr>
          <p:cNvPr id="46" name="îsļïḑè">
            <a:extLst>
              <a:ext uri="{FF2B5EF4-FFF2-40B4-BE49-F238E27FC236}">
                <a16:creationId xmlns:a16="http://schemas.microsoft.com/office/drawing/2014/main" xmlns="" id="{647FA1E5-0B68-468E-A101-65790E9907A6}"/>
              </a:ext>
            </a:extLst>
          </p:cNvPr>
          <p:cNvSpPr/>
          <p:nvPr/>
        </p:nvSpPr>
        <p:spPr>
          <a:xfrm>
            <a:off x="5644896" y="5566030"/>
            <a:ext cx="902208" cy="902206"/>
          </a:xfrm>
          <a:prstGeom prst="ellipse">
            <a:avLst/>
          </a:prstGeom>
          <a:solidFill>
            <a:schemeClr val="bg1"/>
          </a:solidFill>
          <a:ln w="28575">
            <a:solidFill>
              <a:schemeClr val="bg1"/>
            </a:solidFill>
            <a:prstDash val="solid"/>
            <a:miter lim="800000"/>
            <a:headEnd/>
            <a:tailE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sz="1400" b="1">
                <a:solidFill>
                  <a:srgbClr val="0A0F23"/>
                </a:solidFill>
                <a:latin typeface="微软雅黑" panose="020B0503020204020204" pitchFamily="34" charset="-122"/>
                <a:ea typeface="微软雅黑" panose="020B0503020204020204" pitchFamily="34" charset="-122"/>
              </a:rPr>
              <a:t>Text</a:t>
            </a:r>
            <a:endParaRPr sz="1400" b="1" dirty="0">
              <a:solidFill>
                <a:srgbClr val="0A0F23"/>
              </a:solidFill>
              <a:latin typeface="微软雅黑" panose="020B0503020204020204" pitchFamily="34" charset="-122"/>
              <a:ea typeface="微软雅黑" panose="020B0503020204020204" pitchFamily="34" charset="-122"/>
            </a:endParaRPr>
          </a:p>
        </p:txBody>
      </p:sp>
      <p:sp>
        <p:nvSpPr>
          <p:cNvPr id="47" name="íṧ1îḓé">
            <a:extLst>
              <a:ext uri="{FF2B5EF4-FFF2-40B4-BE49-F238E27FC236}">
                <a16:creationId xmlns:a16="http://schemas.microsoft.com/office/drawing/2014/main" xmlns="" id="{E3D9F978-86DE-4A94-8C0D-79854598B4E7}"/>
              </a:ext>
            </a:extLst>
          </p:cNvPr>
          <p:cNvSpPr/>
          <p:nvPr/>
        </p:nvSpPr>
        <p:spPr>
          <a:xfrm>
            <a:off x="3849626" y="5033710"/>
            <a:ext cx="745680" cy="745678"/>
          </a:xfrm>
          <a:prstGeom prst="ellipse">
            <a:avLst/>
          </a:prstGeom>
          <a:solidFill>
            <a:schemeClr val="bg1"/>
          </a:solidFill>
          <a:ln w="12700">
            <a:noFill/>
            <a:prstDash val="solid"/>
            <a:miter lim="800000"/>
            <a:headEnd/>
            <a:tailE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sz="1400" b="1" dirty="0">
              <a:solidFill>
                <a:schemeClr val="bg1"/>
              </a:solidFill>
              <a:latin typeface="微软雅黑" panose="020B0503020204020204" pitchFamily="34" charset="-122"/>
              <a:ea typeface="微软雅黑" panose="020B0503020204020204" pitchFamily="34" charset="-122"/>
            </a:endParaRPr>
          </a:p>
        </p:txBody>
      </p:sp>
      <p:sp>
        <p:nvSpPr>
          <p:cNvPr id="48" name="îśľiḑè">
            <a:extLst>
              <a:ext uri="{FF2B5EF4-FFF2-40B4-BE49-F238E27FC236}">
                <a16:creationId xmlns:a16="http://schemas.microsoft.com/office/drawing/2014/main" xmlns="" id="{4ECB5116-F182-4494-99C3-115E06BA6CC3}"/>
              </a:ext>
            </a:extLst>
          </p:cNvPr>
          <p:cNvSpPr/>
          <p:nvPr/>
        </p:nvSpPr>
        <p:spPr>
          <a:xfrm>
            <a:off x="7742998" y="5033710"/>
            <a:ext cx="745680" cy="745678"/>
          </a:xfrm>
          <a:prstGeom prst="ellipse">
            <a:avLst/>
          </a:prstGeom>
          <a:solidFill>
            <a:schemeClr val="bg1"/>
          </a:solidFill>
          <a:ln w="12700">
            <a:noFill/>
            <a:prstDash val="solid"/>
            <a:miter lim="800000"/>
            <a:headEnd/>
            <a:tailE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sz="1400" b="1" dirty="0">
              <a:solidFill>
                <a:schemeClr val="bg1"/>
              </a:solidFill>
              <a:latin typeface="微软雅黑" panose="020B0503020204020204" pitchFamily="34" charset="-122"/>
              <a:ea typeface="微软雅黑" panose="020B0503020204020204" pitchFamily="34" charset="-122"/>
            </a:endParaRPr>
          </a:p>
        </p:txBody>
      </p:sp>
      <p:cxnSp>
        <p:nvCxnSpPr>
          <p:cNvPr id="49" name="直接箭头连接符 48">
            <a:extLst>
              <a:ext uri="{FF2B5EF4-FFF2-40B4-BE49-F238E27FC236}">
                <a16:creationId xmlns:a16="http://schemas.microsoft.com/office/drawing/2014/main" xmlns="" id="{2D376640-673D-48CC-A75F-5E0E2CF10367}"/>
              </a:ext>
            </a:extLst>
          </p:cNvPr>
          <p:cNvCxnSpPr>
            <a:cxnSpLocks/>
            <a:endCxn id="47" idx="7"/>
          </p:cNvCxnSpPr>
          <p:nvPr/>
        </p:nvCxnSpPr>
        <p:spPr>
          <a:xfrm flipH="1">
            <a:off x="4486104" y="4326950"/>
            <a:ext cx="857710" cy="815962"/>
          </a:xfrm>
          <a:prstGeom prst="straightConnector1">
            <a:avLst/>
          </a:prstGeom>
          <a:ln w="3175" cap="rnd">
            <a:solidFill>
              <a:schemeClr val="bg1">
                <a:lumMod val="75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xmlns="" id="{363BB06A-5A0C-4809-BA95-F4D6288FAF4F}"/>
              </a:ext>
            </a:extLst>
          </p:cNvPr>
          <p:cNvCxnSpPr>
            <a:cxnSpLocks/>
            <a:endCxn id="46" idx="0"/>
          </p:cNvCxnSpPr>
          <p:nvPr/>
        </p:nvCxnSpPr>
        <p:spPr>
          <a:xfrm>
            <a:off x="6096000" y="4638516"/>
            <a:ext cx="0" cy="927514"/>
          </a:xfrm>
          <a:prstGeom prst="straightConnector1">
            <a:avLst/>
          </a:prstGeom>
          <a:ln w="3175" cap="rnd">
            <a:solidFill>
              <a:schemeClr val="bg1">
                <a:lumMod val="75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xmlns="" id="{E2C6441B-BA56-486A-A2C3-7496CC6D0384}"/>
              </a:ext>
            </a:extLst>
          </p:cNvPr>
          <p:cNvCxnSpPr>
            <a:cxnSpLocks/>
            <a:endCxn id="48" idx="1"/>
          </p:cNvCxnSpPr>
          <p:nvPr/>
        </p:nvCxnSpPr>
        <p:spPr>
          <a:xfrm>
            <a:off x="6848186" y="4326950"/>
            <a:ext cx="1004014" cy="815962"/>
          </a:xfrm>
          <a:prstGeom prst="straightConnector1">
            <a:avLst/>
          </a:prstGeom>
          <a:ln w="3175" cap="rnd">
            <a:solidFill>
              <a:schemeClr val="bg1">
                <a:lumMod val="75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xmlns="" id="{4A63D7B0-5B75-453A-AEA3-4242C32FB559}"/>
              </a:ext>
            </a:extLst>
          </p:cNvPr>
          <p:cNvCxnSpPr>
            <a:cxnSpLocks/>
            <a:endCxn id="44" idx="6"/>
          </p:cNvCxnSpPr>
          <p:nvPr/>
        </p:nvCxnSpPr>
        <p:spPr>
          <a:xfrm flipH="1">
            <a:off x="3227832" y="3574764"/>
            <a:ext cx="1804416" cy="255851"/>
          </a:xfrm>
          <a:prstGeom prst="straightConnector1">
            <a:avLst/>
          </a:prstGeom>
          <a:ln w="3175" cap="rnd">
            <a:solidFill>
              <a:schemeClr val="bg1">
                <a:lumMod val="75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xmlns="" id="{8D6B20B8-F272-4E55-85C4-369D2CA64578}"/>
              </a:ext>
            </a:extLst>
          </p:cNvPr>
          <p:cNvCxnSpPr>
            <a:cxnSpLocks/>
            <a:endCxn id="45" idx="2"/>
          </p:cNvCxnSpPr>
          <p:nvPr/>
        </p:nvCxnSpPr>
        <p:spPr>
          <a:xfrm>
            <a:off x="7159752" y="3574764"/>
            <a:ext cx="1804416" cy="255851"/>
          </a:xfrm>
          <a:prstGeom prst="straightConnector1">
            <a:avLst/>
          </a:prstGeom>
          <a:ln w="3175" cap="rnd">
            <a:solidFill>
              <a:schemeClr val="bg1">
                <a:lumMod val="75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54" name="îSļide">
            <a:extLst>
              <a:ext uri="{FF2B5EF4-FFF2-40B4-BE49-F238E27FC236}">
                <a16:creationId xmlns:a16="http://schemas.microsoft.com/office/drawing/2014/main" xmlns="" id="{03B0E01B-933A-4690-A41E-EDD35ED5B917}"/>
              </a:ext>
            </a:extLst>
          </p:cNvPr>
          <p:cNvSpPr/>
          <p:nvPr/>
        </p:nvSpPr>
        <p:spPr bwMode="auto">
          <a:xfrm>
            <a:off x="2705130" y="3705572"/>
            <a:ext cx="299724" cy="250086"/>
          </a:xfrm>
          <a:custGeom>
            <a:avLst/>
            <a:gdLst>
              <a:gd name="connsiteX0" fmla="*/ 409335 w 603951"/>
              <a:gd name="connsiteY0" fmla="*/ 174560 h 503930"/>
              <a:gd name="connsiteX1" fmla="*/ 434158 w 603951"/>
              <a:gd name="connsiteY1" fmla="*/ 174560 h 503930"/>
              <a:gd name="connsiteX2" fmla="*/ 434158 w 603951"/>
              <a:gd name="connsiteY2" fmla="*/ 196395 h 503930"/>
              <a:gd name="connsiteX3" fmla="*/ 469904 w 603951"/>
              <a:gd name="connsiteY3" fmla="*/ 204335 h 503930"/>
              <a:gd name="connsiteX4" fmla="*/ 461960 w 603951"/>
              <a:gd name="connsiteY4" fmla="*/ 232125 h 503930"/>
              <a:gd name="connsiteX5" fmla="*/ 427208 w 603951"/>
              <a:gd name="connsiteY5" fmla="*/ 224185 h 503930"/>
              <a:gd name="connsiteX6" fmla="*/ 405363 w 603951"/>
              <a:gd name="connsiteY6" fmla="*/ 238080 h 503930"/>
              <a:gd name="connsiteX7" fmla="*/ 435151 w 603951"/>
              <a:gd name="connsiteY7" fmla="*/ 258922 h 503930"/>
              <a:gd name="connsiteX8" fmla="*/ 476854 w 603951"/>
              <a:gd name="connsiteY8" fmla="*/ 305569 h 503930"/>
              <a:gd name="connsiteX9" fmla="*/ 432172 w 603951"/>
              <a:gd name="connsiteY9" fmla="*/ 351224 h 503930"/>
              <a:gd name="connsiteX10" fmla="*/ 432172 w 603951"/>
              <a:gd name="connsiteY10" fmla="*/ 376036 h 503930"/>
              <a:gd name="connsiteX11" fmla="*/ 408342 w 603951"/>
              <a:gd name="connsiteY11" fmla="*/ 376036 h 503930"/>
              <a:gd name="connsiteX12" fmla="*/ 408342 w 603951"/>
              <a:gd name="connsiteY12" fmla="*/ 353209 h 503930"/>
              <a:gd name="connsiteX13" fmla="*/ 366639 w 603951"/>
              <a:gd name="connsiteY13" fmla="*/ 342291 h 503930"/>
              <a:gd name="connsiteX14" fmla="*/ 373589 w 603951"/>
              <a:gd name="connsiteY14" fmla="*/ 313509 h 503930"/>
              <a:gd name="connsiteX15" fmla="*/ 414300 w 603951"/>
              <a:gd name="connsiteY15" fmla="*/ 324426 h 503930"/>
              <a:gd name="connsiteX16" fmla="*/ 438130 w 603951"/>
              <a:gd name="connsiteY16" fmla="*/ 308546 h 503930"/>
              <a:gd name="connsiteX17" fmla="*/ 412314 w 603951"/>
              <a:gd name="connsiteY17" fmla="*/ 287704 h 503930"/>
              <a:gd name="connsiteX18" fmla="*/ 367632 w 603951"/>
              <a:gd name="connsiteY18" fmla="*/ 242050 h 503930"/>
              <a:gd name="connsiteX19" fmla="*/ 409335 w 603951"/>
              <a:gd name="connsiteY19" fmla="*/ 198380 h 503930"/>
              <a:gd name="connsiteX20" fmla="*/ 23849 w 603951"/>
              <a:gd name="connsiteY20" fmla="*/ 147802 h 503930"/>
              <a:gd name="connsiteX21" fmla="*/ 179857 w 603951"/>
              <a:gd name="connsiteY21" fmla="*/ 147802 h 503930"/>
              <a:gd name="connsiteX22" fmla="*/ 202712 w 603951"/>
              <a:gd name="connsiteY22" fmla="*/ 171610 h 503930"/>
              <a:gd name="connsiteX23" fmla="*/ 202712 w 603951"/>
              <a:gd name="connsiteY23" fmla="*/ 321402 h 503930"/>
              <a:gd name="connsiteX24" fmla="*/ 178864 w 603951"/>
              <a:gd name="connsiteY24" fmla="*/ 345210 h 503930"/>
              <a:gd name="connsiteX25" fmla="*/ 159984 w 603951"/>
              <a:gd name="connsiteY25" fmla="*/ 336282 h 503930"/>
              <a:gd name="connsiteX26" fmla="*/ 151041 w 603951"/>
              <a:gd name="connsiteY26" fmla="*/ 481114 h 503930"/>
              <a:gd name="connsiteX27" fmla="*/ 126198 w 603951"/>
              <a:gd name="connsiteY27" fmla="*/ 503930 h 503930"/>
              <a:gd name="connsiteX28" fmla="*/ 77508 w 603951"/>
              <a:gd name="connsiteY28" fmla="*/ 503930 h 503930"/>
              <a:gd name="connsiteX29" fmla="*/ 52665 w 603951"/>
              <a:gd name="connsiteY29" fmla="*/ 481114 h 503930"/>
              <a:gd name="connsiteX30" fmla="*/ 42729 w 603951"/>
              <a:gd name="connsiteY30" fmla="*/ 336282 h 503930"/>
              <a:gd name="connsiteX31" fmla="*/ 24842 w 603951"/>
              <a:gd name="connsiteY31" fmla="*/ 345210 h 503930"/>
              <a:gd name="connsiteX32" fmla="*/ 994 w 603951"/>
              <a:gd name="connsiteY32" fmla="*/ 321402 h 503930"/>
              <a:gd name="connsiteX33" fmla="*/ 0 w 603951"/>
              <a:gd name="connsiteY33" fmla="*/ 171610 h 503930"/>
              <a:gd name="connsiteX34" fmla="*/ 23849 w 603951"/>
              <a:gd name="connsiteY34" fmla="*/ 147802 h 503930"/>
              <a:gd name="connsiteX35" fmla="*/ 421189 w 603951"/>
              <a:gd name="connsiteY35" fmla="*/ 144915 h 503930"/>
              <a:gd name="connsiteX36" fmla="*/ 291070 w 603951"/>
              <a:gd name="connsiteY36" fmla="*/ 275856 h 503930"/>
              <a:gd name="connsiteX37" fmla="*/ 421189 w 603951"/>
              <a:gd name="connsiteY37" fmla="*/ 405804 h 503930"/>
              <a:gd name="connsiteX38" fmla="*/ 552301 w 603951"/>
              <a:gd name="connsiteY38" fmla="*/ 275856 h 503930"/>
              <a:gd name="connsiteX39" fmla="*/ 421189 w 603951"/>
              <a:gd name="connsiteY39" fmla="*/ 144915 h 503930"/>
              <a:gd name="connsiteX40" fmla="*/ 421189 w 603951"/>
              <a:gd name="connsiteY40" fmla="*/ 93332 h 503930"/>
              <a:gd name="connsiteX41" fmla="*/ 603951 w 603951"/>
              <a:gd name="connsiteY41" fmla="*/ 275856 h 503930"/>
              <a:gd name="connsiteX42" fmla="*/ 421189 w 603951"/>
              <a:gd name="connsiteY42" fmla="*/ 458379 h 503930"/>
              <a:gd name="connsiteX43" fmla="*/ 238427 w 603951"/>
              <a:gd name="connsiteY43" fmla="*/ 275856 h 503930"/>
              <a:gd name="connsiteX44" fmla="*/ 421189 w 603951"/>
              <a:gd name="connsiteY44" fmla="*/ 93332 h 503930"/>
              <a:gd name="connsiteX45" fmla="*/ 101854 w 603951"/>
              <a:gd name="connsiteY45" fmla="*/ 0 h 503930"/>
              <a:gd name="connsiteX46" fmla="*/ 167872 w 603951"/>
              <a:gd name="connsiteY46" fmla="*/ 66018 h 503930"/>
              <a:gd name="connsiteX47" fmla="*/ 101854 w 603951"/>
              <a:gd name="connsiteY47" fmla="*/ 132036 h 503930"/>
              <a:gd name="connsiteX48" fmla="*/ 35836 w 603951"/>
              <a:gd name="connsiteY48" fmla="*/ 66018 h 503930"/>
              <a:gd name="connsiteX49" fmla="*/ 101854 w 603951"/>
              <a:gd name="connsiteY49" fmla="*/ 0 h 50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3951" h="503930">
                <a:moveTo>
                  <a:pt x="409335" y="174560"/>
                </a:moveTo>
                <a:lnTo>
                  <a:pt x="434158" y="174560"/>
                </a:lnTo>
                <a:lnTo>
                  <a:pt x="434158" y="196395"/>
                </a:lnTo>
                <a:cubicBezTo>
                  <a:pt x="450045" y="197387"/>
                  <a:pt x="461960" y="200365"/>
                  <a:pt x="469904" y="204335"/>
                </a:cubicBezTo>
                <a:lnTo>
                  <a:pt x="461960" y="232125"/>
                </a:lnTo>
                <a:cubicBezTo>
                  <a:pt x="456003" y="230140"/>
                  <a:pt x="445080" y="224185"/>
                  <a:pt x="427208" y="224185"/>
                </a:cubicBezTo>
                <a:cubicBezTo>
                  <a:pt x="410328" y="224185"/>
                  <a:pt x="405363" y="231132"/>
                  <a:pt x="405363" y="238080"/>
                </a:cubicBezTo>
                <a:cubicBezTo>
                  <a:pt x="405363" y="246019"/>
                  <a:pt x="414300" y="250982"/>
                  <a:pt x="435151" y="258922"/>
                </a:cubicBezTo>
                <a:cubicBezTo>
                  <a:pt x="464939" y="269839"/>
                  <a:pt x="476854" y="283734"/>
                  <a:pt x="476854" y="305569"/>
                </a:cubicBezTo>
                <a:cubicBezTo>
                  <a:pt x="476854" y="327404"/>
                  <a:pt x="460967" y="346261"/>
                  <a:pt x="432172" y="351224"/>
                </a:cubicBezTo>
                <a:lnTo>
                  <a:pt x="432172" y="376036"/>
                </a:lnTo>
                <a:lnTo>
                  <a:pt x="408342" y="376036"/>
                </a:lnTo>
                <a:lnTo>
                  <a:pt x="408342" y="353209"/>
                </a:lnTo>
                <a:cubicBezTo>
                  <a:pt x="391462" y="352216"/>
                  <a:pt x="375575" y="348246"/>
                  <a:pt x="366639" y="342291"/>
                </a:cubicBezTo>
                <a:lnTo>
                  <a:pt x="373589" y="313509"/>
                </a:lnTo>
                <a:cubicBezTo>
                  <a:pt x="383519" y="319464"/>
                  <a:pt x="398413" y="324426"/>
                  <a:pt x="414300" y="324426"/>
                </a:cubicBezTo>
                <a:cubicBezTo>
                  <a:pt x="429193" y="324426"/>
                  <a:pt x="438130" y="318471"/>
                  <a:pt x="438130" y="308546"/>
                </a:cubicBezTo>
                <a:cubicBezTo>
                  <a:pt x="438130" y="299614"/>
                  <a:pt x="430186" y="293659"/>
                  <a:pt x="412314" y="287704"/>
                </a:cubicBezTo>
                <a:cubicBezTo>
                  <a:pt x="385505" y="278772"/>
                  <a:pt x="367632" y="265869"/>
                  <a:pt x="367632" y="242050"/>
                </a:cubicBezTo>
                <a:cubicBezTo>
                  <a:pt x="367632" y="220215"/>
                  <a:pt x="383519" y="203342"/>
                  <a:pt x="409335" y="198380"/>
                </a:cubicBezTo>
                <a:close/>
                <a:moveTo>
                  <a:pt x="23849" y="147802"/>
                </a:moveTo>
                <a:cubicBezTo>
                  <a:pt x="34779" y="147802"/>
                  <a:pt x="178864" y="147802"/>
                  <a:pt x="179857" y="147802"/>
                </a:cubicBezTo>
                <a:cubicBezTo>
                  <a:pt x="192775" y="147802"/>
                  <a:pt x="203706" y="158714"/>
                  <a:pt x="202712" y="171610"/>
                </a:cubicBezTo>
                <a:lnTo>
                  <a:pt x="202712" y="321402"/>
                </a:lnTo>
                <a:cubicBezTo>
                  <a:pt x="202712" y="334298"/>
                  <a:pt x="191782" y="345210"/>
                  <a:pt x="178864" y="345210"/>
                </a:cubicBezTo>
                <a:cubicBezTo>
                  <a:pt x="170914" y="345210"/>
                  <a:pt x="164952" y="341242"/>
                  <a:pt x="159984" y="336282"/>
                </a:cubicBezTo>
                <a:lnTo>
                  <a:pt x="151041" y="481114"/>
                </a:lnTo>
                <a:cubicBezTo>
                  <a:pt x="150047" y="494010"/>
                  <a:pt x="139116" y="503930"/>
                  <a:pt x="126198" y="503930"/>
                </a:cubicBezTo>
                <a:lnTo>
                  <a:pt x="77508" y="503930"/>
                </a:lnTo>
                <a:cubicBezTo>
                  <a:pt x="63596" y="503930"/>
                  <a:pt x="53659" y="495002"/>
                  <a:pt x="52665" y="481114"/>
                </a:cubicBezTo>
                <a:lnTo>
                  <a:pt x="42729" y="336282"/>
                </a:lnTo>
                <a:cubicBezTo>
                  <a:pt x="38754" y="341242"/>
                  <a:pt x="31798" y="345210"/>
                  <a:pt x="24842" y="345210"/>
                </a:cubicBezTo>
                <a:cubicBezTo>
                  <a:pt x="10931" y="345210"/>
                  <a:pt x="994" y="334298"/>
                  <a:pt x="994" y="321402"/>
                </a:cubicBezTo>
                <a:lnTo>
                  <a:pt x="0" y="171610"/>
                </a:lnTo>
                <a:cubicBezTo>
                  <a:pt x="0" y="158714"/>
                  <a:pt x="10931" y="147802"/>
                  <a:pt x="23849" y="147802"/>
                </a:cubicBezTo>
                <a:close/>
                <a:moveTo>
                  <a:pt x="421189" y="144915"/>
                </a:moveTo>
                <a:cubicBezTo>
                  <a:pt x="349673" y="144915"/>
                  <a:pt x="291070" y="203441"/>
                  <a:pt x="291070" y="275856"/>
                </a:cubicBezTo>
                <a:cubicBezTo>
                  <a:pt x="291070" y="347278"/>
                  <a:pt x="349673" y="405804"/>
                  <a:pt x="421189" y="405804"/>
                </a:cubicBezTo>
                <a:cubicBezTo>
                  <a:pt x="493698" y="405804"/>
                  <a:pt x="552301" y="347278"/>
                  <a:pt x="552301" y="275856"/>
                </a:cubicBezTo>
                <a:cubicBezTo>
                  <a:pt x="552301" y="203441"/>
                  <a:pt x="493698" y="144915"/>
                  <a:pt x="421189" y="144915"/>
                </a:cubicBezTo>
                <a:close/>
                <a:moveTo>
                  <a:pt x="421189" y="93332"/>
                </a:moveTo>
                <a:cubicBezTo>
                  <a:pt x="522503" y="93332"/>
                  <a:pt x="603951" y="174674"/>
                  <a:pt x="603951" y="275856"/>
                </a:cubicBezTo>
                <a:cubicBezTo>
                  <a:pt x="603951" y="376045"/>
                  <a:pt x="522503" y="458379"/>
                  <a:pt x="421189" y="458379"/>
                </a:cubicBezTo>
                <a:cubicBezTo>
                  <a:pt x="320869" y="458379"/>
                  <a:pt x="238427" y="376045"/>
                  <a:pt x="238427" y="275856"/>
                </a:cubicBezTo>
                <a:cubicBezTo>
                  <a:pt x="238427" y="174674"/>
                  <a:pt x="320869" y="93332"/>
                  <a:pt x="421189" y="93332"/>
                </a:cubicBezTo>
                <a:close/>
                <a:moveTo>
                  <a:pt x="101854" y="0"/>
                </a:moveTo>
                <a:cubicBezTo>
                  <a:pt x="138315" y="0"/>
                  <a:pt x="167872" y="29557"/>
                  <a:pt x="167872" y="66018"/>
                </a:cubicBezTo>
                <a:cubicBezTo>
                  <a:pt x="167872" y="102479"/>
                  <a:pt x="138315" y="132036"/>
                  <a:pt x="101854" y="132036"/>
                </a:cubicBezTo>
                <a:cubicBezTo>
                  <a:pt x="65393" y="132036"/>
                  <a:pt x="35836" y="102479"/>
                  <a:pt x="35836" y="66018"/>
                </a:cubicBezTo>
                <a:cubicBezTo>
                  <a:pt x="35836" y="29557"/>
                  <a:pt x="65393" y="0"/>
                  <a:pt x="101854" y="0"/>
                </a:cubicBezTo>
                <a:close/>
              </a:path>
            </a:pathLst>
          </a:custGeom>
          <a:solidFill>
            <a:schemeClr val="accent1"/>
          </a:solidFill>
          <a:ln>
            <a:noFill/>
          </a:ln>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5" name="íslíḑé">
            <a:extLst>
              <a:ext uri="{FF2B5EF4-FFF2-40B4-BE49-F238E27FC236}">
                <a16:creationId xmlns:a16="http://schemas.microsoft.com/office/drawing/2014/main" xmlns="" id="{96A88F2C-0D04-4051-B7AA-DBA3828C9B65}"/>
              </a:ext>
            </a:extLst>
          </p:cNvPr>
          <p:cNvSpPr/>
          <p:nvPr/>
        </p:nvSpPr>
        <p:spPr bwMode="auto">
          <a:xfrm>
            <a:off x="9187146" y="3705572"/>
            <a:ext cx="299724" cy="250086"/>
          </a:xfrm>
          <a:custGeom>
            <a:avLst/>
            <a:gdLst>
              <a:gd name="connsiteX0" fmla="*/ 409335 w 603951"/>
              <a:gd name="connsiteY0" fmla="*/ 174560 h 503930"/>
              <a:gd name="connsiteX1" fmla="*/ 434158 w 603951"/>
              <a:gd name="connsiteY1" fmla="*/ 174560 h 503930"/>
              <a:gd name="connsiteX2" fmla="*/ 434158 w 603951"/>
              <a:gd name="connsiteY2" fmla="*/ 196395 h 503930"/>
              <a:gd name="connsiteX3" fmla="*/ 469904 w 603951"/>
              <a:gd name="connsiteY3" fmla="*/ 204335 h 503930"/>
              <a:gd name="connsiteX4" fmla="*/ 461960 w 603951"/>
              <a:gd name="connsiteY4" fmla="*/ 232125 h 503930"/>
              <a:gd name="connsiteX5" fmla="*/ 427208 w 603951"/>
              <a:gd name="connsiteY5" fmla="*/ 224185 h 503930"/>
              <a:gd name="connsiteX6" fmla="*/ 405363 w 603951"/>
              <a:gd name="connsiteY6" fmla="*/ 238080 h 503930"/>
              <a:gd name="connsiteX7" fmla="*/ 435151 w 603951"/>
              <a:gd name="connsiteY7" fmla="*/ 258922 h 503930"/>
              <a:gd name="connsiteX8" fmla="*/ 476854 w 603951"/>
              <a:gd name="connsiteY8" fmla="*/ 305569 h 503930"/>
              <a:gd name="connsiteX9" fmla="*/ 432172 w 603951"/>
              <a:gd name="connsiteY9" fmla="*/ 351224 h 503930"/>
              <a:gd name="connsiteX10" fmla="*/ 432172 w 603951"/>
              <a:gd name="connsiteY10" fmla="*/ 376036 h 503930"/>
              <a:gd name="connsiteX11" fmla="*/ 408342 w 603951"/>
              <a:gd name="connsiteY11" fmla="*/ 376036 h 503930"/>
              <a:gd name="connsiteX12" fmla="*/ 408342 w 603951"/>
              <a:gd name="connsiteY12" fmla="*/ 353209 h 503930"/>
              <a:gd name="connsiteX13" fmla="*/ 366639 w 603951"/>
              <a:gd name="connsiteY13" fmla="*/ 342291 h 503930"/>
              <a:gd name="connsiteX14" fmla="*/ 373589 w 603951"/>
              <a:gd name="connsiteY14" fmla="*/ 313509 h 503930"/>
              <a:gd name="connsiteX15" fmla="*/ 414300 w 603951"/>
              <a:gd name="connsiteY15" fmla="*/ 324426 h 503930"/>
              <a:gd name="connsiteX16" fmla="*/ 438130 w 603951"/>
              <a:gd name="connsiteY16" fmla="*/ 308546 h 503930"/>
              <a:gd name="connsiteX17" fmla="*/ 412314 w 603951"/>
              <a:gd name="connsiteY17" fmla="*/ 287704 h 503930"/>
              <a:gd name="connsiteX18" fmla="*/ 367632 w 603951"/>
              <a:gd name="connsiteY18" fmla="*/ 242050 h 503930"/>
              <a:gd name="connsiteX19" fmla="*/ 409335 w 603951"/>
              <a:gd name="connsiteY19" fmla="*/ 198380 h 503930"/>
              <a:gd name="connsiteX20" fmla="*/ 23849 w 603951"/>
              <a:gd name="connsiteY20" fmla="*/ 147802 h 503930"/>
              <a:gd name="connsiteX21" fmla="*/ 179857 w 603951"/>
              <a:gd name="connsiteY21" fmla="*/ 147802 h 503930"/>
              <a:gd name="connsiteX22" fmla="*/ 202712 w 603951"/>
              <a:gd name="connsiteY22" fmla="*/ 171610 h 503930"/>
              <a:gd name="connsiteX23" fmla="*/ 202712 w 603951"/>
              <a:gd name="connsiteY23" fmla="*/ 321402 h 503930"/>
              <a:gd name="connsiteX24" fmla="*/ 178864 w 603951"/>
              <a:gd name="connsiteY24" fmla="*/ 345210 h 503930"/>
              <a:gd name="connsiteX25" fmla="*/ 159984 w 603951"/>
              <a:gd name="connsiteY25" fmla="*/ 336282 h 503930"/>
              <a:gd name="connsiteX26" fmla="*/ 151041 w 603951"/>
              <a:gd name="connsiteY26" fmla="*/ 481114 h 503930"/>
              <a:gd name="connsiteX27" fmla="*/ 126198 w 603951"/>
              <a:gd name="connsiteY27" fmla="*/ 503930 h 503930"/>
              <a:gd name="connsiteX28" fmla="*/ 77508 w 603951"/>
              <a:gd name="connsiteY28" fmla="*/ 503930 h 503930"/>
              <a:gd name="connsiteX29" fmla="*/ 52665 w 603951"/>
              <a:gd name="connsiteY29" fmla="*/ 481114 h 503930"/>
              <a:gd name="connsiteX30" fmla="*/ 42729 w 603951"/>
              <a:gd name="connsiteY30" fmla="*/ 336282 h 503930"/>
              <a:gd name="connsiteX31" fmla="*/ 24842 w 603951"/>
              <a:gd name="connsiteY31" fmla="*/ 345210 h 503930"/>
              <a:gd name="connsiteX32" fmla="*/ 994 w 603951"/>
              <a:gd name="connsiteY32" fmla="*/ 321402 h 503930"/>
              <a:gd name="connsiteX33" fmla="*/ 0 w 603951"/>
              <a:gd name="connsiteY33" fmla="*/ 171610 h 503930"/>
              <a:gd name="connsiteX34" fmla="*/ 23849 w 603951"/>
              <a:gd name="connsiteY34" fmla="*/ 147802 h 503930"/>
              <a:gd name="connsiteX35" fmla="*/ 421189 w 603951"/>
              <a:gd name="connsiteY35" fmla="*/ 144915 h 503930"/>
              <a:gd name="connsiteX36" fmla="*/ 291070 w 603951"/>
              <a:gd name="connsiteY36" fmla="*/ 275856 h 503930"/>
              <a:gd name="connsiteX37" fmla="*/ 421189 w 603951"/>
              <a:gd name="connsiteY37" fmla="*/ 405804 h 503930"/>
              <a:gd name="connsiteX38" fmla="*/ 552301 w 603951"/>
              <a:gd name="connsiteY38" fmla="*/ 275856 h 503930"/>
              <a:gd name="connsiteX39" fmla="*/ 421189 w 603951"/>
              <a:gd name="connsiteY39" fmla="*/ 144915 h 503930"/>
              <a:gd name="connsiteX40" fmla="*/ 421189 w 603951"/>
              <a:gd name="connsiteY40" fmla="*/ 93332 h 503930"/>
              <a:gd name="connsiteX41" fmla="*/ 603951 w 603951"/>
              <a:gd name="connsiteY41" fmla="*/ 275856 h 503930"/>
              <a:gd name="connsiteX42" fmla="*/ 421189 w 603951"/>
              <a:gd name="connsiteY42" fmla="*/ 458379 h 503930"/>
              <a:gd name="connsiteX43" fmla="*/ 238427 w 603951"/>
              <a:gd name="connsiteY43" fmla="*/ 275856 h 503930"/>
              <a:gd name="connsiteX44" fmla="*/ 421189 w 603951"/>
              <a:gd name="connsiteY44" fmla="*/ 93332 h 503930"/>
              <a:gd name="connsiteX45" fmla="*/ 101854 w 603951"/>
              <a:gd name="connsiteY45" fmla="*/ 0 h 503930"/>
              <a:gd name="connsiteX46" fmla="*/ 167872 w 603951"/>
              <a:gd name="connsiteY46" fmla="*/ 66018 h 503930"/>
              <a:gd name="connsiteX47" fmla="*/ 101854 w 603951"/>
              <a:gd name="connsiteY47" fmla="*/ 132036 h 503930"/>
              <a:gd name="connsiteX48" fmla="*/ 35836 w 603951"/>
              <a:gd name="connsiteY48" fmla="*/ 66018 h 503930"/>
              <a:gd name="connsiteX49" fmla="*/ 101854 w 603951"/>
              <a:gd name="connsiteY49" fmla="*/ 0 h 50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3951" h="503930">
                <a:moveTo>
                  <a:pt x="409335" y="174560"/>
                </a:moveTo>
                <a:lnTo>
                  <a:pt x="434158" y="174560"/>
                </a:lnTo>
                <a:lnTo>
                  <a:pt x="434158" y="196395"/>
                </a:lnTo>
                <a:cubicBezTo>
                  <a:pt x="450045" y="197387"/>
                  <a:pt x="461960" y="200365"/>
                  <a:pt x="469904" y="204335"/>
                </a:cubicBezTo>
                <a:lnTo>
                  <a:pt x="461960" y="232125"/>
                </a:lnTo>
                <a:cubicBezTo>
                  <a:pt x="456003" y="230140"/>
                  <a:pt x="445080" y="224185"/>
                  <a:pt x="427208" y="224185"/>
                </a:cubicBezTo>
                <a:cubicBezTo>
                  <a:pt x="410328" y="224185"/>
                  <a:pt x="405363" y="231132"/>
                  <a:pt x="405363" y="238080"/>
                </a:cubicBezTo>
                <a:cubicBezTo>
                  <a:pt x="405363" y="246019"/>
                  <a:pt x="414300" y="250982"/>
                  <a:pt x="435151" y="258922"/>
                </a:cubicBezTo>
                <a:cubicBezTo>
                  <a:pt x="464939" y="269839"/>
                  <a:pt x="476854" y="283734"/>
                  <a:pt x="476854" y="305569"/>
                </a:cubicBezTo>
                <a:cubicBezTo>
                  <a:pt x="476854" y="327404"/>
                  <a:pt x="460967" y="346261"/>
                  <a:pt x="432172" y="351224"/>
                </a:cubicBezTo>
                <a:lnTo>
                  <a:pt x="432172" y="376036"/>
                </a:lnTo>
                <a:lnTo>
                  <a:pt x="408342" y="376036"/>
                </a:lnTo>
                <a:lnTo>
                  <a:pt x="408342" y="353209"/>
                </a:lnTo>
                <a:cubicBezTo>
                  <a:pt x="391462" y="352216"/>
                  <a:pt x="375575" y="348246"/>
                  <a:pt x="366639" y="342291"/>
                </a:cubicBezTo>
                <a:lnTo>
                  <a:pt x="373589" y="313509"/>
                </a:lnTo>
                <a:cubicBezTo>
                  <a:pt x="383519" y="319464"/>
                  <a:pt x="398413" y="324426"/>
                  <a:pt x="414300" y="324426"/>
                </a:cubicBezTo>
                <a:cubicBezTo>
                  <a:pt x="429193" y="324426"/>
                  <a:pt x="438130" y="318471"/>
                  <a:pt x="438130" y="308546"/>
                </a:cubicBezTo>
                <a:cubicBezTo>
                  <a:pt x="438130" y="299614"/>
                  <a:pt x="430186" y="293659"/>
                  <a:pt x="412314" y="287704"/>
                </a:cubicBezTo>
                <a:cubicBezTo>
                  <a:pt x="385505" y="278772"/>
                  <a:pt x="367632" y="265869"/>
                  <a:pt x="367632" y="242050"/>
                </a:cubicBezTo>
                <a:cubicBezTo>
                  <a:pt x="367632" y="220215"/>
                  <a:pt x="383519" y="203342"/>
                  <a:pt x="409335" y="198380"/>
                </a:cubicBezTo>
                <a:close/>
                <a:moveTo>
                  <a:pt x="23849" y="147802"/>
                </a:moveTo>
                <a:cubicBezTo>
                  <a:pt x="34779" y="147802"/>
                  <a:pt x="178864" y="147802"/>
                  <a:pt x="179857" y="147802"/>
                </a:cubicBezTo>
                <a:cubicBezTo>
                  <a:pt x="192775" y="147802"/>
                  <a:pt x="203706" y="158714"/>
                  <a:pt x="202712" y="171610"/>
                </a:cubicBezTo>
                <a:lnTo>
                  <a:pt x="202712" y="321402"/>
                </a:lnTo>
                <a:cubicBezTo>
                  <a:pt x="202712" y="334298"/>
                  <a:pt x="191782" y="345210"/>
                  <a:pt x="178864" y="345210"/>
                </a:cubicBezTo>
                <a:cubicBezTo>
                  <a:pt x="170914" y="345210"/>
                  <a:pt x="164952" y="341242"/>
                  <a:pt x="159984" y="336282"/>
                </a:cubicBezTo>
                <a:lnTo>
                  <a:pt x="151041" y="481114"/>
                </a:lnTo>
                <a:cubicBezTo>
                  <a:pt x="150047" y="494010"/>
                  <a:pt x="139116" y="503930"/>
                  <a:pt x="126198" y="503930"/>
                </a:cubicBezTo>
                <a:lnTo>
                  <a:pt x="77508" y="503930"/>
                </a:lnTo>
                <a:cubicBezTo>
                  <a:pt x="63596" y="503930"/>
                  <a:pt x="53659" y="495002"/>
                  <a:pt x="52665" y="481114"/>
                </a:cubicBezTo>
                <a:lnTo>
                  <a:pt x="42729" y="336282"/>
                </a:lnTo>
                <a:cubicBezTo>
                  <a:pt x="38754" y="341242"/>
                  <a:pt x="31798" y="345210"/>
                  <a:pt x="24842" y="345210"/>
                </a:cubicBezTo>
                <a:cubicBezTo>
                  <a:pt x="10931" y="345210"/>
                  <a:pt x="994" y="334298"/>
                  <a:pt x="994" y="321402"/>
                </a:cubicBezTo>
                <a:lnTo>
                  <a:pt x="0" y="171610"/>
                </a:lnTo>
                <a:cubicBezTo>
                  <a:pt x="0" y="158714"/>
                  <a:pt x="10931" y="147802"/>
                  <a:pt x="23849" y="147802"/>
                </a:cubicBezTo>
                <a:close/>
                <a:moveTo>
                  <a:pt x="421189" y="144915"/>
                </a:moveTo>
                <a:cubicBezTo>
                  <a:pt x="349673" y="144915"/>
                  <a:pt x="291070" y="203441"/>
                  <a:pt x="291070" y="275856"/>
                </a:cubicBezTo>
                <a:cubicBezTo>
                  <a:pt x="291070" y="347278"/>
                  <a:pt x="349673" y="405804"/>
                  <a:pt x="421189" y="405804"/>
                </a:cubicBezTo>
                <a:cubicBezTo>
                  <a:pt x="493698" y="405804"/>
                  <a:pt x="552301" y="347278"/>
                  <a:pt x="552301" y="275856"/>
                </a:cubicBezTo>
                <a:cubicBezTo>
                  <a:pt x="552301" y="203441"/>
                  <a:pt x="493698" y="144915"/>
                  <a:pt x="421189" y="144915"/>
                </a:cubicBezTo>
                <a:close/>
                <a:moveTo>
                  <a:pt x="421189" y="93332"/>
                </a:moveTo>
                <a:cubicBezTo>
                  <a:pt x="522503" y="93332"/>
                  <a:pt x="603951" y="174674"/>
                  <a:pt x="603951" y="275856"/>
                </a:cubicBezTo>
                <a:cubicBezTo>
                  <a:pt x="603951" y="376045"/>
                  <a:pt x="522503" y="458379"/>
                  <a:pt x="421189" y="458379"/>
                </a:cubicBezTo>
                <a:cubicBezTo>
                  <a:pt x="320869" y="458379"/>
                  <a:pt x="238427" y="376045"/>
                  <a:pt x="238427" y="275856"/>
                </a:cubicBezTo>
                <a:cubicBezTo>
                  <a:pt x="238427" y="174674"/>
                  <a:pt x="320869" y="93332"/>
                  <a:pt x="421189" y="93332"/>
                </a:cubicBezTo>
                <a:close/>
                <a:moveTo>
                  <a:pt x="101854" y="0"/>
                </a:moveTo>
                <a:cubicBezTo>
                  <a:pt x="138315" y="0"/>
                  <a:pt x="167872" y="29557"/>
                  <a:pt x="167872" y="66018"/>
                </a:cubicBezTo>
                <a:cubicBezTo>
                  <a:pt x="167872" y="102479"/>
                  <a:pt x="138315" y="132036"/>
                  <a:pt x="101854" y="132036"/>
                </a:cubicBezTo>
                <a:cubicBezTo>
                  <a:pt x="65393" y="132036"/>
                  <a:pt x="35836" y="102479"/>
                  <a:pt x="35836" y="66018"/>
                </a:cubicBezTo>
                <a:cubicBezTo>
                  <a:pt x="35836" y="29557"/>
                  <a:pt x="65393" y="0"/>
                  <a:pt x="101854" y="0"/>
                </a:cubicBezTo>
                <a:close/>
              </a:path>
            </a:pathLst>
          </a:custGeom>
          <a:solidFill>
            <a:schemeClr val="accent1"/>
          </a:solidFill>
          <a:ln>
            <a:noFill/>
          </a:ln>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6" name="iśļiḍê">
            <a:extLst>
              <a:ext uri="{FF2B5EF4-FFF2-40B4-BE49-F238E27FC236}">
                <a16:creationId xmlns:a16="http://schemas.microsoft.com/office/drawing/2014/main" xmlns="" id="{39398065-7F56-49BB-8758-ADFD5DEB58E1}"/>
              </a:ext>
            </a:extLst>
          </p:cNvPr>
          <p:cNvSpPr/>
          <p:nvPr/>
        </p:nvSpPr>
        <p:spPr bwMode="auto">
          <a:xfrm>
            <a:off x="7965976" y="5281506"/>
            <a:ext cx="299724" cy="250086"/>
          </a:xfrm>
          <a:custGeom>
            <a:avLst/>
            <a:gdLst>
              <a:gd name="connsiteX0" fmla="*/ 409335 w 603951"/>
              <a:gd name="connsiteY0" fmla="*/ 174560 h 503930"/>
              <a:gd name="connsiteX1" fmla="*/ 434158 w 603951"/>
              <a:gd name="connsiteY1" fmla="*/ 174560 h 503930"/>
              <a:gd name="connsiteX2" fmla="*/ 434158 w 603951"/>
              <a:gd name="connsiteY2" fmla="*/ 196395 h 503930"/>
              <a:gd name="connsiteX3" fmla="*/ 469904 w 603951"/>
              <a:gd name="connsiteY3" fmla="*/ 204335 h 503930"/>
              <a:gd name="connsiteX4" fmla="*/ 461960 w 603951"/>
              <a:gd name="connsiteY4" fmla="*/ 232125 h 503930"/>
              <a:gd name="connsiteX5" fmla="*/ 427208 w 603951"/>
              <a:gd name="connsiteY5" fmla="*/ 224185 h 503930"/>
              <a:gd name="connsiteX6" fmla="*/ 405363 w 603951"/>
              <a:gd name="connsiteY6" fmla="*/ 238080 h 503930"/>
              <a:gd name="connsiteX7" fmla="*/ 435151 w 603951"/>
              <a:gd name="connsiteY7" fmla="*/ 258922 h 503930"/>
              <a:gd name="connsiteX8" fmla="*/ 476854 w 603951"/>
              <a:gd name="connsiteY8" fmla="*/ 305569 h 503930"/>
              <a:gd name="connsiteX9" fmla="*/ 432172 w 603951"/>
              <a:gd name="connsiteY9" fmla="*/ 351224 h 503930"/>
              <a:gd name="connsiteX10" fmla="*/ 432172 w 603951"/>
              <a:gd name="connsiteY10" fmla="*/ 376036 h 503930"/>
              <a:gd name="connsiteX11" fmla="*/ 408342 w 603951"/>
              <a:gd name="connsiteY11" fmla="*/ 376036 h 503930"/>
              <a:gd name="connsiteX12" fmla="*/ 408342 w 603951"/>
              <a:gd name="connsiteY12" fmla="*/ 353209 h 503930"/>
              <a:gd name="connsiteX13" fmla="*/ 366639 w 603951"/>
              <a:gd name="connsiteY13" fmla="*/ 342291 h 503930"/>
              <a:gd name="connsiteX14" fmla="*/ 373589 w 603951"/>
              <a:gd name="connsiteY14" fmla="*/ 313509 h 503930"/>
              <a:gd name="connsiteX15" fmla="*/ 414300 w 603951"/>
              <a:gd name="connsiteY15" fmla="*/ 324426 h 503930"/>
              <a:gd name="connsiteX16" fmla="*/ 438130 w 603951"/>
              <a:gd name="connsiteY16" fmla="*/ 308546 h 503930"/>
              <a:gd name="connsiteX17" fmla="*/ 412314 w 603951"/>
              <a:gd name="connsiteY17" fmla="*/ 287704 h 503930"/>
              <a:gd name="connsiteX18" fmla="*/ 367632 w 603951"/>
              <a:gd name="connsiteY18" fmla="*/ 242050 h 503930"/>
              <a:gd name="connsiteX19" fmla="*/ 409335 w 603951"/>
              <a:gd name="connsiteY19" fmla="*/ 198380 h 503930"/>
              <a:gd name="connsiteX20" fmla="*/ 23849 w 603951"/>
              <a:gd name="connsiteY20" fmla="*/ 147802 h 503930"/>
              <a:gd name="connsiteX21" fmla="*/ 179857 w 603951"/>
              <a:gd name="connsiteY21" fmla="*/ 147802 h 503930"/>
              <a:gd name="connsiteX22" fmla="*/ 202712 w 603951"/>
              <a:gd name="connsiteY22" fmla="*/ 171610 h 503930"/>
              <a:gd name="connsiteX23" fmla="*/ 202712 w 603951"/>
              <a:gd name="connsiteY23" fmla="*/ 321402 h 503930"/>
              <a:gd name="connsiteX24" fmla="*/ 178864 w 603951"/>
              <a:gd name="connsiteY24" fmla="*/ 345210 h 503930"/>
              <a:gd name="connsiteX25" fmla="*/ 159984 w 603951"/>
              <a:gd name="connsiteY25" fmla="*/ 336282 h 503930"/>
              <a:gd name="connsiteX26" fmla="*/ 151041 w 603951"/>
              <a:gd name="connsiteY26" fmla="*/ 481114 h 503930"/>
              <a:gd name="connsiteX27" fmla="*/ 126198 w 603951"/>
              <a:gd name="connsiteY27" fmla="*/ 503930 h 503930"/>
              <a:gd name="connsiteX28" fmla="*/ 77508 w 603951"/>
              <a:gd name="connsiteY28" fmla="*/ 503930 h 503930"/>
              <a:gd name="connsiteX29" fmla="*/ 52665 w 603951"/>
              <a:gd name="connsiteY29" fmla="*/ 481114 h 503930"/>
              <a:gd name="connsiteX30" fmla="*/ 42729 w 603951"/>
              <a:gd name="connsiteY30" fmla="*/ 336282 h 503930"/>
              <a:gd name="connsiteX31" fmla="*/ 24842 w 603951"/>
              <a:gd name="connsiteY31" fmla="*/ 345210 h 503930"/>
              <a:gd name="connsiteX32" fmla="*/ 994 w 603951"/>
              <a:gd name="connsiteY32" fmla="*/ 321402 h 503930"/>
              <a:gd name="connsiteX33" fmla="*/ 0 w 603951"/>
              <a:gd name="connsiteY33" fmla="*/ 171610 h 503930"/>
              <a:gd name="connsiteX34" fmla="*/ 23849 w 603951"/>
              <a:gd name="connsiteY34" fmla="*/ 147802 h 503930"/>
              <a:gd name="connsiteX35" fmla="*/ 421189 w 603951"/>
              <a:gd name="connsiteY35" fmla="*/ 144915 h 503930"/>
              <a:gd name="connsiteX36" fmla="*/ 291070 w 603951"/>
              <a:gd name="connsiteY36" fmla="*/ 275856 h 503930"/>
              <a:gd name="connsiteX37" fmla="*/ 421189 w 603951"/>
              <a:gd name="connsiteY37" fmla="*/ 405804 h 503930"/>
              <a:gd name="connsiteX38" fmla="*/ 552301 w 603951"/>
              <a:gd name="connsiteY38" fmla="*/ 275856 h 503930"/>
              <a:gd name="connsiteX39" fmla="*/ 421189 w 603951"/>
              <a:gd name="connsiteY39" fmla="*/ 144915 h 503930"/>
              <a:gd name="connsiteX40" fmla="*/ 421189 w 603951"/>
              <a:gd name="connsiteY40" fmla="*/ 93332 h 503930"/>
              <a:gd name="connsiteX41" fmla="*/ 603951 w 603951"/>
              <a:gd name="connsiteY41" fmla="*/ 275856 h 503930"/>
              <a:gd name="connsiteX42" fmla="*/ 421189 w 603951"/>
              <a:gd name="connsiteY42" fmla="*/ 458379 h 503930"/>
              <a:gd name="connsiteX43" fmla="*/ 238427 w 603951"/>
              <a:gd name="connsiteY43" fmla="*/ 275856 h 503930"/>
              <a:gd name="connsiteX44" fmla="*/ 421189 w 603951"/>
              <a:gd name="connsiteY44" fmla="*/ 93332 h 503930"/>
              <a:gd name="connsiteX45" fmla="*/ 101854 w 603951"/>
              <a:gd name="connsiteY45" fmla="*/ 0 h 503930"/>
              <a:gd name="connsiteX46" fmla="*/ 167872 w 603951"/>
              <a:gd name="connsiteY46" fmla="*/ 66018 h 503930"/>
              <a:gd name="connsiteX47" fmla="*/ 101854 w 603951"/>
              <a:gd name="connsiteY47" fmla="*/ 132036 h 503930"/>
              <a:gd name="connsiteX48" fmla="*/ 35836 w 603951"/>
              <a:gd name="connsiteY48" fmla="*/ 66018 h 503930"/>
              <a:gd name="connsiteX49" fmla="*/ 101854 w 603951"/>
              <a:gd name="connsiteY49" fmla="*/ 0 h 50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3951" h="503930">
                <a:moveTo>
                  <a:pt x="409335" y="174560"/>
                </a:moveTo>
                <a:lnTo>
                  <a:pt x="434158" y="174560"/>
                </a:lnTo>
                <a:lnTo>
                  <a:pt x="434158" y="196395"/>
                </a:lnTo>
                <a:cubicBezTo>
                  <a:pt x="450045" y="197387"/>
                  <a:pt x="461960" y="200365"/>
                  <a:pt x="469904" y="204335"/>
                </a:cubicBezTo>
                <a:lnTo>
                  <a:pt x="461960" y="232125"/>
                </a:lnTo>
                <a:cubicBezTo>
                  <a:pt x="456003" y="230140"/>
                  <a:pt x="445080" y="224185"/>
                  <a:pt x="427208" y="224185"/>
                </a:cubicBezTo>
                <a:cubicBezTo>
                  <a:pt x="410328" y="224185"/>
                  <a:pt x="405363" y="231132"/>
                  <a:pt x="405363" y="238080"/>
                </a:cubicBezTo>
                <a:cubicBezTo>
                  <a:pt x="405363" y="246019"/>
                  <a:pt x="414300" y="250982"/>
                  <a:pt x="435151" y="258922"/>
                </a:cubicBezTo>
                <a:cubicBezTo>
                  <a:pt x="464939" y="269839"/>
                  <a:pt x="476854" y="283734"/>
                  <a:pt x="476854" y="305569"/>
                </a:cubicBezTo>
                <a:cubicBezTo>
                  <a:pt x="476854" y="327404"/>
                  <a:pt x="460967" y="346261"/>
                  <a:pt x="432172" y="351224"/>
                </a:cubicBezTo>
                <a:lnTo>
                  <a:pt x="432172" y="376036"/>
                </a:lnTo>
                <a:lnTo>
                  <a:pt x="408342" y="376036"/>
                </a:lnTo>
                <a:lnTo>
                  <a:pt x="408342" y="353209"/>
                </a:lnTo>
                <a:cubicBezTo>
                  <a:pt x="391462" y="352216"/>
                  <a:pt x="375575" y="348246"/>
                  <a:pt x="366639" y="342291"/>
                </a:cubicBezTo>
                <a:lnTo>
                  <a:pt x="373589" y="313509"/>
                </a:lnTo>
                <a:cubicBezTo>
                  <a:pt x="383519" y="319464"/>
                  <a:pt x="398413" y="324426"/>
                  <a:pt x="414300" y="324426"/>
                </a:cubicBezTo>
                <a:cubicBezTo>
                  <a:pt x="429193" y="324426"/>
                  <a:pt x="438130" y="318471"/>
                  <a:pt x="438130" y="308546"/>
                </a:cubicBezTo>
                <a:cubicBezTo>
                  <a:pt x="438130" y="299614"/>
                  <a:pt x="430186" y="293659"/>
                  <a:pt x="412314" y="287704"/>
                </a:cubicBezTo>
                <a:cubicBezTo>
                  <a:pt x="385505" y="278772"/>
                  <a:pt x="367632" y="265869"/>
                  <a:pt x="367632" y="242050"/>
                </a:cubicBezTo>
                <a:cubicBezTo>
                  <a:pt x="367632" y="220215"/>
                  <a:pt x="383519" y="203342"/>
                  <a:pt x="409335" y="198380"/>
                </a:cubicBezTo>
                <a:close/>
                <a:moveTo>
                  <a:pt x="23849" y="147802"/>
                </a:moveTo>
                <a:cubicBezTo>
                  <a:pt x="34779" y="147802"/>
                  <a:pt x="178864" y="147802"/>
                  <a:pt x="179857" y="147802"/>
                </a:cubicBezTo>
                <a:cubicBezTo>
                  <a:pt x="192775" y="147802"/>
                  <a:pt x="203706" y="158714"/>
                  <a:pt x="202712" y="171610"/>
                </a:cubicBezTo>
                <a:lnTo>
                  <a:pt x="202712" y="321402"/>
                </a:lnTo>
                <a:cubicBezTo>
                  <a:pt x="202712" y="334298"/>
                  <a:pt x="191782" y="345210"/>
                  <a:pt x="178864" y="345210"/>
                </a:cubicBezTo>
                <a:cubicBezTo>
                  <a:pt x="170914" y="345210"/>
                  <a:pt x="164952" y="341242"/>
                  <a:pt x="159984" y="336282"/>
                </a:cubicBezTo>
                <a:lnTo>
                  <a:pt x="151041" y="481114"/>
                </a:lnTo>
                <a:cubicBezTo>
                  <a:pt x="150047" y="494010"/>
                  <a:pt x="139116" y="503930"/>
                  <a:pt x="126198" y="503930"/>
                </a:cubicBezTo>
                <a:lnTo>
                  <a:pt x="77508" y="503930"/>
                </a:lnTo>
                <a:cubicBezTo>
                  <a:pt x="63596" y="503930"/>
                  <a:pt x="53659" y="495002"/>
                  <a:pt x="52665" y="481114"/>
                </a:cubicBezTo>
                <a:lnTo>
                  <a:pt x="42729" y="336282"/>
                </a:lnTo>
                <a:cubicBezTo>
                  <a:pt x="38754" y="341242"/>
                  <a:pt x="31798" y="345210"/>
                  <a:pt x="24842" y="345210"/>
                </a:cubicBezTo>
                <a:cubicBezTo>
                  <a:pt x="10931" y="345210"/>
                  <a:pt x="994" y="334298"/>
                  <a:pt x="994" y="321402"/>
                </a:cubicBezTo>
                <a:lnTo>
                  <a:pt x="0" y="171610"/>
                </a:lnTo>
                <a:cubicBezTo>
                  <a:pt x="0" y="158714"/>
                  <a:pt x="10931" y="147802"/>
                  <a:pt x="23849" y="147802"/>
                </a:cubicBezTo>
                <a:close/>
                <a:moveTo>
                  <a:pt x="421189" y="144915"/>
                </a:moveTo>
                <a:cubicBezTo>
                  <a:pt x="349673" y="144915"/>
                  <a:pt x="291070" y="203441"/>
                  <a:pt x="291070" y="275856"/>
                </a:cubicBezTo>
                <a:cubicBezTo>
                  <a:pt x="291070" y="347278"/>
                  <a:pt x="349673" y="405804"/>
                  <a:pt x="421189" y="405804"/>
                </a:cubicBezTo>
                <a:cubicBezTo>
                  <a:pt x="493698" y="405804"/>
                  <a:pt x="552301" y="347278"/>
                  <a:pt x="552301" y="275856"/>
                </a:cubicBezTo>
                <a:cubicBezTo>
                  <a:pt x="552301" y="203441"/>
                  <a:pt x="493698" y="144915"/>
                  <a:pt x="421189" y="144915"/>
                </a:cubicBezTo>
                <a:close/>
                <a:moveTo>
                  <a:pt x="421189" y="93332"/>
                </a:moveTo>
                <a:cubicBezTo>
                  <a:pt x="522503" y="93332"/>
                  <a:pt x="603951" y="174674"/>
                  <a:pt x="603951" y="275856"/>
                </a:cubicBezTo>
                <a:cubicBezTo>
                  <a:pt x="603951" y="376045"/>
                  <a:pt x="522503" y="458379"/>
                  <a:pt x="421189" y="458379"/>
                </a:cubicBezTo>
                <a:cubicBezTo>
                  <a:pt x="320869" y="458379"/>
                  <a:pt x="238427" y="376045"/>
                  <a:pt x="238427" y="275856"/>
                </a:cubicBezTo>
                <a:cubicBezTo>
                  <a:pt x="238427" y="174674"/>
                  <a:pt x="320869" y="93332"/>
                  <a:pt x="421189" y="93332"/>
                </a:cubicBezTo>
                <a:close/>
                <a:moveTo>
                  <a:pt x="101854" y="0"/>
                </a:moveTo>
                <a:cubicBezTo>
                  <a:pt x="138315" y="0"/>
                  <a:pt x="167872" y="29557"/>
                  <a:pt x="167872" y="66018"/>
                </a:cubicBezTo>
                <a:cubicBezTo>
                  <a:pt x="167872" y="102479"/>
                  <a:pt x="138315" y="132036"/>
                  <a:pt x="101854" y="132036"/>
                </a:cubicBezTo>
                <a:cubicBezTo>
                  <a:pt x="65393" y="132036"/>
                  <a:pt x="35836" y="102479"/>
                  <a:pt x="35836" y="66018"/>
                </a:cubicBezTo>
                <a:cubicBezTo>
                  <a:pt x="35836" y="29557"/>
                  <a:pt x="65393" y="0"/>
                  <a:pt x="101854" y="0"/>
                </a:cubicBezTo>
                <a:close/>
              </a:path>
            </a:pathLst>
          </a:custGeom>
          <a:solidFill>
            <a:schemeClr val="accent1"/>
          </a:solidFill>
          <a:ln>
            <a:noFill/>
          </a:ln>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7" name="iṧḻíḋé">
            <a:extLst>
              <a:ext uri="{FF2B5EF4-FFF2-40B4-BE49-F238E27FC236}">
                <a16:creationId xmlns:a16="http://schemas.microsoft.com/office/drawing/2014/main" xmlns="" id="{1854383A-EC2F-4513-8BFA-90070EE4DA7F}"/>
              </a:ext>
            </a:extLst>
          </p:cNvPr>
          <p:cNvSpPr/>
          <p:nvPr/>
        </p:nvSpPr>
        <p:spPr bwMode="auto">
          <a:xfrm>
            <a:off x="4072604" y="5281506"/>
            <a:ext cx="299724" cy="250086"/>
          </a:xfrm>
          <a:custGeom>
            <a:avLst/>
            <a:gdLst>
              <a:gd name="connsiteX0" fmla="*/ 409335 w 603951"/>
              <a:gd name="connsiteY0" fmla="*/ 174560 h 503930"/>
              <a:gd name="connsiteX1" fmla="*/ 434158 w 603951"/>
              <a:gd name="connsiteY1" fmla="*/ 174560 h 503930"/>
              <a:gd name="connsiteX2" fmla="*/ 434158 w 603951"/>
              <a:gd name="connsiteY2" fmla="*/ 196395 h 503930"/>
              <a:gd name="connsiteX3" fmla="*/ 469904 w 603951"/>
              <a:gd name="connsiteY3" fmla="*/ 204335 h 503930"/>
              <a:gd name="connsiteX4" fmla="*/ 461960 w 603951"/>
              <a:gd name="connsiteY4" fmla="*/ 232125 h 503930"/>
              <a:gd name="connsiteX5" fmla="*/ 427208 w 603951"/>
              <a:gd name="connsiteY5" fmla="*/ 224185 h 503930"/>
              <a:gd name="connsiteX6" fmla="*/ 405363 w 603951"/>
              <a:gd name="connsiteY6" fmla="*/ 238080 h 503930"/>
              <a:gd name="connsiteX7" fmla="*/ 435151 w 603951"/>
              <a:gd name="connsiteY7" fmla="*/ 258922 h 503930"/>
              <a:gd name="connsiteX8" fmla="*/ 476854 w 603951"/>
              <a:gd name="connsiteY8" fmla="*/ 305569 h 503930"/>
              <a:gd name="connsiteX9" fmla="*/ 432172 w 603951"/>
              <a:gd name="connsiteY9" fmla="*/ 351224 h 503930"/>
              <a:gd name="connsiteX10" fmla="*/ 432172 w 603951"/>
              <a:gd name="connsiteY10" fmla="*/ 376036 h 503930"/>
              <a:gd name="connsiteX11" fmla="*/ 408342 w 603951"/>
              <a:gd name="connsiteY11" fmla="*/ 376036 h 503930"/>
              <a:gd name="connsiteX12" fmla="*/ 408342 w 603951"/>
              <a:gd name="connsiteY12" fmla="*/ 353209 h 503930"/>
              <a:gd name="connsiteX13" fmla="*/ 366639 w 603951"/>
              <a:gd name="connsiteY13" fmla="*/ 342291 h 503930"/>
              <a:gd name="connsiteX14" fmla="*/ 373589 w 603951"/>
              <a:gd name="connsiteY14" fmla="*/ 313509 h 503930"/>
              <a:gd name="connsiteX15" fmla="*/ 414300 w 603951"/>
              <a:gd name="connsiteY15" fmla="*/ 324426 h 503930"/>
              <a:gd name="connsiteX16" fmla="*/ 438130 w 603951"/>
              <a:gd name="connsiteY16" fmla="*/ 308546 h 503930"/>
              <a:gd name="connsiteX17" fmla="*/ 412314 w 603951"/>
              <a:gd name="connsiteY17" fmla="*/ 287704 h 503930"/>
              <a:gd name="connsiteX18" fmla="*/ 367632 w 603951"/>
              <a:gd name="connsiteY18" fmla="*/ 242050 h 503930"/>
              <a:gd name="connsiteX19" fmla="*/ 409335 w 603951"/>
              <a:gd name="connsiteY19" fmla="*/ 198380 h 503930"/>
              <a:gd name="connsiteX20" fmla="*/ 23849 w 603951"/>
              <a:gd name="connsiteY20" fmla="*/ 147802 h 503930"/>
              <a:gd name="connsiteX21" fmla="*/ 179857 w 603951"/>
              <a:gd name="connsiteY21" fmla="*/ 147802 h 503930"/>
              <a:gd name="connsiteX22" fmla="*/ 202712 w 603951"/>
              <a:gd name="connsiteY22" fmla="*/ 171610 h 503930"/>
              <a:gd name="connsiteX23" fmla="*/ 202712 w 603951"/>
              <a:gd name="connsiteY23" fmla="*/ 321402 h 503930"/>
              <a:gd name="connsiteX24" fmla="*/ 178864 w 603951"/>
              <a:gd name="connsiteY24" fmla="*/ 345210 h 503930"/>
              <a:gd name="connsiteX25" fmla="*/ 159984 w 603951"/>
              <a:gd name="connsiteY25" fmla="*/ 336282 h 503930"/>
              <a:gd name="connsiteX26" fmla="*/ 151041 w 603951"/>
              <a:gd name="connsiteY26" fmla="*/ 481114 h 503930"/>
              <a:gd name="connsiteX27" fmla="*/ 126198 w 603951"/>
              <a:gd name="connsiteY27" fmla="*/ 503930 h 503930"/>
              <a:gd name="connsiteX28" fmla="*/ 77508 w 603951"/>
              <a:gd name="connsiteY28" fmla="*/ 503930 h 503930"/>
              <a:gd name="connsiteX29" fmla="*/ 52665 w 603951"/>
              <a:gd name="connsiteY29" fmla="*/ 481114 h 503930"/>
              <a:gd name="connsiteX30" fmla="*/ 42729 w 603951"/>
              <a:gd name="connsiteY30" fmla="*/ 336282 h 503930"/>
              <a:gd name="connsiteX31" fmla="*/ 24842 w 603951"/>
              <a:gd name="connsiteY31" fmla="*/ 345210 h 503930"/>
              <a:gd name="connsiteX32" fmla="*/ 994 w 603951"/>
              <a:gd name="connsiteY32" fmla="*/ 321402 h 503930"/>
              <a:gd name="connsiteX33" fmla="*/ 0 w 603951"/>
              <a:gd name="connsiteY33" fmla="*/ 171610 h 503930"/>
              <a:gd name="connsiteX34" fmla="*/ 23849 w 603951"/>
              <a:gd name="connsiteY34" fmla="*/ 147802 h 503930"/>
              <a:gd name="connsiteX35" fmla="*/ 421189 w 603951"/>
              <a:gd name="connsiteY35" fmla="*/ 144915 h 503930"/>
              <a:gd name="connsiteX36" fmla="*/ 291070 w 603951"/>
              <a:gd name="connsiteY36" fmla="*/ 275856 h 503930"/>
              <a:gd name="connsiteX37" fmla="*/ 421189 w 603951"/>
              <a:gd name="connsiteY37" fmla="*/ 405804 h 503930"/>
              <a:gd name="connsiteX38" fmla="*/ 552301 w 603951"/>
              <a:gd name="connsiteY38" fmla="*/ 275856 h 503930"/>
              <a:gd name="connsiteX39" fmla="*/ 421189 w 603951"/>
              <a:gd name="connsiteY39" fmla="*/ 144915 h 503930"/>
              <a:gd name="connsiteX40" fmla="*/ 421189 w 603951"/>
              <a:gd name="connsiteY40" fmla="*/ 93332 h 503930"/>
              <a:gd name="connsiteX41" fmla="*/ 603951 w 603951"/>
              <a:gd name="connsiteY41" fmla="*/ 275856 h 503930"/>
              <a:gd name="connsiteX42" fmla="*/ 421189 w 603951"/>
              <a:gd name="connsiteY42" fmla="*/ 458379 h 503930"/>
              <a:gd name="connsiteX43" fmla="*/ 238427 w 603951"/>
              <a:gd name="connsiteY43" fmla="*/ 275856 h 503930"/>
              <a:gd name="connsiteX44" fmla="*/ 421189 w 603951"/>
              <a:gd name="connsiteY44" fmla="*/ 93332 h 503930"/>
              <a:gd name="connsiteX45" fmla="*/ 101854 w 603951"/>
              <a:gd name="connsiteY45" fmla="*/ 0 h 503930"/>
              <a:gd name="connsiteX46" fmla="*/ 167872 w 603951"/>
              <a:gd name="connsiteY46" fmla="*/ 66018 h 503930"/>
              <a:gd name="connsiteX47" fmla="*/ 101854 w 603951"/>
              <a:gd name="connsiteY47" fmla="*/ 132036 h 503930"/>
              <a:gd name="connsiteX48" fmla="*/ 35836 w 603951"/>
              <a:gd name="connsiteY48" fmla="*/ 66018 h 503930"/>
              <a:gd name="connsiteX49" fmla="*/ 101854 w 603951"/>
              <a:gd name="connsiteY49" fmla="*/ 0 h 50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3951" h="503930">
                <a:moveTo>
                  <a:pt x="409335" y="174560"/>
                </a:moveTo>
                <a:lnTo>
                  <a:pt x="434158" y="174560"/>
                </a:lnTo>
                <a:lnTo>
                  <a:pt x="434158" y="196395"/>
                </a:lnTo>
                <a:cubicBezTo>
                  <a:pt x="450045" y="197387"/>
                  <a:pt x="461960" y="200365"/>
                  <a:pt x="469904" y="204335"/>
                </a:cubicBezTo>
                <a:lnTo>
                  <a:pt x="461960" y="232125"/>
                </a:lnTo>
                <a:cubicBezTo>
                  <a:pt x="456003" y="230140"/>
                  <a:pt x="445080" y="224185"/>
                  <a:pt x="427208" y="224185"/>
                </a:cubicBezTo>
                <a:cubicBezTo>
                  <a:pt x="410328" y="224185"/>
                  <a:pt x="405363" y="231132"/>
                  <a:pt x="405363" y="238080"/>
                </a:cubicBezTo>
                <a:cubicBezTo>
                  <a:pt x="405363" y="246019"/>
                  <a:pt x="414300" y="250982"/>
                  <a:pt x="435151" y="258922"/>
                </a:cubicBezTo>
                <a:cubicBezTo>
                  <a:pt x="464939" y="269839"/>
                  <a:pt x="476854" y="283734"/>
                  <a:pt x="476854" y="305569"/>
                </a:cubicBezTo>
                <a:cubicBezTo>
                  <a:pt x="476854" y="327404"/>
                  <a:pt x="460967" y="346261"/>
                  <a:pt x="432172" y="351224"/>
                </a:cubicBezTo>
                <a:lnTo>
                  <a:pt x="432172" y="376036"/>
                </a:lnTo>
                <a:lnTo>
                  <a:pt x="408342" y="376036"/>
                </a:lnTo>
                <a:lnTo>
                  <a:pt x="408342" y="353209"/>
                </a:lnTo>
                <a:cubicBezTo>
                  <a:pt x="391462" y="352216"/>
                  <a:pt x="375575" y="348246"/>
                  <a:pt x="366639" y="342291"/>
                </a:cubicBezTo>
                <a:lnTo>
                  <a:pt x="373589" y="313509"/>
                </a:lnTo>
                <a:cubicBezTo>
                  <a:pt x="383519" y="319464"/>
                  <a:pt x="398413" y="324426"/>
                  <a:pt x="414300" y="324426"/>
                </a:cubicBezTo>
                <a:cubicBezTo>
                  <a:pt x="429193" y="324426"/>
                  <a:pt x="438130" y="318471"/>
                  <a:pt x="438130" y="308546"/>
                </a:cubicBezTo>
                <a:cubicBezTo>
                  <a:pt x="438130" y="299614"/>
                  <a:pt x="430186" y="293659"/>
                  <a:pt x="412314" y="287704"/>
                </a:cubicBezTo>
                <a:cubicBezTo>
                  <a:pt x="385505" y="278772"/>
                  <a:pt x="367632" y="265869"/>
                  <a:pt x="367632" y="242050"/>
                </a:cubicBezTo>
                <a:cubicBezTo>
                  <a:pt x="367632" y="220215"/>
                  <a:pt x="383519" y="203342"/>
                  <a:pt x="409335" y="198380"/>
                </a:cubicBezTo>
                <a:close/>
                <a:moveTo>
                  <a:pt x="23849" y="147802"/>
                </a:moveTo>
                <a:cubicBezTo>
                  <a:pt x="34779" y="147802"/>
                  <a:pt x="178864" y="147802"/>
                  <a:pt x="179857" y="147802"/>
                </a:cubicBezTo>
                <a:cubicBezTo>
                  <a:pt x="192775" y="147802"/>
                  <a:pt x="203706" y="158714"/>
                  <a:pt x="202712" y="171610"/>
                </a:cubicBezTo>
                <a:lnTo>
                  <a:pt x="202712" y="321402"/>
                </a:lnTo>
                <a:cubicBezTo>
                  <a:pt x="202712" y="334298"/>
                  <a:pt x="191782" y="345210"/>
                  <a:pt x="178864" y="345210"/>
                </a:cubicBezTo>
                <a:cubicBezTo>
                  <a:pt x="170914" y="345210"/>
                  <a:pt x="164952" y="341242"/>
                  <a:pt x="159984" y="336282"/>
                </a:cubicBezTo>
                <a:lnTo>
                  <a:pt x="151041" y="481114"/>
                </a:lnTo>
                <a:cubicBezTo>
                  <a:pt x="150047" y="494010"/>
                  <a:pt x="139116" y="503930"/>
                  <a:pt x="126198" y="503930"/>
                </a:cubicBezTo>
                <a:lnTo>
                  <a:pt x="77508" y="503930"/>
                </a:lnTo>
                <a:cubicBezTo>
                  <a:pt x="63596" y="503930"/>
                  <a:pt x="53659" y="495002"/>
                  <a:pt x="52665" y="481114"/>
                </a:cubicBezTo>
                <a:lnTo>
                  <a:pt x="42729" y="336282"/>
                </a:lnTo>
                <a:cubicBezTo>
                  <a:pt x="38754" y="341242"/>
                  <a:pt x="31798" y="345210"/>
                  <a:pt x="24842" y="345210"/>
                </a:cubicBezTo>
                <a:cubicBezTo>
                  <a:pt x="10931" y="345210"/>
                  <a:pt x="994" y="334298"/>
                  <a:pt x="994" y="321402"/>
                </a:cubicBezTo>
                <a:lnTo>
                  <a:pt x="0" y="171610"/>
                </a:lnTo>
                <a:cubicBezTo>
                  <a:pt x="0" y="158714"/>
                  <a:pt x="10931" y="147802"/>
                  <a:pt x="23849" y="147802"/>
                </a:cubicBezTo>
                <a:close/>
                <a:moveTo>
                  <a:pt x="421189" y="144915"/>
                </a:moveTo>
                <a:cubicBezTo>
                  <a:pt x="349673" y="144915"/>
                  <a:pt x="291070" y="203441"/>
                  <a:pt x="291070" y="275856"/>
                </a:cubicBezTo>
                <a:cubicBezTo>
                  <a:pt x="291070" y="347278"/>
                  <a:pt x="349673" y="405804"/>
                  <a:pt x="421189" y="405804"/>
                </a:cubicBezTo>
                <a:cubicBezTo>
                  <a:pt x="493698" y="405804"/>
                  <a:pt x="552301" y="347278"/>
                  <a:pt x="552301" y="275856"/>
                </a:cubicBezTo>
                <a:cubicBezTo>
                  <a:pt x="552301" y="203441"/>
                  <a:pt x="493698" y="144915"/>
                  <a:pt x="421189" y="144915"/>
                </a:cubicBezTo>
                <a:close/>
                <a:moveTo>
                  <a:pt x="421189" y="93332"/>
                </a:moveTo>
                <a:cubicBezTo>
                  <a:pt x="522503" y="93332"/>
                  <a:pt x="603951" y="174674"/>
                  <a:pt x="603951" y="275856"/>
                </a:cubicBezTo>
                <a:cubicBezTo>
                  <a:pt x="603951" y="376045"/>
                  <a:pt x="522503" y="458379"/>
                  <a:pt x="421189" y="458379"/>
                </a:cubicBezTo>
                <a:cubicBezTo>
                  <a:pt x="320869" y="458379"/>
                  <a:pt x="238427" y="376045"/>
                  <a:pt x="238427" y="275856"/>
                </a:cubicBezTo>
                <a:cubicBezTo>
                  <a:pt x="238427" y="174674"/>
                  <a:pt x="320869" y="93332"/>
                  <a:pt x="421189" y="93332"/>
                </a:cubicBezTo>
                <a:close/>
                <a:moveTo>
                  <a:pt x="101854" y="0"/>
                </a:moveTo>
                <a:cubicBezTo>
                  <a:pt x="138315" y="0"/>
                  <a:pt x="167872" y="29557"/>
                  <a:pt x="167872" y="66018"/>
                </a:cubicBezTo>
                <a:cubicBezTo>
                  <a:pt x="167872" y="102479"/>
                  <a:pt x="138315" y="132036"/>
                  <a:pt x="101854" y="132036"/>
                </a:cubicBezTo>
                <a:cubicBezTo>
                  <a:pt x="65393" y="132036"/>
                  <a:pt x="35836" y="102479"/>
                  <a:pt x="35836" y="66018"/>
                </a:cubicBezTo>
                <a:cubicBezTo>
                  <a:pt x="35836" y="29557"/>
                  <a:pt x="65393" y="0"/>
                  <a:pt x="101854" y="0"/>
                </a:cubicBezTo>
                <a:close/>
              </a:path>
            </a:pathLst>
          </a:custGeom>
          <a:solidFill>
            <a:schemeClr val="accent1"/>
          </a:solidFill>
          <a:ln>
            <a:noFill/>
          </a:ln>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8" name="iSlïḍè">
            <a:extLst>
              <a:ext uri="{FF2B5EF4-FFF2-40B4-BE49-F238E27FC236}">
                <a16:creationId xmlns:a16="http://schemas.microsoft.com/office/drawing/2014/main" xmlns="" id="{634E5C44-26DF-4C17-BBF0-8C7EED44257A}"/>
              </a:ext>
            </a:extLst>
          </p:cNvPr>
          <p:cNvSpPr/>
          <p:nvPr/>
        </p:nvSpPr>
        <p:spPr bwMode="auto">
          <a:xfrm>
            <a:off x="669925" y="3705572"/>
            <a:ext cx="1643957" cy="7639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20000"/>
              </a:lnSpc>
              <a:spcBef>
                <a:spcPct val="0"/>
              </a:spcBef>
            </a:pPr>
            <a:r>
              <a:rPr lang="zh-CN" altLang="en-US" sz="1200" dirty="0">
                <a:solidFill>
                  <a:schemeClr val="bg1"/>
                </a:solidFill>
                <a:latin typeface="微软雅黑" panose="020B0503020204020204" pitchFamily="34" charset="-122"/>
                <a:ea typeface="微软雅黑" panose="020B0503020204020204" pitchFamily="34" charset="-122"/>
              </a:rPr>
              <a:t>层次说明</a:t>
            </a:r>
            <a:endParaRPr lang="en-US" altLang="zh-CN" sz="1200" dirty="0">
              <a:solidFill>
                <a:schemeClr val="bg1"/>
              </a:solidFill>
              <a:latin typeface="微软雅黑" panose="020B0503020204020204" pitchFamily="34" charset="-122"/>
              <a:ea typeface="微软雅黑" panose="020B0503020204020204" pitchFamily="34" charset="-122"/>
            </a:endParaRPr>
          </a:p>
          <a:p>
            <a:pPr algn="r">
              <a:lnSpc>
                <a:spcPct val="120000"/>
              </a:lnSpc>
              <a:spcBef>
                <a:spcPct val="0"/>
              </a:spcBef>
            </a:pPr>
            <a:r>
              <a:rPr lang="en-US" altLang="zh-CN" sz="1200" dirty="0">
                <a:solidFill>
                  <a:schemeClr val="bg1"/>
                </a:solidFill>
                <a:latin typeface="微软雅黑" panose="020B0503020204020204" pitchFamily="34" charset="-122"/>
                <a:ea typeface="微软雅黑" panose="020B0503020204020204" pitchFamily="34" charset="-122"/>
              </a:rPr>
              <a:t>… …</a:t>
            </a:r>
          </a:p>
        </p:txBody>
      </p:sp>
      <p:sp>
        <p:nvSpPr>
          <p:cNvPr id="59" name="íšḻiḍé">
            <a:extLst>
              <a:ext uri="{FF2B5EF4-FFF2-40B4-BE49-F238E27FC236}">
                <a16:creationId xmlns:a16="http://schemas.microsoft.com/office/drawing/2014/main" xmlns="" id="{284203DC-7245-4ACA-92C9-6BF1CB77AC53}"/>
              </a:ext>
            </a:extLst>
          </p:cNvPr>
          <p:cNvSpPr txBox="1"/>
          <p:nvPr/>
        </p:nvSpPr>
        <p:spPr bwMode="auto">
          <a:xfrm>
            <a:off x="669925" y="3299464"/>
            <a:ext cx="1643957" cy="406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spcBef>
                <a:spcPct val="0"/>
              </a:spcBef>
            </a:pPr>
            <a:r>
              <a:rPr lang="zh-CN" altLang="en-US" sz="1600" b="1" dirty="0">
                <a:solidFill>
                  <a:schemeClr val="bg1"/>
                </a:solidFill>
                <a:latin typeface="微软雅黑" panose="020B0503020204020204" pitchFamily="34" charset="-122"/>
                <a:ea typeface="微软雅黑" panose="020B0503020204020204" pitchFamily="34" charset="-122"/>
              </a:rPr>
              <a:t>层次</a:t>
            </a:r>
            <a:r>
              <a:rPr lang="en-US" altLang="zh-CN" sz="1600" b="1" dirty="0">
                <a:solidFill>
                  <a:schemeClr val="bg1"/>
                </a:solidFill>
                <a:latin typeface="微软雅黑" panose="020B0503020204020204" pitchFamily="34" charset="-122"/>
                <a:ea typeface="微软雅黑" panose="020B0503020204020204" pitchFamily="34" charset="-122"/>
              </a:rPr>
              <a:t>2</a:t>
            </a:r>
          </a:p>
        </p:txBody>
      </p:sp>
      <p:sp>
        <p:nvSpPr>
          <p:cNvPr id="60" name="îṡḷiḍé">
            <a:extLst>
              <a:ext uri="{FF2B5EF4-FFF2-40B4-BE49-F238E27FC236}">
                <a16:creationId xmlns:a16="http://schemas.microsoft.com/office/drawing/2014/main" xmlns="" id="{F4BB6773-5950-48EC-9C6D-4E199B26FBE3}"/>
              </a:ext>
            </a:extLst>
          </p:cNvPr>
          <p:cNvSpPr/>
          <p:nvPr/>
        </p:nvSpPr>
        <p:spPr bwMode="auto">
          <a:xfrm>
            <a:off x="2102151" y="5378235"/>
            <a:ext cx="1643957" cy="7639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20000"/>
              </a:lnSpc>
              <a:spcBef>
                <a:spcPct val="0"/>
              </a:spcBef>
            </a:pPr>
            <a:r>
              <a:rPr lang="zh-CN" altLang="en-US" sz="1200" dirty="0">
                <a:solidFill>
                  <a:schemeClr val="bg1"/>
                </a:solidFill>
                <a:latin typeface="微软雅黑" panose="020B0503020204020204" pitchFamily="34" charset="-122"/>
                <a:ea typeface="微软雅黑" panose="020B0503020204020204" pitchFamily="34" charset="-122"/>
              </a:rPr>
              <a:t>层次说明</a:t>
            </a:r>
            <a:endParaRPr lang="en-US" altLang="zh-CN" sz="1200" dirty="0">
              <a:solidFill>
                <a:schemeClr val="bg1"/>
              </a:solidFill>
              <a:latin typeface="微软雅黑" panose="020B0503020204020204" pitchFamily="34" charset="-122"/>
              <a:ea typeface="微软雅黑" panose="020B0503020204020204" pitchFamily="34" charset="-122"/>
            </a:endParaRPr>
          </a:p>
          <a:p>
            <a:pPr algn="r">
              <a:lnSpc>
                <a:spcPct val="120000"/>
              </a:lnSpc>
              <a:spcBef>
                <a:spcPct val="0"/>
              </a:spcBef>
            </a:pPr>
            <a:r>
              <a:rPr lang="en-US" altLang="zh-CN" sz="1200" dirty="0">
                <a:solidFill>
                  <a:schemeClr val="bg1"/>
                </a:solidFill>
                <a:latin typeface="微软雅黑" panose="020B0503020204020204" pitchFamily="34" charset="-122"/>
                <a:ea typeface="微软雅黑" panose="020B0503020204020204" pitchFamily="34" charset="-122"/>
              </a:rPr>
              <a:t>… …</a:t>
            </a:r>
          </a:p>
        </p:txBody>
      </p:sp>
      <p:sp>
        <p:nvSpPr>
          <p:cNvPr id="61" name="í$ḷïďe">
            <a:extLst>
              <a:ext uri="{FF2B5EF4-FFF2-40B4-BE49-F238E27FC236}">
                <a16:creationId xmlns:a16="http://schemas.microsoft.com/office/drawing/2014/main" xmlns="" id="{24F3DA93-4F0D-476B-9C02-9E5043D01652}"/>
              </a:ext>
            </a:extLst>
          </p:cNvPr>
          <p:cNvSpPr txBox="1"/>
          <p:nvPr/>
        </p:nvSpPr>
        <p:spPr bwMode="auto">
          <a:xfrm>
            <a:off x="2102151" y="4972127"/>
            <a:ext cx="1643957" cy="406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spcBef>
                <a:spcPct val="0"/>
              </a:spcBef>
            </a:pPr>
            <a:r>
              <a:rPr lang="zh-CN" altLang="en-US" sz="1600" b="1" dirty="0">
                <a:solidFill>
                  <a:schemeClr val="bg1"/>
                </a:solidFill>
                <a:latin typeface="微软雅黑" panose="020B0503020204020204" pitchFamily="34" charset="-122"/>
                <a:ea typeface="微软雅黑" panose="020B0503020204020204" pitchFamily="34" charset="-122"/>
              </a:rPr>
              <a:t>层次</a:t>
            </a:r>
            <a:r>
              <a:rPr lang="en-US" altLang="zh-CN" sz="1600" b="1" dirty="0">
                <a:solidFill>
                  <a:schemeClr val="bg1"/>
                </a:solidFill>
                <a:latin typeface="微软雅黑" panose="020B0503020204020204" pitchFamily="34" charset="-122"/>
                <a:ea typeface="微软雅黑" panose="020B0503020204020204" pitchFamily="34" charset="-122"/>
              </a:rPr>
              <a:t>2</a:t>
            </a:r>
          </a:p>
        </p:txBody>
      </p:sp>
      <p:sp>
        <p:nvSpPr>
          <p:cNvPr id="62" name="ïSḷiḓè">
            <a:extLst>
              <a:ext uri="{FF2B5EF4-FFF2-40B4-BE49-F238E27FC236}">
                <a16:creationId xmlns:a16="http://schemas.microsoft.com/office/drawing/2014/main" xmlns="" id="{8583F5FC-3CC5-4751-BC9A-7AA36E9522AA}"/>
              </a:ext>
            </a:extLst>
          </p:cNvPr>
          <p:cNvSpPr/>
          <p:nvPr/>
        </p:nvSpPr>
        <p:spPr bwMode="auto">
          <a:xfrm>
            <a:off x="8604385" y="5378235"/>
            <a:ext cx="1643957" cy="7639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zh-CN" altLang="en-US" sz="1200" dirty="0">
                <a:solidFill>
                  <a:schemeClr val="bg1"/>
                </a:solidFill>
                <a:latin typeface="微软雅黑" panose="020B0503020204020204" pitchFamily="34" charset="-122"/>
                <a:ea typeface="微软雅黑" panose="020B0503020204020204" pitchFamily="34" charset="-122"/>
              </a:rPr>
              <a:t>层次说明</a:t>
            </a:r>
            <a:endParaRPr lang="en-US" altLang="zh-CN" sz="1200" dirty="0">
              <a:solidFill>
                <a:schemeClr val="bg1"/>
              </a:solidFill>
              <a:latin typeface="微软雅黑" panose="020B0503020204020204" pitchFamily="34" charset="-122"/>
              <a:ea typeface="微软雅黑" panose="020B0503020204020204" pitchFamily="34" charset="-122"/>
            </a:endParaRPr>
          </a:p>
          <a:p>
            <a:pPr>
              <a:lnSpc>
                <a:spcPct val="120000"/>
              </a:lnSpc>
              <a:spcBef>
                <a:spcPct val="0"/>
              </a:spcBef>
            </a:pPr>
            <a:r>
              <a:rPr lang="en-US" altLang="zh-CN" sz="1200" dirty="0">
                <a:solidFill>
                  <a:schemeClr val="bg1"/>
                </a:solidFill>
                <a:latin typeface="微软雅黑" panose="020B0503020204020204" pitchFamily="34" charset="-122"/>
                <a:ea typeface="微软雅黑" panose="020B0503020204020204" pitchFamily="34" charset="-122"/>
              </a:rPr>
              <a:t>… …</a:t>
            </a:r>
          </a:p>
        </p:txBody>
      </p:sp>
      <p:sp>
        <p:nvSpPr>
          <p:cNvPr id="63" name="îsḷïďe">
            <a:extLst>
              <a:ext uri="{FF2B5EF4-FFF2-40B4-BE49-F238E27FC236}">
                <a16:creationId xmlns:a16="http://schemas.microsoft.com/office/drawing/2014/main" xmlns="" id="{5B38835C-384F-404E-9743-E65DDE09A50B}"/>
              </a:ext>
            </a:extLst>
          </p:cNvPr>
          <p:cNvSpPr txBox="1"/>
          <p:nvPr/>
        </p:nvSpPr>
        <p:spPr bwMode="auto">
          <a:xfrm>
            <a:off x="8604385" y="4972127"/>
            <a:ext cx="1643957" cy="406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sz="1600" b="1" dirty="0">
                <a:solidFill>
                  <a:schemeClr val="bg1"/>
                </a:solidFill>
                <a:latin typeface="微软雅黑" panose="020B0503020204020204" pitchFamily="34" charset="-122"/>
                <a:ea typeface="微软雅黑" panose="020B0503020204020204" pitchFamily="34" charset="-122"/>
              </a:rPr>
              <a:t>层次</a:t>
            </a:r>
            <a:r>
              <a:rPr lang="en-US" altLang="zh-CN" sz="1600" b="1" dirty="0">
                <a:solidFill>
                  <a:schemeClr val="bg1"/>
                </a:solidFill>
                <a:latin typeface="微软雅黑" panose="020B0503020204020204" pitchFamily="34" charset="-122"/>
                <a:ea typeface="微软雅黑" panose="020B0503020204020204" pitchFamily="34" charset="-122"/>
              </a:rPr>
              <a:t>2</a:t>
            </a:r>
          </a:p>
        </p:txBody>
      </p:sp>
      <p:sp>
        <p:nvSpPr>
          <p:cNvPr id="64" name="ïśļïdé">
            <a:extLst>
              <a:ext uri="{FF2B5EF4-FFF2-40B4-BE49-F238E27FC236}">
                <a16:creationId xmlns:a16="http://schemas.microsoft.com/office/drawing/2014/main" xmlns="" id="{DDC0567F-D03E-472B-90B3-A857DC792EDF}"/>
              </a:ext>
            </a:extLst>
          </p:cNvPr>
          <p:cNvSpPr/>
          <p:nvPr/>
        </p:nvSpPr>
        <p:spPr bwMode="auto">
          <a:xfrm>
            <a:off x="9874943" y="3705572"/>
            <a:ext cx="1643957" cy="7639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zh-CN" altLang="en-US" sz="1200" dirty="0">
                <a:solidFill>
                  <a:schemeClr val="bg1"/>
                </a:solidFill>
                <a:latin typeface="微软雅黑" panose="020B0503020204020204" pitchFamily="34" charset="-122"/>
                <a:ea typeface="微软雅黑" panose="020B0503020204020204" pitchFamily="34" charset="-122"/>
              </a:rPr>
              <a:t>层次说明</a:t>
            </a:r>
            <a:endParaRPr lang="en-US" altLang="zh-CN" sz="1200" dirty="0">
              <a:solidFill>
                <a:schemeClr val="bg1"/>
              </a:solidFill>
              <a:latin typeface="微软雅黑" panose="020B0503020204020204" pitchFamily="34" charset="-122"/>
              <a:ea typeface="微软雅黑" panose="020B0503020204020204" pitchFamily="34" charset="-122"/>
            </a:endParaRPr>
          </a:p>
          <a:p>
            <a:pPr>
              <a:lnSpc>
                <a:spcPct val="120000"/>
              </a:lnSpc>
              <a:spcBef>
                <a:spcPct val="0"/>
              </a:spcBef>
            </a:pPr>
            <a:r>
              <a:rPr lang="en-US" altLang="zh-CN" sz="1200" dirty="0">
                <a:solidFill>
                  <a:schemeClr val="bg1"/>
                </a:solidFill>
                <a:latin typeface="微软雅黑" panose="020B0503020204020204" pitchFamily="34" charset="-122"/>
                <a:ea typeface="微软雅黑" panose="020B0503020204020204" pitchFamily="34" charset="-122"/>
              </a:rPr>
              <a:t>… …</a:t>
            </a:r>
          </a:p>
        </p:txBody>
      </p:sp>
      <p:sp>
        <p:nvSpPr>
          <p:cNvPr id="65" name="ïsḻiḍe">
            <a:extLst>
              <a:ext uri="{FF2B5EF4-FFF2-40B4-BE49-F238E27FC236}">
                <a16:creationId xmlns:a16="http://schemas.microsoft.com/office/drawing/2014/main" xmlns="" id="{68404298-2F63-4D3C-B060-B67445593BF3}"/>
              </a:ext>
            </a:extLst>
          </p:cNvPr>
          <p:cNvSpPr txBox="1"/>
          <p:nvPr/>
        </p:nvSpPr>
        <p:spPr bwMode="auto">
          <a:xfrm>
            <a:off x="9874943" y="3299464"/>
            <a:ext cx="1643957" cy="406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sz="1600" b="1" dirty="0">
                <a:solidFill>
                  <a:schemeClr val="bg1"/>
                </a:solidFill>
                <a:latin typeface="微软雅黑" panose="020B0503020204020204" pitchFamily="34" charset="-122"/>
                <a:ea typeface="微软雅黑" panose="020B0503020204020204" pitchFamily="34" charset="-122"/>
              </a:rPr>
              <a:t>层次</a:t>
            </a:r>
            <a:r>
              <a:rPr lang="en-US" altLang="zh-CN" sz="1600" b="1" dirty="0">
                <a:solidFill>
                  <a:schemeClr val="bg1"/>
                </a:solidFill>
                <a:latin typeface="微软雅黑" panose="020B0503020204020204" pitchFamily="34" charset="-122"/>
                <a:ea typeface="微软雅黑" panose="020B0503020204020204" pitchFamily="34" charset="-122"/>
              </a:rPr>
              <a:t>2</a:t>
            </a:r>
          </a:p>
        </p:txBody>
      </p:sp>
      <p:sp>
        <p:nvSpPr>
          <p:cNvPr id="67" name="椭圆 66">
            <a:extLst>
              <a:ext uri="{FF2B5EF4-FFF2-40B4-BE49-F238E27FC236}">
                <a16:creationId xmlns:a16="http://schemas.microsoft.com/office/drawing/2014/main" xmlns="" id="{10FECA07-82A8-4B6D-9892-EC3DCB8189AA}"/>
              </a:ext>
            </a:extLst>
          </p:cNvPr>
          <p:cNvSpPr/>
          <p:nvPr/>
        </p:nvSpPr>
        <p:spPr>
          <a:xfrm>
            <a:off x="5079239" y="2567139"/>
            <a:ext cx="2059939" cy="205993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层次</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1</a:t>
            </a:r>
            <a:endPar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45943046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0" y="0"/>
            <a:ext cx="2500604" cy="603499"/>
          </a:xfrm>
          <a:prstGeom prst="rect">
            <a:avLst/>
          </a:prstGeom>
        </p:spPr>
        <p:txBody>
          <a:bodyPr wrap="square">
            <a:spAutoFit/>
          </a:bodyPr>
          <a:lstStyle/>
          <a:p>
            <a:pPr>
              <a:lnSpc>
                <a:spcPct val="195361"/>
              </a:lnSpc>
              <a:spcBef>
                <a:spcPts val="198"/>
              </a:spcBef>
            </a:pPr>
            <a:r>
              <a:rPr lang="en-US" altLang="zh-CN" sz="2000" b="1" dirty="0" smtClean="0">
                <a:solidFill>
                  <a:schemeClr val="bg1"/>
                </a:solidFill>
                <a:latin typeface="微软雅黑" panose="020B0503020204020204" pitchFamily="34" charset="-122"/>
                <a:ea typeface="微软雅黑" panose="020B0503020204020204" pitchFamily="34" charset="-122"/>
              </a:rPr>
              <a:t>ASP.NET Core</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a:xfrm>
            <a:off x="687354" y="1025107"/>
            <a:ext cx="9268409" cy="1785104"/>
          </a:xfrm>
          <a:prstGeom prst="rect">
            <a:avLst/>
          </a:prstGeom>
        </p:spPr>
        <p:txBody>
          <a:bodyPr wrap="square">
            <a:spAutoFit/>
          </a:bodyPr>
          <a:lstStyle/>
          <a:p>
            <a:pPr>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安装 </a:t>
            </a:r>
            <a:r>
              <a:rPr lang="en-US" altLang="zh-CN" sz="2000" b="1" dirty="0" smtClean="0">
                <a:solidFill>
                  <a:schemeClr val="bg1"/>
                </a:solidFill>
                <a:latin typeface="微软雅黑" panose="020B0503020204020204" pitchFamily="34" charset="-122"/>
                <a:ea typeface="微软雅黑" panose="020B0503020204020204" pitchFamily="34" charset="-122"/>
              </a:rPr>
              <a:t>ASP.NET Core </a:t>
            </a:r>
            <a:r>
              <a:rPr lang="zh-CN" altLang="en-US" sz="2000" b="1" dirty="0" smtClean="0">
                <a:solidFill>
                  <a:schemeClr val="bg1"/>
                </a:solidFill>
                <a:latin typeface="微软雅黑" panose="020B0503020204020204" pitchFamily="34" charset="-122"/>
                <a:ea typeface="微软雅黑" panose="020B0503020204020204" pitchFamily="34" charset="-122"/>
              </a:rPr>
              <a:t>和 </a:t>
            </a:r>
            <a:r>
              <a:rPr lang="en-US" altLang="zh-CN" sz="2000" b="1" dirty="0" smtClean="0">
                <a:solidFill>
                  <a:schemeClr val="bg1"/>
                </a:solidFill>
                <a:latin typeface="微软雅黑" panose="020B0503020204020204" pitchFamily="34" charset="-122"/>
                <a:ea typeface="微软雅黑" panose="020B0503020204020204" pitchFamily="34" charset="-122"/>
              </a:rPr>
              <a:t>TypeScript</a:t>
            </a:r>
          </a:p>
          <a:p>
            <a:r>
              <a:rPr lang="zh-CN" altLang="en-US" dirty="0" smtClean="0">
                <a:solidFill>
                  <a:schemeClr val="bg1"/>
                </a:solidFill>
                <a:latin typeface="微软雅黑" panose="020B0503020204020204" pitchFamily="34" charset="-122"/>
                <a:ea typeface="微软雅黑" panose="020B0503020204020204" pitchFamily="34" charset="-122"/>
              </a:rPr>
              <a:t>首先，若有必要请</a:t>
            </a:r>
            <a:r>
              <a:rPr lang="zh-CN" altLang="en-US" dirty="0" smtClean="0">
                <a:solidFill>
                  <a:schemeClr val="bg1"/>
                </a:solidFill>
                <a:latin typeface="微软雅黑" panose="020B0503020204020204" pitchFamily="34" charset="-122"/>
                <a:ea typeface="微软雅黑" panose="020B0503020204020204" pitchFamily="34" charset="-122"/>
                <a:hlinkClick r:id="rId2"/>
              </a:rPr>
              <a:t>安装 </a:t>
            </a:r>
            <a:r>
              <a:rPr lang="en-US" altLang="zh-CN" dirty="0" smtClean="0">
                <a:solidFill>
                  <a:schemeClr val="bg1"/>
                </a:solidFill>
                <a:latin typeface="微软雅黑" panose="020B0503020204020204" pitchFamily="34" charset="-122"/>
                <a:ea typeface="微软雅黑" panose="020B0503020204020204" pitchFamily="34" charset="-122"/>
                <a:hlinkClick r:id="rId2"/>
              </a:rPr>
              <a:t>ASP.NET Core</a:t>
            </a:r>
            <a:r>
              <a:rPr lang="zh-CN" altLang="en-US" dirty="0" smtClean="0">
                <a:solidFill>
                  <a:schemeClr val="bg1"/>
                </a:solidFill>
                <a:latin typeface="微软雅黑" panose="020B0503020204020204" pitchFamily="34" charset="-122"/>
                <a:ea typeface="微软雅黑" panose="020B0503020204020204" pitchFamily="34" charset="-122"/>
              </a:rPr>
              <a:t>。 这个快速上手指南使用的是 </a:t>
            </a:r>
            <a:r>
              <a:rPr lang="en-US" altLang="zh-CN" dirty="0" smtClean="0">
                <a:solidFill>
                  <a:schemeClr val="bg1"/>
                </a:solidFill>
                <a:latin typeface="微软雅黑" panose="020B0503020204020204" pitchFamily="34" charset="-122"/>
                <a:ea typeface="微软雅黑" panose="020B0503020204020204" pitchFamily="34" charset="-122"/>
              </a:rPr>
              <a:t>Visual Studio </a:t>
            </a:r>
            <a:r>
              <a:rPr lang="zh-CN" altLang="en-US" dirty="0" smtClean="0">
                <a:solidFill>
                  <a:schemeClr val="bg1"/>
                </a:solidFill>
                <a:latin typeface="微软雅黑" panose="020B0503020204020204" pitchFamily="34" charset="-122"/>
                <a:ea typeface="微软雅黑" panose="020B0503020204020204" pitchFamily="34" charset="-122"/>
              </a:rPr>
              <a:t>，若要使用 </a:t>
            </a:r>
            <a:r>
              <a:rPr lang="en-US" altLang="zh-CN" dirty="0" smtClean="0">
                <a:solidFill>
                  <a:schemeClr val="bg1"/>
                </a:solidFill>
                <a:latin typeface="微软雅黑" panose="020B0503020204020204" pitchFamily="34" charset="-122"/>
                <a:ea typeface="微软雅黑" panose="020B0503020204020204" pitchFamily="34" charset="-122"/>
              </a:rPr>
              <a:t>ASP.NET Core </a:t>
            </a:r>
            <a:r>
              <a:rPr lang="zh-CN" altLang="en-US" dirty="0" smtClean="0">
                <a:solidFill>
                  <a:schemeClr val="bg1"/>
                </a:solidFill>
                <a:latin typeface="微软雅黑" panose="020B0503020204020204" pitchFamily="34" charset="-122"/>
                <a:ea typeface="微软雅黑" panose="020B0503020204020204" pitchFamily="34" charset="-122"/>
              </a:rPr>
              <a:t>你需要有 </a:t>
            </a:r>
            <a:r>
              <a:rPr lang="en-US" altLang="zh-CN" dirty="0" smtClean="0">
                <a:solidFill>
                  <a:schemeClr val="bg1"/>
                </a:solidFill>
                <a:latin typeface="微软雅黑" panose="020B0503020204020204" pitchFamily="34" charset="-122"/>
                <a:ea typeface="微软雅黑" panose="020B0503020204020204" pitchFamily="34" charset="-122"/>
              </a:rPr>
              <a:t>Visual Studio 2015</a:t>
            </a:r>
            <a:r>
              <a:rPr lang="zh-CN" altLang="en-US"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a:p>
            <a:endParaRPr lang="zh-CN" altLang="en-US" dirty="0" smtClean="0">
              <a:solidFill>
                <a:schemeClr val="bg1"/>
              </a:solidFill>
              <a:latin typeface="微软雅黑" panose="020B0503020204020204" pitchFamily="34" charset="-122"/>
              <a:ea typeface="微软雅黑" panose="020B0503020204020204" pitchFamily="34" charset="-122"/>
            </a:endParaRPr>
          </a:p>
          <a:p>
            <a:r>
              <a:rPr lang="zh-CN" altLang="en-US" dirty="0" smtClean="0">
                <a:solidFill>
                  <a:schemeClr val="bg1"/>
                </a:solidFill>
                <a:latin typeface="微软雅黑" panose="020B0503020204020204" pitchFamily="34" charset="-122"/>
                <a:ea typeface="微软雅黑" panose="020B0503020204020204" pitchFamily="34" charset="-122"/>
              </a:rPr>
              <a:t>其</a:t>
            </a:r>
            <a:r>
              <a:rPr lang="zh-CN" altLang="en-US" dirty="0" smtClean="0">
                <a:solidFill>
                  <a:schemeClr val="bg1"/>
                </a:solidFill>
                <a:latin typeface="微软雅黑" panose="020B0503020204020204" pitchFamily="34" charset="-122"/>
                <a:ea typeface="微软雅黑" panose="020B0503020204020204" pitchFamily="34" charset="-122"/>
              </a:rPr>
              <a:t>次，如果你的 </a:t>
            </a:r>
            <a:r>
              <a:rPr lang="en-US" altLang="zh-CN" dirty="0" smtClean="0">
                <a:solidFill>
                  <a:schemeClr val="bg1"/>
                </a:solidFill>
                <a:latin typeface="微软雅黑" panose="020B0503020204020204" pitchFamily="34" charset="-122"/>
                <a:ea typeface="微软雅黑" panose="020B0503020204020204" pitchFamily="34" charset="-122"/>
              </a:rPr>
              <a:t>Visual Studio </a:t>
            </a:r>
            <a:r>
              <a:rPr lang="zh-CN" altLang="en-US" dirty="0" smtClean="0">
                <a:solidFill>
                  <a:schemeClr val="bg1"/>
                </a:solidFill>
                <a:latin typeface="微软雅黑" panose="020B0503020204020204" pitchFamily="34" charset="-122"/>
                <a:ea typeface="微软雅黑" panose="020B0503020204020204" pitchFamily="34" charset="-122"/>
              </a:rPr>
              <a:t>中没有包含 </a:t>
            </a:r>
            <a:r>
              <a:rPr lang="en-US" altLang="zh-CN" dirty="0" smtClean="0">
                <a:solidFill>
                  <a:schemeClr val="bg1"/>
                </a:solidFill>
                <a:latin typeface="微软雅黑" panose="020B0503020204020204" pitchFamily="34" charset="-122"/>
                <a:ea typeface="微软雅黑" panose="020B0503020204020204" pitchFamily="34" charset="-122"/>
              </a:rPr>
              <a:t>TypeScript</a:t>
            </a:r>
            <a:r>
              <a:rPr lang="zh-CN" altLang="en-US" dirty="0" smtClean="0">
                <a:solidFill>
                  <a:schemeClr val="bg1"/>
                </a:solidFill>
                <a:latin typeface="微软雅黑" panose="020B0503020204020204" pitchFamily="34" charset="-122"/>
                <a:ea typeface="微软雅黑" panose="020B0503020204020204" pitchFamily="34" charset="-122"/>
              </a:rPr>
              <a:t>，你可以从这里安装</a:t>
            </a:r>
            <a:r>
              <a:rPr lang="en-US" altLang="zh-CN" dirty="0" smtClean="0">
                <a:solidFill>
                  <a:schemeClr val="bg1"/>
                </a:solidFill>
                <a:latin typeface="微软雅黑" panose="020B0503020204020204" pitchFamily="34" charset="-122"/>
                <a:ea typeface="微软雅黑" panose="020B0503020204020204" pitchFamily="34" charset="-122"/>
                <a:hlinkClick r:id="rId3"/>
              </a:rPr>
              <a:t>TypeScript for Visual Studio 2015</a:t>
            </a:r>
            <a:r>
              <a:rPr lang="zh-CN" altLang="en-US" dirty="0" smtClean="0">
                <a:solidFill>
                  <a:schemeClr val="bg1"/>
                </a:solidFill>
                <a:latin typeface="微软雅黑" panose="020B0503020204020204" pitchFamily="34" charset="-122"/>
                <a:ea typeface="微软雅黑" panose="020B0503020204020204" pitchFamily="34" charset="-122"/>
              </a:rPr>
              <a:t>。</a:t>
            </a:r>
            <a:endParaRPr lang="zh-CN" altLang="en-US" dirty="0" smtClean="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727787" y="3248890"/>
            <a:ext cx="9268409" cy="2062103"/>
          </a:xfrm>
          <a:prstGeom prst="rect">
            <a:avLst/>
          </a:prstGeom>
        </p:spPr>
        <p:txBody>
          <a:bodyPr wrap="square">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新建工</a:t>
            </a:r>
            <a:r>
              <a:rPr lang="zh-CN" altLang="en-US" sz="2000" b="1" dirty="0" smtClean="0">
                <a:solidFill>
                  <a:schemeClr val="bg1"/>
                </a:solidFill>
                <a:latin typeface="微软雅黑" panose="020B0503020204020204" pitchFamily="34" charset="-122"/>
                <a:ea typeface="微软雅黑" panose="020B0503020204020204" pitchFamily="34" charset="-122"/>
              </a:rPr>
              <a:t>程</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solidFill>
                  <a:schemeClr val="bg1"/>
                </a:solidFill>
                <a:latin typeface="微软雅黑" panose="020B0503020204020204" pitchFamily="34" charset="-122"/>
                <a:ea typeface="微软雅黑" panose="020B0503020204020204" pitchFamily="34" charset="-122"/>
              </a:rPr>
              <a:t>选择 </a:t>
            </a:r>
            <a:r>
              <a:rPr lang="en-US" altLang="zh-CN" dirty="0" smtClean="0">
                <a:solidFill>
                  <a:schemeClr val="bg1"/>
                </a:solidFill>
                <a:latin typeface="微软雅黑" panose="020B0503020204020204" pitchFamily="34" charset="-122"/>
                <a:ea typeface="微软雅黑" panose="020B0503020204020204" pitchFamily="34" charset="-122"/>
              </a:rPr>
              <a:t>File</a:t>
            </a:r>
          </a:p>
          <a:p>
            <a:pPr marL="342900" indent="-342900">
              <a:buFont typeface="+mj-lt"/>
              <a:buAutoNum type="arabicPeriod"/>
            </a:pPr>
            <a:r>
              <a:rPr lang="zh-CN" altLang="en-US" dirty="0" smtClean="0">
                <a:solidFill>
                  <a:schemeClr val="bg1"/>
                </a:solidFill>
                <a:latin typeface="微软雅黑" panose="020B0503020204020204" pitchFamily="34" charset="-122"/>
                <a:ea typeface="微软雅黑" panose="020B0503020204020204" pitchFamily="34" charset="-122"/>
              </a:rPr>
              <a:t>选择 </a:t>
            </a:r>
            <a:r>
              <a:rPr lang="en-US" altLang="zh-CN" dirty="0" smtClean="0">
                <a:solidFill>
                  <a:schemeClr val="bg1"/>
                </a:solidFill>
                <a:latin typeface="微软雅黑" panose="020B0503020204020204" pitchFamily="34" charset="-122"/>
                <a:ea typeface="微软雅黑" panose="020B0503020204020204" pitchFamily="34" charset="-122"/>
              </a:rPr>
              <a:t>New Project </a:t>
            </a:r>
            <a:r>
              <a:rPr lang="zh-CN" altLang="en-US" dirty="0" smtClean="0">
                <a:solidFill>
                  <a:schemeClr val="bg1"/>
                </a:solidFill>
                <a:latin typeface="微软雅黑" panose="020B0503020204020204" pitchFamily="34" charset="-122"/>
                <a:ea typeface="微软雅黑" panose="020B0503020204020204" pitchFamily="34" charset="-122"/>
              </a:rPr>
              <a:t>（</a:t>
            </a:r>
            <a:r>
              <a:rPr lang="en-US" altLang="zh-CN" dirty="0" smtClean="0">
                <a:solidFill>
                  <a:schemeClr val="bg1"/>
                </a:solidFill>
                <a:latin typeface="微软雅黑" panose="020B0503020204020204" pitchFamily="34" charset="-122"/>
                <a:ea typeface="微软雅黑" panose="020B0503020204020204" pitchFamily="34" charset="-122"/>
              </a:rPr>
              <a:t>Ctrl + Shift + N</a:t>
            </a:r>
            <a:r>
              <a:rPr lang="zh-CN" altLang="en-US" dirty="0" smtClean="0">
                <a:solidFill>
                  <a:schemeClr val="bg1"/>
                </a:solidFill>
                <a:latin typeface="微软雅黑" panose="020B0503020204020204" pitchFamily="34" charset="-122"/>
                <a:ea typeface="微软雅黑" panose="020B0503020204020204" pitchFamily="34" charset="-122"/>
              </a:rPr>
              <a:t>）</a:t>
            </a:r>
          </a:p>
          <a:p>
            <a:pPr marL="342900" indent="-342900">
              <a:buFont typeface="+mj-lt"/>
              <a:buAutoNum type="arabicPeriod"/>
            </a:pPr>
            <a:r>
              <a:rPr lang="zh-CN" altLang="en-US" dirty="0" smtClean="0">
                <a:solidFill>
                  <a:schemeClr val="bg1"/>
                </a:solidFill>
                <a:latin typeface="微软雅黑" panose="020B0503020204020204" pitchFamily="34" charset="-122"/>
                <a:ea typeface="微软雅黑" panose="020B0503020204020204" pitchFamily="34" charset="-122"/>
              </a:rPr>
              <a:t>选择 </a:t>
            </a:r>
            <a:r>
              <a:rPr lang="en-US" altLang="zh-CN" dirty="0" smtClean="0">
                <a:solidFill>
                  <a:schemeClr val="bg1"/>
                </a:solidFill>
                <a:latin typeface="微软雅黑" panose="020B0503020204020204" pitchFamily="34" charset="-122"/>
                <a:ea typeface="微软雅黑" panose="020B0503020204020204" pitchFamily="34" charset="-122"/>
              </a:rPr>
              <a:t>Visual C#</a:t>
            </a:r>
          </a:p>
          <a:p>
            <a:pPr marL="342900" indent="-342900">
              <a:buFont typeface="+mj-lt"/>
              <a:buAutoNum type="arabicPeriod"/>
            </a:pPr>
            <a:r>
              <a:rPr lang="zh-CN" altLang="en-US" dirty="0" smtClean="0">
                <a:solidFill>
                  <a:schemeClr val="bg1"/>
                </a:solidFill>
                <a:latin typeface="微软雅黑" panose="020B0503020204020204" pitchFamily="34" charset="-122"/>
                <a:ea typeface="微软雅黑" panose="020B0503020204020204" pitchFamily="34" charset="-122"/>
              </a:rPr>
              <a:t>选择 </a:t>
            </a:r>
            <a:r>
              <a:rPr lang="en-US" altLang="zh-CN" dirty="0" smtClean="0">
                <a:solidFill>
                  <a:schemeClr val="bg1"/>
                </a:solidFill>
                <a:latin typeface="微软雅黑" panose="020B0503020204020204" pitchFamily="34" charset="-122"/>
                <a:ea typeface="微软雅黑" panose="020B0503020204020204" pitchFamily="34" charset="-122"/>
              </a:rPr>
              <a:t>ASP.NET Web Application</a:t>
            </a:r>
          </a:p>
          <a:p>
            <a:pPr marL="342900" indent="-342900">
              <a:buFont typeface="+mj-lt"/>
              <a:buAutoNum type="arabicPeriod"/>
            </a:pPr>
            <a:r>
              <a:rPr lang="zh-CN" altLang="en-US" dirty="0" smtClean="0">
                <a:solidFill>
                  <a:schemeClr val="bg1"/>
                </a:solidFill>
                <a:latin typeface="微软雅黑" panose="020B0503020204020204" pitchFamily="34" charset="-122"/>
                <a:ea typeface="微软雅黑" panose="020B0503020204020204" pitchFamily="34" charset="-122"/>
              </a:rPr>
              <a:t>选择 </a:t>
            </a:r>
            <a:r>
              <a:rPr lang="en-US" altLang="zh-CN" dirty="0" smtClean="0">
                <a:solidFill>
                  <a:schemeClr val="bg1"/>
                </a:solidFill>
                <a:latin typeface="微软雅黑" panose="020B0503020204020204" pitchFamily="34" charset="-122"/>
                <a:ea typeface="微软雅黑" panose="020B0503020204020204" pitchFamily="34" charset="-122"/>
              </a:rPr>
              <a:t>ASP.NET 5 Empty </a:t>
            </a:r>
            <a:r>
              <a:rPr lang="zh-CN" altLang="en-US" dirty="0" smtClean="0">
                <a:solidFill>
                  <a:schemeClr val="bg1"/>
                </a:solidFill>
                <a:latin typeface="微软雅黑" panose="020B0503020204020204" pitchFamily="34" charset="-122"/>
                <a:ea typeface="微软雅黑" panose="020B0503020204020204" pitchFamily="34" charset="-122"/>
              </a:rPr>
              <a:t>工程模板</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solidFill>
                  <a:schemeClr val="bg1"/>
                </a:solidFill>
                <a:latin typeface="微软雅黑" panose="020B0503020204020204" pitchFamily="34" charset="-122"/>
                <a:ea typeface="微软雅黑" panose="020B0503020204020204" pitchFamily="34" charset="-122"/>
              </a:rPr>
              <a:t>添加 </a:t>
            </a:r>
            <a:r>
              <a:rPr lang="en-US" altLang="zh-CN" dirty="0" smtClean="0">
                <a:solidFill>
                  <a:schemeClr val="bg1"/>
                </a:solidFill>
                <a:latin typeface="微软雅黑" panose="020B0503020204020204" pitchFamily="34" charset="-122"/>
                <a:ea typeface="微软雅黑" panose="020B0503020204020204" pitchFamily="34" charset="-122"/>
              </a:rPr>
              <a:t>TypeScript</a:t>
            </a:r>
            <a:endParaRPr lang="en-US" altLang="zh-CN" dirty="0" smtClean="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2415199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Create new ASP.NET project"/>
          <p:cNvPicPr>
            <a:picLocks noChangeAspect="1" noChangeArrowheads="1"/>
          </p:cNvPicPr>
          <p:nvPr/>
        </p:nvPicPr>
        <p:blipFill>
          <a:blip r:embed="rId2" cstate="print"/>
          <a:srcRect/>
          <a:stretch>
            <a:fillRect/>
          </a:stretch>
        </p:blipFill>
        <p:spPr bwMode="auto">
          <a:xfrm>
            <a:off x="2136000" y="1459585"/>
            <a:ext cx="7920000" cy="5398415"/>
          </a:xfrm>
          <a:prstGeom prst="rect">
            <a:avLst/>
          </a:prstGeom>
          <a:noFill/>
        </p:spPr>
      </p:pic>
      <p:sp>
        <p:nvSpPr>
          <p:cNvPr id="27" name="矩形 26"/>
          <p:cNvSpPr/>
          <p:nvPr/>
        </p:nvSpPr>
        <p:spPr>
          <a:xfrm>
            <a:off x="0" y="0"/>
            <a:ext cx="1688841" cy="603499"/>
          </a:xfrm>
          <a:prstGeom prst="rect">
            <a:avLst/>
          </a:prstGeom>
        </p:spPr>
        <p:txBody>
          <a:bodyPr wrap="square">
            <a:spAutoFit/>
          </a:bodyPr>
          <a:lstStyle/>
          <a:p>
            <a:pPr>
              <a:lnSpc>
                <a:spcPct val="195361"/>
              </a:lnSpc>
              <a:spcBef>
                <a:spcPts val="198"/>
              </a:spcBef>
            </a:pPr>
            <a:r>
              <a:rPr lang="zh-CN" altLang="en-US" sz="2000" b="1" dirty="0" smtClean="0">
                <a:solidFill>
                  <a:schemeClr val="bg1"/>
                </a:solidFill>
                <a:latin typeface="微软雅黑" panose="020B0503020204020204" pitchFamily="34" charset="-122"/>
                <a:ea typeface="微软雅黑" panose="020B0503020204020204" pitchFamily="34" charset="-122"/>
              </a:rPr>
              <a:t>新</a:t>
            </a:r>
            <a:r>
              <a:rPr lang="zh-CN" altLang="en-US" sz="2000" b="1" dirty="0" smtClean="0">
                <a:solidFill>
                  <a:schemeClr val="bg1"/>
                </a:solidFill>
                <a:latin typeface="微软雅黑" panose="020B0503020204020204" pitchFamily="34" charset="-122"/>
                <a:ea typeface="微软雅黑" panose="020B0503020204020204" pitchFamily="34" charset="-122"/>
              </a:rPr>
              <a:t>建工</a:t>
            </a:r>
            <a:r>
              <a:rPr lang="zh-CN" altLang="en-US" sz="2000" b="1" dirty="0" smtClean="0">
                <a:solidFill>
                  <a:schemeClr val="bg1"/>
                </a:solidFill>
                <a:latin typeface="微软雅黑" panose="020B0503020204020204" pitchFamily="34" charset="-122"/>
                <a:ea typeface="微软雅黑" panose="020B0503020204020204" pitchFamily="34" charset="-122"/>
              </a:rPr>
              <a:t>程</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24151995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solidFill>
              <a:schemeClr val="bg1"/>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solidFill>
              <a:schemeClr val="bg1"/>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2_Office 主题​​">
  <a:themeElements>
    <a:clrScheme name="蓝色同系色">
      <a:dk1>
        <a:sysClr val="windowText" lastClr="000000"/>
      </a:dk1>
      <a:lt1>
        <a:sysClr val="window" lastClr="FFFFFF"/>
      </a:lt1>
      <a:dk2>
        <a:srgbClr val="44546A"/>
      </a:dk2>
      <a:lt2>
        <a:srgbClr val="E7E6E6"/>
      </a:lt2>
      <a:accent1>
        <a:srgbClr val="0F6FC6"/>
      </a:accent1>
      <a:accent2>
        <a:srgbClr val="009DD9"/>
      </a:accent2>
      <a:accent3>
        <a:srgbClr val="0BD0D9"/>
      </a:accent3>
      <a:accent4>
        <a:srgbClr val="10CF9B"/>
      </a:accent4>
      <a:accent5>
        <a:srgbClr val="7CCA62"/>
      </a:accent5>
      <a:accent6>
        <a:srgbClr val="A5C249"/>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solidFill>
              <a:schemeClr val="bg1"/>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1831</TotalTime>
  <Words>4788</Words>
  <Application>Microsoft Office PowerPoint</Application>
  <PresentationFormat>自定义</PresentationFormat>
  <Paragraphs>804</Paragraphs>
  <Slides>73</Slides>
  <Notes>4</Notes>
  <HiddenSlides>0</HiddenSlides>
  <MMClips>0</MMClips>
  <ScaleCrop>false</ScaleCrop>
  <HeadingPairs>
    <vt:vector size="4" baseType="variant">
      <vt:variant>
        <vt:lpstr>主题</vt:lpstr>
      </vt:variant>
      <vt:variant>
        <vt:i4>3</vt:i4>
      </vt:variant>
      <vt:variant>
        <vt:lpstr>幻灯片标题</vt:lpstr>
      </vt:variant>
      <vt:variant>
        <vt:i4>73</vt:i4>
      </vt:variant>
    </vt:vector>
  </HeadingPairs>
  <TitlesOfParts>
    <vt:vector size="76" baseType="lpstr">
      <vt:lpstr>Office 主题​​</vt:lpstr>
      <vt:lpstr>1_Office 主题​​</vt:lpstr>
      <vt:lpstr>2_Office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姜龙</dc:creator>
  <cp:lastModifiedBy>Administrator</cp:lastModifiedBy>
  <cp:revision>252</cp:revision>
  <dcterms:created xsi:type="dcterms:W3CDTF">2019-03-12T09:40:13Z</dcterms:created>
  <dcterms:modified xsi:type="dcterms:W3CDTF">2019-07-24T02:05:52Z</dcterms:modified>
</cp:coreProperties>
</file>